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77" r:id="rId5"/>
  </p:sldMasterIdLst>
  <p:notesMasterIdLst>
    <p:notesMasterId r:id="rId7"/>
  </p:notesMasterIdLst>
  <p:sldIdLst>
    <p:sldId id="394" r:id="rId6"/>
    <p:sldId id="289" r:id="rId8"/>
    <p:sldId id="291" r:id="rId9"/>
    <p:sldId id="390" r:id="rId10"/>
    <p:sldId id="292" r:id="rId11"/>
    <p:sldId id="293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7.xml"/><Relationship Id="rId11" Type="http://schemas.openxmlformats.org/officeDocument/2006/relationships/image" Target="../media/image14.png"/><Relationship Id="rId10" Type="http://schemas.microsoft.com/office/2007/relationships/media" Target="../media/media1.mp3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21" y="3905393"/>
            <a:ext cx="2192395" cy="175720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6" y="5476564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76564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70312"/>
            <a:ext cx="1951208" cy="2336775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70648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2632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89" y="1058605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87" y="4807601"/>
            <a:ext cx="3607165" cy="1239767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3726680" y="935763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760449" y="123721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7539" y="416903"/>
            <a:ext cx="609600" cy="6096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26325" y="2304079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2741051" y="3015777"/>
            <a:ext cx="64008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343547" y="3670495"/>
            <a:ext cx="719617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rộng.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1" y="1442085"/>
            <a:ext cx="7186311" cy="2016125"/>
            <a:chOff x="2118480" y="1316166"/>
            <a:chExt cx="1683049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423203" y="1576449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6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>
            <a:fillRect/>
          </a:stretch>
        </p:blipFill>
        <p:spPr>
          <a:xfrm>
            <a:off x="408104" y="182542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313" y="1000657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sáu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ngày</a:t>
            </a:r>
            <a:r>
              <a:rPr lang="en-US" sz="3200" b="1">
                <a:latin typeface="HP001 4 hàng" panose="020B0603050302020204" pitchFamily="34" charset="0"/>
              </a:rPr>
              <a:t> 12  </a:t>
            </a:r>
            <a:r>
              <a:rPr lang="en-US" sz="3200" b="1" dirty="0" err="1"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</a:rPr>
              <a:t>  11  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</a:rPr>
              <a:t> 2021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1138" y="1610777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Việt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3054" y="2150915"/>
            <a:ext cx="408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rộng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" y="109855"/>
            <a:ext cx="6435090" cy="946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đọc 1 bài thơ về tình bạn</a:t>
            </a:r>
            <a:endParaRPr lang="en-US" sz="36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Chúng ta đều là bạ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735" y="1519555"/>
            <a:ext cx="3586480" cy="5097145"/>
          </a:xfrm>
          <a:prstGeom prst="rect">
            <a:avLst/>
          </a:prstGeom>
        </p:spPr>
      </p:pic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170" y="1710690"/>
            <a:ext cx="6130290" cy="459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" y="109855"/>
            <a:ext cx="10552430" cy="946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2. Nói về những điều em thích trong bài thơ đó</a:t>
            </a:r>
            <a:endParaRPr lang="en-US" sz="36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0" y="1721485"/>
            <a:ext cx="7277100" cy="376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996220" y="1605321"/>
            <a:ext cx="6380232" cy="3231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ĐỊNH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HƯỚNG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HỌC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TẬP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THEO</a:t>
            </a:r>
            <a:endParaRPr lang="en-US" sz="7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Presentation</Application>
  <PresentationFormat>Widescreen</PresentationFormat>
  <Paragraphs>24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Calibri Light</vt:lpstr>
      <vt:lpstr>HP001 4 hàng</vt:lpstr>
      <vt:lpstr>Arial-Rounded</vt:lpstr>
      <vt:lpstr>Yellowtail</vt:lpstr>
      <vt:lpstr>Arial Rounded MT Bold</vt:lpstr>
      <vt:lpstr>Times New Roman</vt:lpstr>
      <vt:lpstr>Calibri</vt:lpstr>
      <vt:lpstr>Times New Roman</vt:lpstr>
      <vt:lpstr>Arial Unicode MS</vt:lpstr>
      <vt:lpstr>字魂36号-正文宋楷</vt:lpstr>
      <vt:lpstr>2_Office Theme</vt:lpstr>
      <vt:lpstr>7_Office Theme</vt:lpstr>
      <vt:lpstr>6_Office Theme</vt:lpstr>
      <vt:lpstr>8_Office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 M4800</dc:creator>
  <cp:lastModifiedBy>Admin</cp:lastModifiedBy>
  <cp:revision>16</cp:revision>
  <dcterms:created xsi:type="dcterms:W3CDTF">2021-05-26T07:40:00Z</dcterms:created>
  <dcterms:modified xsi:type="dcterms:W3CDTF">2022-11-04T13:01:35Z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0530DB03C84C45E7BDFF44D0B0CDA5AE</vt:lpwstr>
  </property>
</Properties>
</file>