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56" r:id="rId3"/>
    <p:sldId id="268" r:id="rId4"/>
    <p:sldId id="257" r:id="rId5"/>
    <p:sldId id="259" r:id="rId6"/>
    <p:sldId id="260" r:id="rId7"/>
    <p:sldId id="269" r:id="rId8"/>
    <p:sldId id="270" r:id="rId9"/>
    <p:sldId id="266" r:id="rId10"/>
    <p:sldId id="267" r:id="rId11"/>
  </p:sldIdLst>
  <p:sldSz cx="15636875" cy="9236075"/>
  <p:notesSz cx="6858000" cy="9144000"/>
  <p:custDataLst>
    <p:tags r:id="rId13"/>
  </p:custDataLst>
  <p:defaultTextStyle>
    <a:defPPr>
      <a:defRPr lang="en-US"/>
    </a:defPPr>
    <a:lvl1pPr marL="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992" y="28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94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2036" y="5551234"/>
            <a:ext cx="15632804" cy="3463533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2434079" y="5871161"/>
            <a:ext cx="3563790" cy="3070381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6712744" y="6923422"/>
            <a:ext cx="2782965" cy="2018120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3287711" y="888961"/>
            <a:ext cx="1469053" cy="1917471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246300" y="-10422"/>
            <a:ext cx="3114348" cy="3114348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62190" y="-531517"/>
            <a:ext cx="1042186" cy="1042186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806831" y="510465"/>
            <a:ext cx="12022806" cy="11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59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59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944988" y="3532552"/>
            <a:ext cx="7906081" cy="100739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235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9235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08304" y="4618909"/>
            <a:ext cx="12853038" cy="4736681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130" b="1" spc="77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1: TỪ NGỮ CHỈ HOẠT ĐỘNG, ĐẶC ĐIỂM. </a:t>
            </a:r>
            <a:r>
              <a:rPr lang="en-US" altLang="en-US" sz="5130" b="1" spc="77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CÂU NÊU HOẠT ĐỘNG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5130" b="1" spc="77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5130" b="1" spc="77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5130" b="1" spc="77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3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0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5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560036" y="3803911"/>
            <a:ext cx="9789907" cy="211395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1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518169" y="792927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2165546" y="876557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622508" y="1187840"/>
            <a:ext cx="1673489" cy="211395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6511815" y="1839598"/>
            <a:ext cx="4906361" cy="124350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997333" y="4602899"/>
            <a:ext cx="11405849" cy="124350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Nhím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nâu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kết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49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2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2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3" y="888344"/>
            <a:ext cx="4624145" cy="1264229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3" y="382684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3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8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4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5"/>
            <a:ext cx="12424732" cy="7668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bè</a:t>
            </a:r>
            <a:r>
              <a:rPr lang="en-US" sz="3200" dirty="0"/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6" y="83136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3364990" y="175656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596416" y="1743432"/>
            <a:ext cx="3108934" cy="1415469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nhường</a:t>
              </a:r>
              <a:r>
                <a:rPr lang="en-US" dirty="0"/>
                <a:t> </a:t>
              </a:r>
              <a:r>
                <a:rPr lang="en-US" dirty="0" err="1"/>
                <a:t>bạn</a:t>
              </a:r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37286" y="1743432"/>
            <a:ext cx="2889827" cy="141546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hiền</a:t>
              </a:r>
              <a:r>
                <a:rPr lang="en-US" dirty="0"/>
                <a:t> </a:t>
              </a:r>
              <a:r>
                <a:rPr lang="en-US" dirty="0" err="1"/>
                <a:t>lành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740237" y="1743432"/>
            <a:ext cx="2663429" cy="141546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7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giúp</a:t>
              </a:r>
              <a:r>
                <a:rPr lang="en-US" dirty="0"/>
                <a:t> </a:t>
              </a:r>
              <a:r>
                <a:rPr lang="en-US" dirty="0" err="1"/>
                <a:t>đỡ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12056" y="3651831"/>
            <a:ext cx="2914035" cy="141546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3"/>
              <a:ext cx="2651561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/>
                <a:t>chia </a:t>
              </a:r>
              <a:r>
                <a:rPr lang="en-US" dirty="0" err="1"/>
                <a:t>sẻ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56437" y="3651831"/>
            <a:ext cx="2663429" cy="1415469"/>
            <a:chOff x="4618037" y="4204282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chăm</a:t>
              </a:r>
              <a:r>
                <a:rPr lang="en-US" dirty="0"/>
                <a:t> </a:t>
              </a:r>
              <a:r>
                <a:rPr lang="en-US" dirty="0" err="1"/>
                <a:t>chỉ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018837" y="3651831"/>
            <a:ext cx="2663429" cy="141546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7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tươi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endParaRPr lang="en-US" dirty="0"/>
            </a:p>
          </p:txBody>
        </p:sp>
      </p:grp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8992691" y="337010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011757" y="343317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7876844" y="529306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39231" y="32002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5958150"/>
            <a:ext cx="5078634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76446" y="7710750"/>
            <a:ext cx="4612160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5671278" y="5581650"/>
            <a:ext cx="2474416" cy="1403766"/>
            <a:chOff x="10416387" y="2276833"/>
            <a:chExt cx="2793021" cy="1630450"/>
          </a:xfrm>
        </p:grpSpPr>
        <p:pic>
          <p:nvPicPr>
            <p:cNvPr id="11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10791938" y="267047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giúp</a:t>
              </a:r>
              <a:r>
                <a:rPr lang="en-US" dirty="0"/>
                <a:t> </a:t>
              </a:r>
              <a:r>
                <a:rPr lang="en-US" dirty="0" err="1"/>
                <a:t>đỡ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568716" y="5581650"/>
            <a:ext cx="3108934" cy="1415469"/>
            <a:chOff x="1592708" y="2276833"/>
            <a:chExt cx="3260203" cy="1630450"/>
          </a:xfrm>
        </p:grpSpPr>
        <p:pic>
          <p:nvPicPr>
            <p:cNvPr id="11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nhường</a:t>
              </a:r>
              <a:r>
                <a:rPr lang="en-US" dirty="0"/>
                <a:t> </a:t>
              </a:r>
              <a:r>
                <a:rPr lang="en-US" dirty="0" err="1"/>
                <a:t>bạn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796270" y="5590101"/>
            <a:ext cx="2914035" cy="1415469"/>
            <a:chOff x="773656" y="4204282"/>
            <a:chExt cx="3055819" cy="1630450"/>
          </a:xfrm>
        </p:grpSpPr>
        <p:pic>
          <p:nvPicPr>
            <p:cNvPr id="11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7" name="TextBox 116"/>
            <p:cNvSpPr txBox="1"/>
            <p:nvPr/>
          </p:nvSpPr>
          <p:spPr>
            <a:xfrm>
              <a:off x="1177914" y="4597923"/>
              <a:ext cx="2651561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/>
                <a:t>chia </a:t>
              </a:r>
              <a:r>
                <a:rPr lang="en-US" dirty="0" err="1"/>
                <a:t>sẻ</a:t>
              </a:r>
              <a:endParaRPr lang="en-US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542250" y="7333875"/>
            <a:ext cx="2889827" cy="1415469"/>
            <a:chOff x="5913437" y="2276833"/>
            <a:chExt cx="3030435" cy="1630450"/>
          </a:xfrm>
        </p:grpSpPr>
        <p:pic>
          <p:nvPicPr>
            <p:cNvPr id="119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hiền</a:t>
              </a:r>
              <a:r>
                <a:rPr lang="en-US" dirty="0"/>
                <a:t> </a:t>
              </a:r>
              <a:r>
                <a:rPr lang="en-US" dirty="0" err="1"/>
                <a:t>lành</a:t>
              </a:r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791468" y="7342326"/>
            <a:ext cx="2663429" cy="1415469"/>
            <a:chOff x="4618037" y="4204282"/>
            <a:chExt cx="2793021" cy="1630450"/>
          </a:xfrm>
        </p:grpSpPr>
        <p:pic>
          <p:nvPicPr>
            <p:cNvPr id="122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4872773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chăm</a:t>
              </a:r>
              <a:r>
                <a:rPr lang="en-US" dirty="0"/>
                <a:t> </a:t>
              </a:r>
              <a:r>
                <a:rPr lang="en-US" dirty="0" err="1"/>
                <a:t>chỉ</a:t>
              </a:r>
              <a:endParaRPr lang="en-US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1921573" y="7309664"/>
            <a:ext cx="2663429" cy="1415469"/>
            <a:chOff x="8580437" y="4204282"/>
            <a:chExt cx="2793021" cy="1630450"/>
          </a:xfrm>
        </p:grpSpPr>
        <p:pic>
          <p:nvPicPr>
            <p:cNvPr id="125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6" name="TextBox 125"/>
            <p:cNvSpPr txBox="1"/>
            <p:nvPr/>
          </p:nvSpPr>
          <p:spPr>
            <a:xfrm>
              <a:off x="9073617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tươi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51871" y="6566549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16601" y="4233767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4180" y="1839217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70886"/>
            <a:ext cx="15636875" cy="9590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573333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822" y="591616"/>
            <a:ext cx="13670796" cy="758354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ở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1 </a:t>
            </a:r>
            <a:r>
              <a:rPr lang="en-US" sz="3200" dirty="0" err="1"/>
              <a:t>thay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ô </a:t>
            </a:r>
            <a:r>
              <a:rPr lang="en-US" sz="3200" dirty="0" err="1"/>
              <a:t>vuông</a:t>
            </a:r>
            <a:r>
              <a:rPr lang="en-US" sz="32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730" y="1839217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“Con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077706" y="2843239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777" y="2966144"/>
            <a:ext cx="1299082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790" y="4215691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980" y="6669390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004" y="4115807"/>
            <a:ext cx="3111500" cy="2006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539" y="6489057"/>
            <a:ext cx="2685965" cy="2067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69" y="1751361"/>
            <a:ext cx="3559770" cy="22919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57493" y="7783548"/>
            <a:ext cx="2169513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76460" y="5336724"/>
            <a:ext cx="1387247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00023" y="5119841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0313341" y="7547046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20" grpId="0" animBg="1"/>
      <p:bldP spid="20" grpId="1" animBg="1"/>
      <p:bldP spid="14" grpId="0" animBg="1"/>
      <p:bldP spid="15" grpId="0"/>
      <p:bldP spid="22" grpId="0"/>
      <p:bldP spid="22" grpId="1"/>
      <p:bldP spid="2" grpId="0" animBg="1"/>
      <p:bldP spid="2" grpId="1" animBg="1"/>
      <p:bldP spid="2" grpId="2" animBg="1"/>
      <p:bldP spid="3" grpId="0"/>
      <p:bldP spid="23" grpId="0"/>
      <p:bldP spid="24" grpId="0"/>
      <p:bldP spid="32" grpId="0"/>
      <p:bldP spid="28" grpId="0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" y="6778721"/>
            <a:ext cx="1427143" cy="221756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7851" y="41939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2" y="342431"/>
            <a:ext cx="13670796" cy="678653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2131" r="47646" b="56244"/>
          <a:stretch/>
        </p:blipFill>
        <p:spPr bwMode="auto">
          <a:xfrm>
            <a:off x="712787" y="1243319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52488" r="47332" b="15887"/>
          <a:stretch/>
        </p:blipFill>
        <p:spPr bwMode="auto">
          <a:xfrm>
            <a:off x="4380388" y="5246262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473" y="4579512"/>
            <a:ext cx="537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12746" r="20917" b="55629"/>
          <a:stretch/>
        </p:blipFill>
        <p:spPr bwMode="auto">
          <a:xfrm>
            <a:off x="6590188" y="1305045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38638" y="4538744"/>
            <a:ext cx="434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3036" r="21806" b="15339"/>
          <a:stretch/>
        </p:blipFill>
        <p:spPr bwMode="auto">
          <a:xfrm>
            <a:off x="10096500" y="5246262"/>
            <a:ext cx="4704238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799488" y="8532563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trực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09638" y="8532563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109" y="-248120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xmlns="" id="{14FAFE21-AA2A-4F70-9672-140718BA80EC}"/>
              </a:ext>
            </a:extLst>
          </p:cNvPr>
          <p:cNvSpPr/>
          <p:nvPr/>
        </p:nvSpPr>
        <p:spPr>
          <a:xfrm>
            <a:off x="3392936" y="3148714"/>
            <a:ext cx="4773611" cy="1255797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dirty="0" err="1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Củng</a:t>
            </a:r>
            <a:r>
              <a:rPr lang="en-US" altLang="zh-CN" sz="5700" kern="0" dirty="0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 </a:t>
            </a:r>
            <a:r>
              <a:rPr lang="en-US" altLang="zh-CN" sz="5700" kern="0" dirty="0" err="1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cố</a:t>
            </a:r>
            <a:endParaRPr lang="zh-CN" altLang="en-US" sz="5700" kern="0" dirty="0">
              <a:solidFill>
                <a:srgbClr val="FF0000"/>
              </a:solidFill>
              <a:latin typeface="iCiel Cadena" panose="02000503000000020004" pitchFamily="2" charset="0"/>
              <a:ea typeface="Yu Gothic UI Semilight" panose="020B0400000000000000" pitchFamily="34" charset="-128"/>
              <a:cs typeface="Lato Regular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588859" y="1270388"/>
            <a:ext cx="8750617" cy="591192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7942860" y="1661332"/>
            <a:ext cx="7566997" cy="7373331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xmlns="" id="{1B824074-8DEA-4C1B-B445-E225F4803DB7}"/>
              </a:ext>
            </a:extLst>
          </p:cNvPr>
          <p:cNvSpPr/>
          <p:nvPr/>
        </p:nvSpPr>
        <p:spPr>
          <a:xfrm>
            <a:off x="2227714" y="2841244"/>
            <a:ext cx="5957212" cy="2975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162" tIns="33162" rIns="33162" bIns="33162" anchor="ctr">
            <a:spAutoFit/>
          </a:bodyPr>
          <a:lstStyle/>
          <a:p>
            <a:pPr algn="just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Đặt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câu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nêu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hoạt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động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trong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giờ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ra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chơi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ở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sân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trường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em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.</a:t>
            </a:r>
            <a:endParaRPr sz="4200" kern="0" dirty="0">
              <a:solidFill>
                <a:srgbClr val="002060"/>
              </a:solidFill>
              <a:latin typeface="iCiel Cadena" panose="02000503000000020004" pitchFamily="2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4">
            <a:extLst>
              <a:ext uri="{FF2B5EF4-FFF2-40B4-BE49-F238E27FC236}">
                <a16:creationId xmlns:a16="http://schemas.microsoft.com/office/drawing/2014/main" xmlns="" id="{3F9F5A26-3D7D-45A1-A010-0C250038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48" y="-622049"/>
            <a:ext cx="2563085" cy="29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287999" y="3790643"/>
            <a:ext cx="9884952" cy="3029038"/>
          </a:xfrm>
          <a:prstGeom prst="rect">
            <a:avLst/>
          </a:prstGeom>
          <a:noFill/>
        </p:spPr>
        <p:txBody>
          <a:bodyPr wrap="square" lIns="119384" tIns="59692" rIns="119384" bIns="59692">
            <a:spAutoFit/>
          </a:bodyPr>
          <a:lstStyle/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3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" y="6567711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58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1080&quot;&gt;&lt;object type=&quot;3&quot; unique_id=&quot;11081&quot;&gt;&lt;property id=&quot;20148&quot; value=&quot;5&quot;/&gt;&lt;property id=&quot;20300&quot; value=&quot;Slide 1&quot;/&gt;&lt;property id=&quot;20307&quot; value=&quot;256&quot;/&gt;&lt;/object&gt;&lt;object type=&quot;3&quot; unique_id=&quot;11082&quot;&gt;&lt;property id=&quot;20148&quot; value=&quot;5&quot;/&gt;&lt;property id=&quot;20300&quot; value=&quot;Slide 2&quot;/&gt;&lt;property id=&quot;20307&quot; value=&quot;268&quot;/&gt;&lt;/object&gt;&lt;object type=&quot;3&quot; unique_id=&quot;11083&quot;&gt;&lt;property id=&quot;20148&quot; value=&quot;5&quot;/&gt;&lt;property id=&quot;20300&quot; value=&quot;Slide 3&quot;/&gt;&lt;property id=&quot;20307&quot; value=&quot;257&quot;/&gt;&lt;/object&gt;&lt;object type=&quot;3&quot; unique_id=&quot;11084&quot;&gt;&lt;property id=&quot;20148&quot; value=&quot;5&quot;/&gt;&lt;property id=&quot;20300&quot; value=&quot;Slide 4&quot;/&gt;&lt;property id=&quot;20307&quot; value=&quot;259&quot;/&gt;&lt;/object&gt;&lt;object type=&quot;3&quot; unique_id=&quot;11085&quot;&gt;&lt;property id=&quot;20148&quot; value=&quot;5&quot;/&gt;&lt;property id=&quot;20300&quot; value=&quot;Slide 5&quot;/&gt;&lt;property id=&quot;20307&quot; value=&quot;260&quot;/&gt;&lt;/object&gt;&lt;object type=&quot;3&quot; unique_id=&quot;11086&quot;&gt;&lt;property id=&quot;20148&quot; value=&quot;5&quot;/&gt;&lt;property id=&quot;20300&quot; value=&quot;Slide 6&quot;/&gt;&lt;property id=&quot;20307&quot; value=&quot;269&quot;/&gt;&lt;/object&gt;&lt;object type=&quot;3&quot; unique_id=&quot;11087&quot;&gt;&lt;property id=&quot;20148&quot; value=&quot;5&quot;/&gt;&lt;property id=&quot;20300&quot; value=&quot;Slide 7&quot;/&gt;&lt;property id=&quot;20307&quot; value=&quot;270&quot;/&gt;&lt;/object&gt;&lt;object type=&quot;3&quot; unique_id=&quot;11088&quot;&gt;&lt;property id=&quot;20148&quot; value=&quot;5&quot;/&gt;&lt;property id=&quot;20300&quot; value=&quot;Slide 8&quot;/&gt;&lt;property id=&quot;20307&quot; value=&quot;266&quot;/&gt;&lt;/object&gt;&lt;object type=&quot;3&quot; unique_id=&quot;11089&quot;&gt;&lt;property id=&quot;20148&quot; value=&quot;5&quot;/&gt;&lt;property id=&quot;20300&quot; value=&quot;Slide 9&quot;/&gt;&lt;property id=&quot;20307&quot; value=&quot;267&quot;/&gt;&lt;/object&gt;&lt;/object&gt;&lt;object type=&quot;8&quot; unique_id=&quot;11100&quot;&gt;&lt;/object&gt;&lt;/object&gt;&lt;/database&gt;"/>
  <p:tag name="MMPROD_NEXTUNIQUEID" val="10010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363</Words>
  <Application>Microsoft Office PowerPoint</Application>
  <PresentationFormat>Custom</PresentationFormat>
  <Paragraphs>57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Microsoft YaHei</vt:lpstr>
      <vt:lpstr>Yu Gothic UI Semilight</vt:lpstr>
      <vt:lpstr>Arial</vt:lpstr>
      <vt:lpstr>Arial Rounded MT Bold</vt:lpstr>
      <vt:lpstr>Arial-Rounded</vt:lpstr>
      <vt:lpstr>Calibri</vt:lpstr>
      <vt:lpstr>Calibri Light</vt:lpstr>
      <vt:lpstr>Cambria</vt:lpstr>
      <vt:lpstr>iCiel Cadena</vt:lpstr>
      <vt:lpstr>iCiel Crocante</vt:lpstr>
      <vt:lpstr>Lato Regular</vt:lpstr>
      <vt:lpstr>Times New Roman</vt:lpstr>
      <vt:lpstr>字魂7号-温暖童稚体</vt:lpstr>
      <vt:lpstr>思源黑体 CN Bold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242</cp:revision>
  <dcterms:created xsi:type="dcterms:W3CDTF">2021-06-15T15:52:51Z</dcterms:created>
  <dcterms:modified xsi:type="dcterms:W3CDTF">2022-11-11T08:50:47Z</dcterms:modified>
</cp:coreProperties>
</file>