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dp" ContentType="image/vnd.ms-photo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3">
  <p:sldMasterIdLst>
    <p:sldMasterId id="2147483648" r:id="rId1"/>
    <p:sldMasterId id="2147483660" r:id="rId3"/>
  </p:sldMasterIdLst>
  <p:notesMasterIdLst>
    <p:notesMasterId r:id="rId10"/>
  </p:notesMasterIdLst>
  <p:sldIdLst>
    <p:sldId id="315" r:id="rId4"/>
    <p:sldId id="310" r:id="rId5"/>
    <p:sldId id="308" r:id="rId6"/>
    <p:sldId id="307" r:id="rId7"/>
    <p:sldId id="305" r:id="rId8"/>
    <p:sldId id="301" r:id="rId9"/>
  </p:sldIdLst>
  <p:sldSz cx="15727045" cy="9693275"/>
  <p:notesSz cx="6858000" cy="9144000"/>
  <p:defaultTextStyle>
    <a:defPPr>
      <a:defRPr lang="en-US"/>
    </a:defPPr>
    <a:lvl1pPr marL="0" algn="l" defTabSz="162560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812800" algn="l" defTabSz="162560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1625600" algn="l" defTabSz="162560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2439035" algn="l" defTabSz="162560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3251835" algn="l" defTabSz="162560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4064635" algn="l" defTabSz="162560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4877435" algn="l" defTabSz="162560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5690235" algn="l" defTabSz="162560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6503670" algn="l" defTabSz="162560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/>
  <p:cmAuthor id="2" name="Vũ Kim Ngân" initials="VKN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DF3B9"/>
    <a:srgbClr val="FCF0AA"/>
    <a:srgbClr val="FEFAE2"/>
    <a:srgbClr val="FFCCFF"/>
    <a:srgbClr val="FDF3B5"/>
    <a:srgbClr val="FCEC8E"/>
    <a:srgbClr val="FEC200"/>
    <a:srgbClr val="50AEC8"/>
    <a:srgbClr val="93C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649" autoAdjust="0"/>
  </p:normalViewPr>
  <p:slideViewPr>
    <p:cSldViewPr>
      <p:cViewPr>
        <p:scale>
          <a:sx n="33" d="100"/>
          <a:sy n="33" d="100"/>
        </p:scale>
        <p:origin x="-2334" y="-1020"/>
      </p:cViewPr>
      <p:guideLst>
        <p:guide orient="horz" pos="3053"/>
        <p:guide pos="4954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commentAuthors" Target="commentAuthors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7700" y="685800"/>
            <a:ext cx="55626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62623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812800" algn="l" defTabSz="162623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626235" algn="l" defTabSz="162623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2439035" algn="l" defTabSz="162623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3251835" algn="l" defTabSz="162623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4065270" algn="l" defTabSz="162623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4878070" algn="l" defTabSz="162623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5691505" algn="l" defTabSz="162623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6504305" algn="l" defTabSz="162623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9552" y="3011203"/>
            <a:ext cx="13368259" cy="207777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9105" y="5492856"/>
            <a:ext cx="11009154" cy="247717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25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3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51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64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77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90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03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402338" y="388182"/>
            <a:ext cx="3538657" cy="82706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6368" y="388182"/>
            <a:ext cx="10353847" cy="82706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65921" y="1586378"/>
            <a:ext cx="11795522" cy="3374696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921" y="5091214"/>
            <a:ext cx="11795522" cy="2340297"/>
          </a:xfrm>
        </p:spPr>
        <p:txBody>
          <a:bodyPr/>
          <a:lstStyle>
            <a:lvl1pPr marL="0" indent="0" algn="ctr">
              <a:buNone/>
              <a:defRPr sz="3200"/>
            </a:lvl1pPr>
            <a:lvl2pPr marL="610235" indent="0" algn="ctr">
              <a:buNone/>
              <a:defRPr sz="2700"/>
            </a:lvl2pPr>
            <a:lvl3pPr marL="1220470" indent="0" algn="ctr">
              <a:buNone/>
              <a:defRPr sz="2400"/>
            </a:lvl3pPr>
            <a:lvl4pPr marL="1830070" indent="0" algn="ctr">
              <a:buNone/>
              <a:defRPr sz="2100"/>
            </a:lvl4pPr>
            <a:lvl5pPr marL="2440305" indent="0" algn="ctr">
              <a:buNone/>
              <a:defRPr sz="2100"/>
            </a:lvl5pPr>
            <a:lvl6pPr marL="3050540" indent="0" algn="ctr">
              <a:buNone/>
              <a:defRPr sz="2100"/>
            </a:lvl6pPr>
            <a:lvl7pPr marL="3660775" indent="0" algn="ctr">
              <a:buNone/>
              <a:defRPr sz="2100"/>
            </a:lvl7pPr>
            <a:lvl8pPr marL="4270375" indent="0" algn="ctr">
              <a:buNone/>
              <a:defRPr sz="2100"/>
            </a:lvl8pPr>
            <a:lvl9pPr marL="4880610" indent="0" algn="ctr">
              <a:buNone/>
              <a:defRPr sz="21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064" y="2416590"/>
            <a:ext cx="13564851" cy="4032132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3064" y="6486868"/>
            <a:ext cx="13564851" cy="2120403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10235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2204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300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44030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05054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66077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27037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88061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1256" y="2580386"/>
            <a:ext cx="6684129" cy="615029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61978" y="2580386"/>
            <a:ext cx="6684129" cy="615029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305" y="516078"/>
            <a:ext cx="13564851" cy="187358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305" y="2376200"/>
            <a:ext cx="6653411" cy="1164538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0235" indent="0">
              <a:buNone/>
              <a:defRPr sz="2700" b="1"/>
            </a:lvl2pPr>
            <a:lvl3pPr marL="1220470" indent="0">
              <a:buNone/>
              <a:defRPr sz="2400" b="1"/>
            </a:lvl3pPr>
            <a:lvl4pPr marL="1830070" indent="0">
              <a:buNone/>
              <a:defRPr sz="2100" b="1"/>
            </a:lvl4pPr>
            <a:lvl5pPr marL="2440305" indent="0">
              <a:buNone/>
              <a:defRPr sz="2100" b="1"/>
            </a:lvl5pPr>
            <a:lvl6pPr marL="3050540" indent="0">
              <a:buNone/>
              <a:defRPr sz="2100" b="1"/>
            </a:lvl6pPr>
            <a:lvl7pPr marL="3660775" indent="0">
              <a:buNone/>
              <a:defRPr sz="2100" b="1"/>
            </a:lvl7pPr>
            <a:lvl8pPr marL="4270375" indent="0">
              <a:buNone/>
              <a:defRPr sz="2100" b="1"/>
            </a:lvl8pPr>
            <a:lvl9pPr marL="4880610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3305" y="3540738"/>
            <a:ext cx="6653411" cy="520789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961978" y="2376200"/>
            <a:ext cx="6686178" cy="1164538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0235" indent="0">
              <a:buNone/>
              <a:defRPr sz="2700" b="1"/>
            </a:lvl2pPr>
            <a:lvl3pPr marL="1220470" indent="0">
              <a:buNone/>
              <a:defRPr sz="2400" b="1"/>
            </a:lvl3pPr>
            <a:lvl4pPr marL="1830070" indent="0">
              <a:buNone/>
              <a:defRPr sz="2100" b="1"/>
            </a:lvl4pPr>
            <a:lvl5pPr marL="2440305" indent="0">
              <a:buNone/>
              <a:defRPr sz="2100" b="1"/>
            </a:lvl5pPr>
            <a:lvl6pPr marL="3050540" indent="0">
              <a:buNone/>
              <a:defRPr sz="2100" b="1"/>
            </a:lvl6pPr>
            <a:lvl7pPr marL="3660775" indent="0">
              <a:buNone/>
              <a:defRPr sz="2100" b="1"/>
            </a:lvl7pPr>
            <a:lvl8pPr marL="4270375" indent="0">
              <a:buNone/>
              <a:defRPr sz="2100" b="1"/>
            </a:lvl8pPr>
            <a:lvl9pPr marL="4880610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961978" y="3540738"/>
            <a:ext cx="6686178" cy="520789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306" y="646218"/>
            <a:ext cx="5072484" cy="226176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6179" y="1395653"/>
            <a:ext cx="7961978" cy="6888508"/>
          </a:xfrm>
        </p:spPr>
        <p:txBody>
          <a:bodyPr/>
          <a:lstStyle>
            <a:lvl1pPr>
              <a:defRPr sz="42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3306" y="2907983"/>
            <a:ext cx="5072484" cy="5387397"/>
          </a:xfrm>
        </p:spPr>
        <p:txBody>
          <a:bodyPr/>
          <a:lstStyle>
            <a:lvl1pPr marL="0" indent="0">
              <a:buNone/>
              <a:defRPr sz="2100"/>
            </a:lvl1pPr>
            <a:lvl2pPr marL="610235" indent="0">
              <a:buNone/>
              <a:defRPr sz="1900"/>
            </a:lvl2pPr>
            <a:lvl3pPr marL="1220470" indent="0">
              <a:buNone/>
              <a:defRPr sz="1600"/>
            </a:lvl3pPr>
            <a:lvl4pPr marL="1830070" indent="0">
              <a:buNone/>
              <a:defRPr sz="1300"/>
            </a:lvl4pPr>
            <a:lvl5pPr marL="2440305" indent="0">
              <a:buNone/>
              <a:defRPr sz="1300"/>
            </a:lvl5pPr>
            <a:lvl6pPr marL="3050540" indent="0">
              <a:buNone/>
              <a:defRPr sz="1300"/>
            </a:lvl6pPr>
            <a:lvl7pPr marL="3660775" indent="0">
              <a:buNone/>
              <a:defRPr sz="1300"/>
            </a:lvl7pPr>
            <a:lvl8pPr marL="4270375" indent="0">
              <a:buNone/>
              <a:defRPr sz="1300"/>
            </a:lvl8pPr>
            <a:lvl9pPr marL="4880610" indent="0">
              <a:buNone/>
              <a:defRPr sz="13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306" y="646218"/>
            <a:ext cx="5072484" cy="226176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86179" y="1395653"/>
            <a:ext cx="7961978" cy="6888508"/>
          </a:xfrm>
        </p:spPr>
        <p:txBody>
          <a:bodyPr/>
          <a:lstStyle>
            <a:lvl1pPr marL="0" indent="0">
              <a:buNone/>
              <a:defRPr sz="4200"/>
            </a:lvl1pPr>
            <a:lvl2pPr marL="610235" indent="0">
              <a:buNone/>
              <a:defRPr sz="3800"/>
            </a:lvl2pPr>
            <a:lvl3pPr marL="1220470" indent="0">
              <a:buNone/>
              <a:defRPr sz="3200"/>
            </a:lvl3pPr>
            <a:lvl4pPr marL="1830070" indent="0">
              <a:buNone/>
              <a:defRPr sz="2700"/>
            </a:lvl4pPr>
            <a:lvl5pPr marL="2440305" indent="0">
              <a:buNone/>
              <a:defRPr sz="2700"/>
            </a:lvl5pPr>
            <a:lvl6pPr marL="3050540" indent="0">
              <a:buNone/>
              <a:defRPr sz="2700"/>
            </a:lvl6pPr>
            <a:lvl7pPr marL="3660775" indent="0">
              <a:buNone/>
              <a:defRPr sz="2700"/>
            </a:lvl7pPr>
            <a:lvl8pPr marL="4270375" indent="0">
              <a:buNone/>
              <a:defRPr sz="2700"/>
            </a:lvl8pPr>
            <a:lvl9pPr marL="4880610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3306" y="2907983"/>
            <a:ext cx="5072484" cy="5387397"/>
          </a:xfrm>
        </p:spPr>
        <p:txBody>
          <a:bodyPr/>
          <a:lstStyle>
            <a:lvl1pPr marL="0" indent="0">
              <a:buNone/>
              <a:defRPr sz="2100"/>
            </a:lvl1pPr>
            <a:lvl2pPr marL="610235" indent="0">
              <a:buNone/>
              <a:defRPr sz="1900"/>
            </a:lvl2pPr>
            <a:lvl3pPr marL="1220470" indent="0">
              <a:buNone/>
              <a:defRPr sz="1600"/>
            </a:lvl3pPr>
            <a:lvl4pPr marL="1830070" indent="0">
              <a:buNone/>
              <a:defRPr sz="1300"/>
            </a:lvl4pPr>
            <a:lvl5pPr marL="2440305" indent="0">
              <a:buNone/>
              <a:defRPr sz="1300"/>
            </a:lvl5pPr>
            <a:lvl6pPr marL="3050540" indent="0">
              <a:buNone/>
              <a:defRPr sz="1300"/>
            </a:lvl6pPr>
            <a:lvl7pPr marL="3660775" indent="0">
              <a:buNone/>
              <a:defRPr sz="1300"/>
            </a:lvl7pPr>
            <a:lvl8pPr marL="4270375" indent="0">
              <a:buNone/>
              <a:defRPr sz="1300"/>
            </a:lvl8pPr>
            <a:lvl9pPr marL="4880610" indent="0">
              <a:buNone/>
              <a:defRPr sz="13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254894" y="516078"/>
            <a:ext cx="3391213" cy="821460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1256" y="516078"/>
            <a:ext cx="9977046" cy="821460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5727363" cy="96932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3000"/>
    </mc:Choice>
    <mc:Fallback>
      <p:transition advTm="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2354" y="6228831"/>
            <a:ext cx="13368259" cy="1925192"/>
          </a:xfrm>
        </p:spPr>
        <p:txBody>
          <a:bodyPr anchor="t"/>
          <a:lstStyle>
            <a:lvl1pPr algn="l">
              <a:defRPr sz="7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2354" y="4108427"/>
            <a:ext cx="13368259" cy="2120403"/>
          </a:xfrm>
        </p:spPr>
        <p:txBody>
          <a:bodyPr anchor="b"/>
          <a:lstStyle>
            <a:lvl1pPr marL="0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1pPr>
            <a:lvl2pPr marL="812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560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43903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325183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406463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87743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569023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65036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6368" y="2261769"/>
            <a:ext cx="6946252" cy="6397113"/>
          </a:xfrm>
        </p:spPr>
        <p:txBody>
          <a:bodyPr/>
          <a:lstStyle>
            <a:lvl1pPr>
              <a:defRPr sz="4900"/>
            </a:lvl1pPr>
            <a:lvl2pPr>
              <a:defRPr sz="4200"/>
            </a:lvl2pPr>
            <a:lvl3pPr>
              <a:defRPr sz="34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94743" y="2261769"/>
            <a:ext cx="6946252" cy="6397113"/>
          </a:xfrm>
        </p:spPr>
        <p:txBody>
          <a:bodyPr/>
          <a:lstStyle>
            <a:lvl1pPr>
              <a:defRPr sz="4900"/>
            </a:lvl1pPr>
            <a:lvl2pPr>
              <a:defRPr sz="4200"/>
            </a:lvl2pPr>
            <a:lvl3pPr>
              <a:defRPr sz="34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6370" y="2169773"/>
            <a:ext cx="6948984" cy="904257"/>
          </a:xfrm>
        </p:spPr>
        <p:txBody>
          <a:bodyPr anchor="b"/>
          <a:lstStyle>
            <a:lvl1pPr marL="0" indent="0">
              <a:buNone/>
              <a:defRPr sz="4200" b="1"/>
            </a:lvl1pPr>
            <a:lvl2pPr marL="812800" indent="0">
              <a:buNone/>
              <a:defRPr sz="3400" b="1"/>
            </a:lvl2pPr>
            <a:lvl3pPr marL="1625600" indent="0">
              <a:buNone/>
              <a:defRPr sz="3200" b="1"/>
            </a:lvl3pPr>
            <a:lvl4pPr marL="2439035" indent="0">
              <a:buNone/>
              <a:defRPr sz="2900" b="1"/>
            </a:lvl4pPr>
            <a:lvl5pPr marL="3251835" indent="0">
              <a:buNone/>
              <a:defRPr sz="2900" b="1"/>
            </a:lvl5pPr>
            <a:lvl6pPr marL="4064635" indent="0">
              <a:buNone/>
              <a:defRPr sz="2900" b="1"/>
            </a:lvl6pPr>
            <a:lvl7pPr marL="4877435" indent="0">
              <a:buNone/>
              <a:defRPr sz="2900" b="1"/>
            </a:lvl7pPr>
            <a:lvl8pPr marL="5690235" indent="0">
              <a:buNone/>
              <a:defRPr sz="2900" b="1"/>
            </a:lvl8pPr>
            <a:lvl9pPr marL="6503670" indent="0">
              <a:buNone/>
              <a:defRPr sz="29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6370" y="3074025"/>
            <a:ext cx="6948984" cy="5584854"/>
          </a:xfrm>
        </p:spPr>
        <p:txBody>
          <a:bodyPr/>
          <a:lstStyle>
            <a:lvl1pPr>
              <a:defRPr sz="4200"/>
            </a:lvl1pPr>
            <a:lvl2pPr>
              <a:defRPr sz="34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989287" y="2169773"/>
            <a:ext cx="6951713" cy="904257"/>
          </a:xfrm>
        </p:spPr>
        <p:txBody>
          <a:bodyPr anchor="b"/>
          <a:lstStyle>
            <a:lvl1pPr marL="0" indent="0">
              <a:buNone/>
              <a:defRPr sz="4200" b="1"/>
            </a:lvl1pPr>
            <a:lvl2pPr marL="812800" indent="0">
              <a:buNone/>
              <a:defRPr sz="3400" b="1"/>
            </a:lvl2pPr>
            <a:lvl3pPr marL="1625600" indent="0">
              <a:buNone/>
              <a:defRPr sz="3200" b="1"/>
            </a:lvl3pPr>
            <a:lvl4pPr marL="2439035" indent="0">
              <a:buNone/>
              <a:defRPr sz="2900" b="1"/>
            </a:lvl4pPr>
            <a:lvl5pPr marL="3251835" indent="0">
              <a:buNone/>
              <a:defRPr sz="2900" b="1"/>
            </a:lvl5pPr>
            <a:lvl6pPr marL="4064635" indent="0">
              <a:buNone/>
              <a:defRPr sz="2900" b="1"/>
            </a:lvl6pPr>
            <a:lvl7pPr marL="4877435" indent="0">
              <a:buNone/>
              <a:defRPr sz="2900" b="1"/>
            </a:lvl7pPr>
            <a:lvl8pPr marL="5690235" indent="0">
              <a:buNone/>
              <a:defRPr sz="2900" b="1"/>
            </a:lvl8pPr>
            <a:lvl9pPr marL="6503670" indent="0">
              <a:buNone/>
              <a:defRPr sz="29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989287" y="3074025"/>
            <a:ext cx="6951713" cy="5584854"/>
          </a:xfrm>
        </p:spPr>
        <p:txBody>
          <a:bodyPr/>
          <a:lstStyle>
            <a:lvl1pPr>
              <a:defRPr sz="4200"/>
            </a:lvl1pPr>
            <a:lvl2pPr>
              <a:defRPr sz="34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373" y="385938"/>
            <a:ext cx="5174195" cy="1642473"/>
          </a:xfrm>
        </p:spPr>
        <p:txBody>
          <a:bodyPr anchor="b"/>
          <a:lstStyle>
            <a:lvl1pPr algn="l">
              <a:defRPr sz="3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8965" y="385943"/>
            <a:ext cx="8792033" cy="8272942"/>
          </a:xfrm>
        </p:spPr>
        <p:txBody>
          <a:bodyPr/>
          <a:lstStyle>
            <a:lvl1pPr>
              <a:defRPr sz="5600"/>
            </a:lvl1pPr>
            <a:lvl2pPr>
              <a:defRPr sz="4900"/>
            </a:lvl2pPr>
            <a:lvl3pPr>
              <a:defRPr sz="420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6373" y="2028413"/>
            <a:ext cx="5174195" cy="6630470"/>
          </a:xfrm>
        </p:spPr>
        <p:txBody>
          <a:bodyPr/>
          <a:lstStyle>
            <a:lvl1pPr marL="0" indent="0">
              <a:buNone/>
              <a:defRPr sz="2400"/>
            </a:lvl1pPr>
            <a:lvl2pPr marL="812800" indent="0">
              <a:buNone/>
              <a:defRPr sz="2200"/>
            </a:lvl2pPr>
            <a:lvl3pPr marL="1625600" indent="0">
              <a:buNone/>
              <a:defRPr sz="1800"/>
            </a:lvl3pPr>
            <a:lvl4pPr marL="2439035" indent="0">
              <a:buNone/>
              <a:defRPr sz="1600"/>
            </a:lvl4pPr>
            <a:lvl5pPr marL="3251835" indent="0">
              <a:buNone/>
              <a:defRPr sz="1600"/>
            </a:lvl5pPr>
            <a:lvl6pPr marL="4064635" indent="0">
              <a:buNone/>
              <a:defRPr sz="1600"/>
            </a:lvl6pPr>
            <a:lvl7pPr marL="4877435" indent="0">
              <a:buNone/>
              <a:defRPr sz="1600"/>
            </a:lvl7pPr>
            <a:lvl8pPr marL="5690235" indent="0">
              <a:buNone/>
              <a:defRPr sz="1600"/>
            </a:lvl8pPr>
            <a:lvl9pPr marL="650367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2674" y="6785296"/>
            <a:ext cx="9436418" cy="801043"/>
          </a:xfrm>
        </p:spPr>
        <p:txBody>
          <a:bodyPr anchor="b"/>
          <a:lstStyle>
            <a:lvl1pPr algn="l">
              <a:defRPr sz="3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82674" y="866112"/>
            <a:ext cx="9436418" cy="5815965"/>
          </a:xfrm>
        </p:spPr>
        <p:txBody>
          <a:bodyPr/>
          <a:lstStyle>
            <a:lvl1pPr marL="0" indent="0">
              <a:buNone/>
              <a:defRPr sz="5600"/>
            </a:lvl1pPr>
            <a:lvl2pPr marL="812800" indent="0">
              <a:buNone/>
              <a:defRPr sz="4900"/>
            </a:lvl2pPr>
            <a:lvl3pPr marL="1625600" indent="0">
              <a:buNone/>
              <a:defRPr sz="4200"/>
            </a:lvl3pPr>
            <a:lvl4pPr marL="2439035" indent="0">
              <a:buNone/>
              <a:defRPr sz="3400"/>
            </a:lvl4pPr>
            <a:lvl5pPr marL="3251835" indent="0">
              <a:buNone/>
              <a:defRPr sz="3400"/>
            </a:lvl5pPr>
            <a:lvl6pPr marL="4064635" indent="0">
              <a:buNone/>
              <a:defRPr sz="3400"/>
            </a:lvl6pPr>
            <a:lvl7pPr marL="4877435" indent="0">
              <a:buNone/>
              <a:defRPr sz="3400"/>
            </a:lvl7pPr>
            <a:lvl8pPr marL="5690235" indent="0">
              <a:buNone/>
              <a:defRPr sz="3400"/>
            </a:lvl8pPr>
            <a:lvl9pPr marL="6503670" indent="0">
              <a:buNone/>
              <a:defRPr sz="3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82674" y="7586339"/>
            <a:ext cx="9436418" cy="1137615"/>
          </a:xfrm>
        </p:spPr>
        <p:txBody>
          <a:bodyPr/>
          <a:lstStyle>
            <a:lvl1pPr marL="0" indent="0">
              <a:buNone/>
              <a:defRPr sz="2400"/>
            </a:lvl1pPr>
            <a:lvl2pPr marL="812800" indent="0">
              <a:buNone/>
              <a:defRPr sz="2200"/>
            </a:lvl2pPr>
            <a:lvl3pPr marL="1625600" indent="0">
              <a:buNone/>
              <a:defRPr sz="1800"/>
            </a:lvl3pPr>
            <a:lvl4pPr marL="2439035" indent="0">
              <a:buNone/>
              <a:defRPr sz="1600"/>
            </a:lvl4pPr>
            <a:lvl5pPr marL="3251835" indent="0">
              <a:buNone/>
              <a:defRPr sz="1600"/>
            </a:lvl5pPr>
            <a:lvl6pPr marL="4064635" indent="0">
              <a:buNone/>
              <a:defRPr sz="1600"/>
            </a:lvl6pPr>
            <a:lvl7pPr marL="4877435" indent="0">
              <a:buNone/>
              <a:defRPr sz="1600"/>
            </a:lvl7pPr>
            <a:lvl8pPr marL="5690235" indent="0">
              <a:buNone/>
              <a:defRPr sz="1600"/>
            </a:lvl8pPr>
            <a:lvl9pPr marL="650367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6368" y="388181"/>
            <a:ext cx="14154627" cy="1615546"/>
          </a:xfrm>
          <a:prstGeom prst="rect">
            <a:avLst/>
          </a:prstGeom>
        </p:spPr>
        <p:txBody>
          <a:bodyPr vert="horz" lIns="162583" tIns="81293" rIns="162583" bIns="8129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6368" y="2261769"/>
            <a:ext cx="14154627" cy="6397113"/>
          </a:xfrm>
          <a:prstGeom prst="rect">
            <a:avLst/>
          </a:prstGeom>
        </p:spPr>
        <p:txBody>
          <a:bodyPr vert="horz" lIns="162583" tIns="81293" rIns="162583" bIns="8129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6368" y="8984230"/>
            <a:ext cx="3669718" cy="516079"/>
          </a:xfrm>
          <a:prstGeom prst="rect">
            <a:avLst/>
          </a:prstGeom>
        </p:spPr>
        <p:txBody>
          <a:bodyPr vert="horz" lIns="162583" tIns="81293" rIns="162583" bIns="81293" rtlCol="0" anchor="ctr"/>
          <a:lstStyle>
            <a:lvl1pPr algn="l">
              <a:defRPr sz="2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73516" y="8984230"/>
            <a:ext cx="4980332" cy="516079"/>
          </a:xfrm>
          <a:prstGeom prst="rect">
            <a:avLst/>
          </a:prstGeom>
        </p:spPr>
        <p:txBody>
          <a:bodyPr vert="horz" lIns="162583" tIns="81293" rIns="162583" bIns="81293" rtlCol="0" anchor="ctr"/>
          <a:lstStyle>
            <a:lvl1pPr algn="ctr">
              <a:defRPr sz="2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71277" y="8984230"/>
            <a:ext cx="3669718" cy="516079"/>
          </a:xfrm>
          <a:prstGeom prst="rect">
            <a:avLst/>
          </a:prstGeom>
        </p:spPr>
        <p:txBody>
          <a:bodyPr vert="horz" lIns="162583" tIns="81293" rIns="162583" bIns="81293" rtlCol="0" anchor="ctr"/>
          <a:lstStyle>
            <a:lvl1pPr algn="r">
              <a:defRPr sz="2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625600" rtl="0" eaLnBrk="1" latinLnBrk="0" hangingPunct="1">
        <a:spcBef>
          <a:spcPct val="0"/>
        </a:spcBef>
        <a:buNone/>
        <a:defRPr sz="7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09600" indent="-609600" algn="l" defTabSz="1625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20800" indent="-508000" algn="l" defTabSz="1625600" rtl="0" eaLnBrk="1" latinLnBrk="0" hangingPunct="1">
        <a:spcBef>
          <a:spcPct val="20000"/>
        </a:spcBef>
        <a:buFont typeface="Arial" panose="020B0604020202020204" pitchFamily="34" charset="0"/>
        <a:buChar char="–"/>
        <a:defRPr sz="4900" kern="1200">
          <a:solidFill>
            <a:schemeClr val="tx1"/>
          </a:solidFill>
          <a:latin typeface="+mn-lt"/>
          <a:ea typeface="+mn-ea"/>
          <a:cs typeface="+mn-cs"/>
        </a:defRPr>
      </a:lvl2pPr>
      <a:lvl3pPr marL="2032000" indent="-406400" algn="l" defTabSz="1625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3pPr>
      <a:lvl4pPr marL="2845435" indent="-406400" algn="l" defTabSz="16256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4pPr>
      <a:lvl5pPr marL="3658235" indent="-406400" algn="l" defTabSz="1625600" rtl="0" eaLnBrk="1" latinLnBrk="0" hangingPunct="1">
        <a:spcBef>
          <a:spcPct val="20000"/>
        </a:spcBef>
        <a:buFont typeface="Arial" panose="020B0604020202020204" pitchFamily="34" charset="0"/>
        <a:buChar char="»"/>
        <a:defRPr sz="3400" kern="1200">
          <a:solidFill>
            <a:schemeClr val="tx1"/>
          </a:solidFill>
          <a:latin typeface="+mn-lt"/>
          <a:ea typeface="+mn-ea"/>
          <a:cs typeface="+mn-cs"/>
        </a:defRPr>
      </a:lvl5pPr>
      <a:lvl6pPr marL="4471035" indent="-406400" algn="l" defTabSz="1625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6pPr>
      <a:lvl7pPr marL="5283835" indent="-406400" algn="l" defTabSz="1625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7pPr>
      <a:lvl8pPr marL="6096635" indent="-406400" algn="l" defTabSz="1625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8pPr>
      <a:lvl9pPr marL="6910070" indent="-406400" algn="l" defTabSz="1625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560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800" algn="l" defTabSz="162560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600" algn="l" defTabSz="162560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9035" algn="l" defTabSz="162560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835" algn="l" defTabSz="162560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4635" algn="l" defTabSz="162560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7435" algn="l" defTabSz="162560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90235" algn="l" defTabSz="162560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3670" algn="l" defTabSz="162560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1256" y="516078"/>
            <a:ext cx="13564851" cy="1873585"/>
          </a:xfrm>
          <a:prstGeom prst="rect">
            <a:avLst/>
          </a:prstGeom>
        </p:spPr>
        <p:txBody>
          <a:bodyPr vert="horz" lIns="122018" tIns="61009" rIns="122018" bIns="6100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1256" y="2580386"/>
            <a:ext cx="13564851" cy="6150294"/>
          </a:xfrm>
          <a:prstGeom prst="rect">
            <a:avLst/>
          </a:prstGeom>
        </p:spPr>
        <p:txBody>
          <a:bodyPr vert="horz" lIns="122018" tIns="61009" rIns="122018" bIns="61009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81256" y="8984231"/>
            <a:ext cx="3538657" cy="516077"/>
          </a:xfrm>
          <a:prstGeom prst="rect">
            <a:avLst/>
          </a:prstGeom>
        </p:spPr>
        <p:txBody>
          <a:bodyPr vert="horz" lIns="122018" tIns="61009" rIns="122018" bIns="6100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20470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09689" y="8984231"/>
            <a:ext cx="5307985" cy="516077"/>
          </a:xfrm>
          <a:prstGeom prst="rect">
            <a:avLst/>
          </a:prstGeom>
        </p:spPr>
        <p:txBody>
          <a:bodyPr vert="horz" lIns="122018" tIns="61009" rIns="122018" bIns="6100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204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07450" y="8984231"/>
            <a:ext cx="3538657" cy="516077"/>
          </a:xfrm>
          <a:prstGeom prst="rect">
            <a:avLst/>
          </a:prstGeom>
        </p:spPr>
        <p:txBody>
          <a:bodyPr vert="horz" lIns="122018" tIns="61009" rIns="122018" bIns="6100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20470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1220470" rtl="0" eaLnBrk="1" latinLnBrk="0" hangingPunct="1">
        <a:lnSpc>
          <a:spcPct val="90000"/>
        </a:lnSpc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20470" rtl="0" eaLnBrk="1" latinLnBrk="0" hangingPunct="1">
        <a:lnSpc>
          <a:spcPct val="90000"/>
        </a:lnSpc>
        <a:spcBef>
          <a:spcPts val="1335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915035" indent="-304800" algn="l" defTabSz="122047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5270" indent="-304800" algn="l" defTabSz="122047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135505" indent="-304800" algn="l" defTabSz="122047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5105" indent="-304800" algn="l" defTabSz="122047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5340" indent="-304800" algn="l" defTabSz="122047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5575" indent="-304800" algn="l" defTabSz="122047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5810" indent="-304800" algn="l" defTabSz="122047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6045" indent="-304800" algn="l" defTabSz="122047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04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0235" algn="l" defTabSz="12204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0470" algn="l" defTabSz="12204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30070" algn="l" defTabSz="12204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0305" algn="l" defTabSz="12204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50540" algn="l" defTabSz="12204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60775" algn="l" defTabSz="12204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70375" algn="l" defTabSz="12204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80610" algn="l" defTabSz="12204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5.emf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microsoft.com/office/2007/relationships/hdphoto" Target="../media/image12.wdp"/><Relationship Id="rId3" Type="http://schemas.openxmlformats.org/officeDocument/2006/relationships/image" Target="../media/image11.png"/><Relationship Id="rId2" Type="http://schemas.microsoft.com/office/2007/relationships/hdphoto" Target="../media/image10.wdp"/><Relationship Id="rId1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microsoft.com/office/2007/relationships/hdphoto" Target="../media/image17.wdp"/><Relationship Id="rId3" Type="http://schemas.openxmlformats.org/officeDocument/2006/relationships/image" Target="../media/image16.png"/><Relationship Id="rId2" Type="http://schemas.microsoft.com/office/2007/relationships/hdphoto" Target="../media/image15.wdp"/><Relationship Id="rId1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22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microsoft.com/office/2007/relationships/hdphoto" Target="../media/image15.wdp"/><Relationship Id="rId1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png"/><Relationship Id="rId8" Type="http://schemas.openxmlformats.org/officeDocument/2006/relationships/image" Target="../media/image20.png"/><Relationship Id="rId7" Type="http://schemas.openxmlformats.org/officeDocument/2006/relationships/image" Target="../media/image19.png"/><Relationship Id="rId6" Type="http://schemas.openxmlformats.org/officeDocument/2006/relationships/image" Target="../media/image18.png"/><Relationship Id="rId5" Type="http://schemas.microsoft.com/office/2007/relationships/hdphoto" Target="../media/image15.wdp"/><Relationship Id="rId4" Type="http://schemas.openxmlformats.org/officeDocument/2006/relationships/image" Target="../media/image14.pn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22.png"/><Relationship Id="rId1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r="929" b="8206"/>
          <a:stretch>
            <a:fillRect/>
          </a:stretch>
        </p:blipFill>
        <p:spPr>
          <a:xfrm>
            <a:off x="-1302" y="366416"/>
            <a:ext cx="15728347" cy="8903453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2" y="6506699"/>
            <a:ext cx="15727045" cy="2763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10750226" y="4750544"/>
            <a:ext cx="5407722" cy="449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2930" y="6317529"/>
            <a:ext cx="2248662" cy="24898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611" y="6543636"/>
            <a:ext cx="1611323" cy="231529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096" y="8202035"/>
            <a:ext cx="1257344" cy="831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085" y="742596"/>
            <a:ext cx="3457129" cy="190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17817" y="4571414"/>
            <a:ext cx="14691681" cy="885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5160" b="1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 MỞ RỘNG</a:t>
            </a:r>
            <a:endParaRPr lang="vi-VN" altLang="en-US" sz="5160" b="1" dirty="0">
              <a:solidFill>
                <a:srgbClr val="249024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3" name="文本框 342"/>
          <p:cNvSpPr txBox="1"/>
          <p:nvPr/>
        </p:nvSpPr>
        <p:spPr>
          <a:xfrm>
            <a:off x="4702061" y="702432"/>
            <a:ext cx="6193155" cy="50800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/>
            <a:r>
              <a:rPr lang="vi-VN" altLang="zh-CN" sz="271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PHÒNG GD &amp; ĐT QUẬN LONG BIÊN </a:t>
            </a:r>
            <a:endParaRPr lang="zh-CN" altLang="en-US" sz="271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44" name="文本框 343"/>
          <p:cNvSpPr txBox="1"/>
          <p:nvPr/>
        </p:nvSpPr>
        <p:spPr>
          <a:xfrm>
            <a:off x="4700154" y="1255927"/>
            <a:ext cx="6023610" cy="56832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/>
            <a:r>
              <a:rPr lang="vi-VN" altLang="zh-CN" sz="3095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TRƯỜNG TIỂU HỌC PHÚC LỢI</a:t>
            </a:r>
            <a:endParaRPr lang="zh-CN" altLang="en-US" sz="3095" b="1" u="sng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4726098" y="2939300"/>
            <a:ext cx="5972388" cy="69852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485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kumimoji="0" lang="vi-VN" altLang="en-US" sz="3485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endParaRPr kumimoji="0" lang="vi-VN" altLang="en-US" sz="3485" b="1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99">
            <a:alpha val="3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5981" y="2243222"/>
            <a:ext cx="7861300" cy="740401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Nu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nu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nống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 </a:t>
            </a:r>
            <a:b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</a:b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Cái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bống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nằm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 </a:t>
            </a:r>
            <a:b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Con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ong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nằm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ngoài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 </a:t>
            </a:r>
            <a:b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</a:b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Củ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khoai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chấm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mật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 </a:t>
            </a:r>
            <a:b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</a:b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Phật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ngồi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phật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khóc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 </a:t>
            </a:r>
            <a:b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Con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cóc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nhảy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ra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 </a:t>
            </a:r>
            <a:b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Con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gà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ú ụ </a:t>
            </a:r>
            <a:b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</a:b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mụ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thổi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xôi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 </a:t>
            </a:r>
            <a:b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</a:b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tôi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nấu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chè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 </a:t>
            </a:r>
            <a:b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</a:b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Tay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xòe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chân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rụt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59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012"/>
          <a:stretch>
            <a:fillRect/>
          </a:stretch>
        </p:blipFill>
        <p:spPr>
          <a:xfrm>
            <a:off x="8178751" y="4533162"/>
            <a:ext cx="7609730" cy="5190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691481" y="1501040"/>
            <a:ext cx="49039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NU NA NU NỐNG</a:t>
            </a:r>
            <a:endParaRPr lang="en-US" sz="4800" dirty="0" smtClean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94" b="38750" l="968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061" t="-62777" r="3061" b="62777"/>
          <a:stretch>
            <a:fillRect/>
          </a:stretch>
        </p:blipFill>
        <p:spPr>
          <a:xfrm>
            <a:off x="9997281" y="-2773363"/>
            <a:ext cx="6096000" cy="609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79561" y="-149969"/>
            <a:ext cx="13499320" cy="1824355"/>
          </a:xfrm>
          <a:prstGeom prst="rect">
            <a:avLst/>
          </a:prstGeom>
          <a:noFill/>
        </p:spPr>
        <p:txBody>
          <a:bodyPr wrap="square" lIns="162583" tIns="81293" rIns="162583" bIns="81293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48481" y="198437"/>
            <a:ext cx="914400" cy="914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606" tIns="81303" rIns="162606" bIns="81303" rtlCol="0" anchor="ctr"/>
          <a:lstStyle/>
          <a:p>
            <a:pPr algn="ctr"/>
            <a:r>
              <a:rPr lang="en-US" sz="4900" b="1" dirty="0">
                <a:solidFill>
                  <a:schemeClr val="bg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1</a:t>
            </a:r>
            <a:endParaRPr lang="en-US" sz="4900" b="1" dirty="0">
              <a:solidFill>
                <a:schemeClr val="bg1"/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5727363" cy="9693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03798" y="671322"/>
            <a:ext cx="13499320" cy="2655570"/>
          </a:xfrm>
          <a:prstGeom prst="rect">
            <a:avLst/>
          </a:prstGeom>
          <a:noFill/>
        </p:spPr>
        <p:txBody>
          <a:bodyPr wrap="square" lIns="162583" tIns="81293" rIns="162583" bIns="81293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93184" y="579437"/>
            <a:ext cx="1048491" cy="9693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606" tIns="81303" rIns="162606" bIns="81303" rtlCol="0" anchor="ctr"/>
          <a:lstStyle/>
          <a:p>
            <a:pPr algn="ctr"/>
            <a:r>
              <a:rPr lang="en-US" sz="4900" b="1" dirty="0">
                <a:solidFill>
                  <a:schemeClr val="bg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2</a:t>
            </a:r>
            <a:endParaRPr lang="en-US" sz="4900" b="1" dirty="0">
              <a:solidFill>
                <a:schemeClr val="bg1"/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15727363" cy="491397"/>
            <a:chOff x="0" y="-127508"/>
            <a:chExt cx="12192000" cy="1361811"/>
          </a:xfrm>
        </p:grpSpPr>
        <p:sp>
          <p:nvSpPr>
            <p:cNvPr id="7" name="Rectangle: Top Corners Rounded 17"/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Top Corners Rounded 18"/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图片 6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4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>
            <a:fillRect/>
          </a:stretch>
        </p:blipFill>
        <p:spPr>
          <a:xfrm>
            <a:off x="0" y="8634198"/>
            <a:ext cx="15727363" cy="10525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576" y="3209623"/>
            <a:ext cx="10380210" cy="58203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4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>
            <a:fillRect/>
          </a:stretch>
        </p:blipFill>
        <p:spPr>
          <a:xfrm>
            <a:off x="0" y="8634197"/>
            <a:ext cx="15727363" cy="1052599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0" y="0"/>
            <a:ext cx="15727363" cy="520566"/>
            <a:chOff x="0" y="-127508"/>
            <a:chExt cx="12192000" cy="1361811"/>
          </a:xfrm>
        </p:grpSpPr>
        <p:sp>
          <p:nvSpPr>
            <p:cNvPr id="18" name="Rectangle: Top Corners Rounded 17"/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/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207311" y="1606784"/>
            <a:ext cx="7010964" cy="937260"/>
          </a:xfrm>
          <a:prstGeom prst="rect">
            <a:avLst/>
          </a:prstGeom>
          <a:noFill/>
        </p:spPr>
        <p:txBody>
          <a:bodyPr wrap="square" lIns="122018" tIns="61009" rIns="122018" bIns="61009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3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53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53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ủng</a:t>
            </a:r>
            <a:r>
              <a:rPr lang="en-US" sz="53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53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53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53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53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8681" y="4008437"/>
            <a:ext cx="11359742" cy="2062202"/>
          </a:xfrm>
          <a:prstGeom prst="rect">
            <a:avLst/>
          </a:prstGeom>
          <a:noFill/>
        </p:spPr>
        <p:txBody>
          <a:bodyPr wrap="square" lIns="122018" tIns="61009" rIns="122018" bIns="61009">
            <a:spAutoFit/>
          </a:bodyPr>
          <a:lstStyle/>
          <a:p>
            <a:pPr marL="610235" indent="-610235">
              <a:lnSpc>
                <a:spcPct val="150000"/>
              </a:lnSpc>
              <a:buFontTx/>
              <a:buChar char="-"/>
            </a:pP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Tìm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đọc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bài</a:t>
            </a:r>
            <a:r>
              <a:rPr lang="en-US" sz="4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thơ</a:t>
            </a:r>
            <a:r>
              <a:rPr lang="en-US" sz="4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về</a:t>
            </a:r>
            <a:r>
              <a:rPr lang="en-US" sz="4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tình</a:t>
            </a:r>
            <a:r>
              <a:rPr lang="en-US" sz="4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cảm</a:t>
            </a:r>
            <a:r>
              <a:rPr lang="en-US" sz="4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anh</a:t>
            </a:r>
            <a:r>
              <a:rPr lang="en-US" sz="4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</a:t>
            </a:r>
            <a:r>
              <a:rPr lang="en-US" sz="4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trong</a:t>
            </a:r>
            <a:r>
              <a:rPr lang="en-US" sz="4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nhà</a:t>
            </a:r>
            <a:endParaRPr lang="en-US" sz="4200" b="1" dirty="0" smtClean="0">
              <a:solidFill>
                <a:srgbClr val="00206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pPr marL="610235" indent="-610235">
              <a:lnSpc>
                <a:spcPct val="150000"/>
              </a:lnSpc>
              <a:buFontTx/>
              <a:buChar char="-"/>
            </a:pPr>
            <a:r>
              <a:rPr lang="en-US" sz="4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Xem</a:t>
            </a:r>
            <a:r>
              <a:rPr lang="en-US" sz="4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trước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bài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sau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</a:t>
            </a:r>
            <a:endParaRPr lang="en-US" sz="4200" b="1" dirty="0">
              <a:solidFill>
                <a:srgbClr val="00206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图片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1106" y="2670260"/>
            <a:ext cx="2727981" cy="2290809"/>
          </a:xfrm>
          <a:prstGeom prst="rect">
            <a:avLst/>
          </a:prstGeom>
        </p:spPr>
      </p:pic>
      <p:pic>
        <p:nvPicPr>
          <p:cNvPr id="10" name="图片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0" y="6892822"/>
            <a:ext cx="3020555" cy="2800453"/>
          </a:xfrm>
          <a:prstGeom prst="rect">
            <a:avLst/>
          </a:prstGeom>
        </p:spPr>
      </p:pic>
      <p:pic>
        <p:nvPicPr>
          <p:cNvPr id="11" name="图片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909" y="599096"/>
            <a:ext cx="1718146" cy="3057686"/>
          </a:xfrm>
          <a:prstGeom prst="rect">
            <a:avLst/>
          </a:prstGeom>
        </p:spPr>
      </p:pic>
      <p:pic>
        <p:nvPicPr>
          <p:cNvPr id="12" name="图片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84" y="5356734"/>
            <a:ext cx="1718146" cy="30377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6918" y="7114279"/>
            <a:ext cx="1435403" cy="2327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4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7329" y="602794"/>
            <a:ext cx="804988" cy="1361836"/>
          </a:xfrm>
          <a:prstGeom prst="rect">
            <a:avLst/>
          </a:prstGeom>
        </p:spPr>
      </p:pic>
      <p:pic>
        <p:nvPicPr>
          <p:cNvPr id="10" name="图片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481" y="1160479"/>
            <a:ext cx="564172" cy="94822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04016" y="3202231"/>
            <a:ext cx="10736966" cy="2153285"/>
          </a:xfrm>
          <a:prstGeom prst="rect">
            <a:avLst/>
          </a:prstGeom>
          <a:noFill/>
        </p:spPr>
        <p:txBody>
          <a:bodyPr wrap="square" lIns="121984" tIns="60993" rIns="121984" bIns="60993" rtlCol="0">
            <a:spAutoFit/>
          </a:bodyPr>
          <a:lstStyle/>
          <a:p>
            <a:pPr algn="ctr" defTabSz="1219835">
              <a:lnSpc>
                <a:spcPct val="150000"/>
              </a:lnSpc>
            </a:pP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219835">
              <a:lnSpc>
                <a:spcPct val="150000"/>
              </a:lnSpc>
            </a:pP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1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3717756" y="2763261"/>
            <a:ext cx="1079766" cy="1178715"/>
          </a:xfrm>
          <a:prstGeom prst="rect">
            <a:avLst/>
          </a:prstGeom>
        </p:spPr>
      </p:pic>
      <p:pic>
        <p:nvPicPr>
          <p:cNvPr id="11" name="图片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>
            <a:fillRect/>
          </a:stretch>
        </p:blipFill>
        <p:spPr>
          <a:xfrm>
            <a:off x="0" y="8634197"/>
            <a:ext cx="15727363" cy="1052599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0" y="0"/>
            <a:ext cx="15727363" cy="520566"/>
            <a:chOff x="0" y="-127508"/>
            <a:chExt cx="12192000" cy="1361811"/>
          </a:xfrm>
        </p:grpSpPr>
        <p:sp>
          <p:nvSpPr>
            <p:cNvPr id="18" name="Rectangle: Top Corners Rounded 17"/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/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图片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1106" y="2670260"/>
            <a:ext cx="2727981" cy="2290809"/>
          </a:xfrm>
          <a:prstGeom prst="rect">
            <a:avLst/>
          </a:prstGeom>
        </p:spPr>
      </p:pic>
      <p:pic>
        <p:nvPicPr>
          <p:cNvPr id="21" name="图片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0" y="6892822"/>
            <a:ext cx="3020555" cy="2800453"/>
          </a:xfrm>
          <a:prstGeom prst="rect">
            <a:avLst/>
          </a:prstGeom>
        </p:spPr>
      </p:pic>
      <p:pic>
        <p:nvPicPr>
          <p:cNvPr id="22" name="图片 4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909" y="599096"/>
            <a:ext cx="1718146" cy="3057686"/>
          </a:xfrm>
          <a:prstGeom prst="rect">
            <a:avLst/>
          </a:prstGeom>
        </p:spPr>
      </p:pic>
      <p:pic>
        <p:nvPicPr>
          <p:cNvPr id="23" name="图片 4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84" y="5356734"/>
            <a:ext cx="1718146" cy="303779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6918" y="7114279"/>
            <a:ext cx="1435403" cy="2327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544</Words>
  <Application>WPS Presentation</Application>
  <PresentationFormat>Custom</PresentationFormat>
  <Paragraphs>30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24" baseType="lpstr">
      <vt:lpstr>Arial</vt:lpstr>
      <vt:lpstr>SimSun</vt:lpstr>
      <vt:lpstr>Wingdings</vt:lpstr>
      <vt:lpstr>iCiel Cadena</vt:lpstr>
      <vt:lpstr>Yellowtail</vt:lpstr>
      <vt:lpstr>Arial-Rounded</vt:lpstr>
      <vt:lpstr>Times New Roman</vt:lpstr>
      <vt:lpstr>Arial Rounded MT Bold</vt:lpstr>
      <vt:lpstr>iCiel Pony</vt:lpstr>
      <vt:lpstr>#9Slide03 NettoOTLight</vt:lpstr>
      <vt:lpstr>iCiel Crocante</vt:lpstr>
      <vt:lpstr>Calibri</vt:lpstr>
      <vt:lpstr>Microsoft YaHei</vt:lpstr>
      <vt:lpstr>Arial Unicode MS</vt:lpstr>
      <vt:lpstr>Calibri Light</vt:lpstr>
      <vt:lpstr>字魂36号-正文宋楷</vt:lpstr>
      <vt:lpstr>Office Theme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633</cp:revision>
  <dcterms:created xsi:type="dcterms:W3CDTF">2020-12-08T15:48:00Z</dcterms:created>
  <dcterms:modified xsi:type="dcterms:W3CDTF">2022-11-27T04:49:25Z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009C005DA661447288674F1B3FCD0BD9</vt:lpwstr>
  </property>
  <property fmtid="{D5CDD505-2E9C-101B-9397-08002B2CF9AE}" pid="3" name="KSOProductBuildVer">
    <vt:lpwstr>1033-11.2.0.11380</vt:lpwstr>
  </property>
</Properties>
</file>