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1"/>
  </p:notesMasterIdLst>
  <p:sldIdLst>
    <p:sldId id="286" r:id="rId4"/>
    <p:sldId id="282" r:id="rId5"/>
    <p:sldId id="266" r:id="rId6"/>
    <p:sldId id="283" r:id="rId7"/>
    <p:sldId id="258" r:id="rId8"/>
    <p:sldId id="284" r:id="rId9"/>
    <p:sldId id="28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66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7" autoAdjust="0"/>
    <p:restoredTop sz="90214" autoAdjust="0"/>
  </p:normalViewPr>
  <p:slideViewPr>
    <p:cSldViewPr snapToGrid="0">
      <p:cViewPr varScale="1">
        <p:scale>
          <a:sx n="39" d="100"/>
          <a:sy n="39" d="100"/>
        </p:scale>
        <p:origin x="91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49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tàu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phép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tính</a:t>
            </a:r>
            <a:endParaRPr lang="en-US" altLang="zh-CN" baseline="0" dirty="0" smtClean="0"/>
          </a:p>
          <a:p>
            <a:r>
              <a:rPr lang="en-US" altLang="zh-CN" baseline="0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lượt</a:t>
            </a:r>
            <a:r>
              <a:rPr lang="en-US" altLang="zh-CN" baseline="0" dirty="0" smtClean="0"/>
              <a:t> 4 </a:t>
            </a:r>
            <a:r>
              <a:rPr lang="en-US" altLang="zh-CN" baseline="0" dirty="0" err="1" smtClean="0"/>
              <a:t>lần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xuất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endParaRPr lang="en-US" altLang="zh-CN" baseline="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607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23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0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6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8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8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23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8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2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42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5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3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1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4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em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3.png"/><Relationship Id="rId17" Type="http://schemas.microsoft.com/office/2007/relationships/hdphoto" Target="../media/hdphoto2.wdp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7.jpe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tags" Target="../tags/tag3.xml"/><Relationship Id="rId15" Type="http://schemas.openxmlformats.org/officeDocument/2006/relationships/image" Target="../media/image26.png"/><Relationship Id="rId23" Type="http://schemas.openxmlformats.org/officeDocument/2006/relationships/image" Target="../media/image32.gif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7.jpeg"/><Relationship Id="rId11" Type="http://schemas.openxmlformats.org/officeDocument/2006/relationships/image" Target="../media/image17.emf"/><Relationship Id="rId5" Type="http://schemas.openxmlformats.org/officeDocument/2006/relationships/image" Target="../media/image36.png"/><Relationship Id="rId10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9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40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6" y="5226498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8" y="521456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9" y="-179789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8" y="226345"/>
            <a:ext cx="93741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3314699" y="2361678"/>
            <a:ext cx="6164335" cy="7854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2109" y="3429680"/>
            <a:ext cx="10021455" cy="307776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PHÉP CỘNG CÓ NHỚ SỐ CÓ 2 CHỮ SỐ VỚI SỐ CÓ HAI CHỮ SỐ </a:t>
            </a: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3</a:t>
            </a:r>
            <a:endParaRPr lang="en-US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6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625" y="2257674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940932"/>
            <a:ext cx="576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Theo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soạn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thầy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cô</a:t>
            </a:r>
            <a:endParaRPr lang="en-US" dirty="0">
              <a:solidFill>
                <a:srgbClr val="FFC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88" y="3674413"/>
            <a:ext cx="5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Theo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soạn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thầy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cô</a:t>
            </a:r>
            <a:endParaRPr lang="en-US" dirty="0">
              <a:solidFill>
                <a:srgbClr val="00B05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88" y="4282075"/>
            <a:ext cx="630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Theo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soạn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thầy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cô</a:t>
            </a:r>
            <a:endParaRPr lang="en-US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616207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4202492"/>
            <a:ext cx="501119" cy="448915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4248805" y="65411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6053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33" y="0"/>
            <a:ext cx="3122571" cy="1159114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组合 23"/>
          <p:cNvGrpSpPr/>
          <p:nvPr/>
        </p:nvGrpSpPr>
        <p:grpSpPr>
          <a:xfrm>
            <a:off x="-17585" y="61113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13755" y="1275552"/>
            <a:ext cx="3667706" cy="566914"/>
            <a:chOff x="97654" y="1454784"/>
            <a:chExt cx="3667706" cy="566914"/>
          </a:xfrm>
        </p:grpSpPr>
        <p:sp>
          <p:nvSpPr>
            <p:cNvPr id="32" name="MH_Other_2">
              <a:extLst>
                <a:ext uri="{FF2B5EF4-FFF2-40B4-BE49-F238E27FC236}">
                  <a16:creationId xmlns:a16="http://schemas.microsoft.com/office/drawing/2014/main" xmlns="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26121" y="1498478"/>
              <a:ext cx="2839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6119" y="2474033"/>
            <a:ext cx="2470807" cy="1019107"/>
            <a:chOff x="426465" y="1925389"/>
            <a:chExt cx="2470807" cy="1019107"/>
          </a:xfrm>
        </p:grpSpPr>
        <p:pic>
          <p:nvPicPr>
            <p:cNvPr id="38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 + 43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48804" y="2474033"/>
            <a:ext cx="2470807" cy="1019107"/>
            <a:chOff x="426465" y="1925389"/>
            <a:chExt cx="2470807" cy="1019107"/>
          </a:xfrm>
        </p:grpSpPr>
        <p:pic>
          <p:nvPicPr>
            <p:cNvPr id="44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 + 47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35547" y="2474033"/>
            <a:ext cx="2470807" cy="1019107"/>
            <a:chOff x="426465" y="1925389"/>
            <a:chExt cx="2470807" cy="1019107"/>
          </a:xfrm>
        </p:grpSpPr>
        <p:pic>
          <p:nvPicPr>
            <p:cNvPr id="47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TextBox 47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 + 28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022285" y="2459519"/>
            <a:ext cx="2470807" cy="1019107"/>
            <a:chOff x="426465" y="1925389"/>
            <a:chExt cx="2470807" cy="1019107"/>
          </a:xfrm>
        </p:grpSpPr>
        <p:pic>
          <p:nvPicPr>
            <p:cNvPr id="50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+ 65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44877" y="3250740"/>
            <a:ext cx="3010393" cy="2901557"/>
            <a:chOff x="694811" y="2614106"/>
            <a:chExt cx="3010393" cy="2901557"/>
          </a:xfrm>
        </p:grpSpPr>
        <p:grpSp>
          <p:nvGrpSpPr>
            <p:cNvPr id="53" name="Group 52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47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2103651" y="443844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167649" y="3246204"/>
            <a:ext cx="3010393" cy="2922881"/>
            <a:chOff x="3167649" y="2628620"/>
            <a:chExt cx="3010393" cy="2922881"/>
          </a:xfrm>
        </p:grpSpPr>
        <p:grpSp>
          <p:nvGrpSpPr>
            <p:cNvPr id="59" name="Group 5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43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+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71659" y="3285739"/>
            <a:ext cx="2799454" cy="2903878"/>
            <a:chOff x="5782977" y="2591955"/>
            <a:chExt cx="2799454" cy="2903878"/>
          </a:xfrm>
        </p:grpSpPr>
        <p:grpSp>
          <p:nvGrpSpPr>
            <p:cNvPr id="65" name="Group 64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65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713057" y="3217876"/>
            <a:ext cx="2664961" cy="2951209"/>
            <a:chOff x="8205067" y="2600292"/>
            <a:chExt cx="2664961" cy="2951209"/>
          </a:xfrm>
        </p:grpSpPr>
        <p:grpSp>
          <p:nvGrpSpPr>
            <p:cNvPr id="71" name="Group 70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28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65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 Box 1"/>
          <p:cNvSpPr txBox="1"/>
          <p:nvPr/>
        </p:nvSpPr>
        <p:spPr>
          <a:xfrm>
            <a:off x="4248805" y="68078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46848" y="576621"/>
            <a:ext cx="3406430" cy="1121516"/>
            <a:chOff x="7262558" y="1319246"/>
            <a:chExt cx="3406430" cy="1121516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62558" y="1319246"/>
              <a:ext cx="3406430" cy="1121516"/>
            </a:xfrm>
            <a:prstGeom prst="wedgeRoundRectCallout">
              <a:avLst>
                <a:gd name="adj1" fmla="val -39289"/>
                <a:gd name="adj2" fmla="val 76088"/>
                <a:gd name="adj3" fmla="val 16667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20902" y="1428456"/>
              <a:ext cx="32255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3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813" y="233987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20" y="975364"/>
            <a:ext cx="1331922" cy="102078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xmlns="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10270953" y="151912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xmlns="" id="{F1A3905C-6629-4CAB-849D-C37E637783DE}"/>
              </a:ext>
            </a:extLst>
          </p:cNvPr>
          <p:cNvSpPr/>
          <p:nvPr/>
        </p:nvSpPr>
        <p:spPr>
          <a:xfrm>
            <a:off x="1187838" y="243187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xmlns="" id="{6375612F-9913-4387-BC70-B9FD0AC82E77}"/>
              </a:ext>
            </a:extLst>
          </p:cNvPr>
          <p:cNvSpPr/>
          <p:nvPr/>
        </p:nvSpPr>
        <p:spPr>
          <a:xfrm>
            <a:off x="11808359" y="322245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" y="3562350"/>
            <a:ext cx="1242640" cy="902018"/>
          </a:xfrm>
          <a:prstGeom prst="rect">
            <a:avLst/>
          </a:prstGeom>
        </p:spPr>
      </p:pic>
      <p:pic>
        <p:nvPicPr>
          <p:cNvPr id="61" name="5c40741ee2086">
            <a:hlinkClick r:id="" action="ppaction://media"/>
            <a:extLst>
              <a:ext uri="{FF2B5EF4-FFF2-40B4-BE49-F238E27FC236}">
                <a16:creationId xmlns:a16="http://schemas.microsoft.com/office/drawing/2014/main" xmlns="" id="{574ECA4D-84FF-4B26-94F8-E33CD28D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137" y="-903016"/>
            <a:ext cx="609600" cy="6096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12192000" cy="15621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737" y="156869"/>
            <a:ext cx="11533382" cy="997801"/>
            <a:chOff x="97654" y="1454784"/>
            <a:chExt cx="10992475" cy="997801"/>
          </a:xfrm>
        </p:grpSpPr>
        <p:sp>
          <p:nvSpPr>
            <p:cNvPr id="21" name="MH_Other_2">
              <a:extLst>
                <a:ext uri="{FF2B5EF4-FFF2-40B4-BE49-F238E27FC236}">
                  <a16:creationId xmlns:a16="http://schemas.microsoft.com/office/drawing/2014/main" xmlns="" id="{6C38B6A4-EF08-49E1-B809-9812D148BB2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just">
                <a:defRPr/>
              </a:pPr>
              <a:r>
                <a:rPr lang="en-US" altLang="zh-CN" sz="32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321" y="1498478"/>
              <a:ext cx="10301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ngầm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8"/>
          <a:stretch/>
        </p:blipFill>
        <p:spPr>
          <a:xfrm>
            <a:off x="3131475" y="1124648"/>
            <a:ext cx="5781495" cy="3612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15 + 8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521" b="54036" l="39678" r="57540">
                        <a14:foregroundMark x1="46633" y1="35938" x2="48609" y2="36198"/>
                        <a14:backgroundMark x1="41874" y1="34635" x2="48389" y2="31641"/>
                        <a14:backgroundMark x1="48902" y1="32161" x2="55637" y2="3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16" t="31885" r="42831" b="46669"/>
          <a:stretch/>
        </p:blipFill>
        <p:spPr bwMode="auto">
          <a:xfrm>
            <a:off x="3037259" y="1154670"/>
            <a:ext cx="2021681" cy="152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7717" y="218905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34 + 57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28" b="75651" l="74744" r="93631">
                        <a14:foregroundMark x1="82650" y1="54036" x2="79868" y2="63932"/>
                        <a14:foregroundMark x1="81332" y1="54036" x2="80381" y2="5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56" t="49936" r="7328" b="26365"/>
          <a:stretch/>
        </p:blipFill>
        <p:spPr bwMode="auto">
          <a:xfrm>
            <a:off x="6976031" y="2426611"/>
            <a:ext cx="2191798" cy="17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782908" y="346486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6 + 9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161" b="85417" l="54978" r="73646">
                        <a14:foregroundMark x1="60688" y1="64583" x2="63397" y2="64844"/>
                        <a14:foregroundMark x1="61786" y1="61458" x2="61127" y2="6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4" t="55518" r="25310" b="18795"/>
          <a:stretch/>
        </p:blipFill>
        <p:spPr bwMode="auto">
          <a:xfrm>
            <a:off x="3914425" y="2877558"/>
            <a:ext cx="2750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009341" y="419917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40 + 50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865" b="48698" l="74085" r="92753">
                        <a14:foregroundMark x1="80747" y1="32682" x2="79502" y2="42969"/>
                        <a14:backgroundMark x1="74817" y1="36589" x2="80600" y2="28646"/>
                        <a14:backgroundMark x1="82357" y1="29427" x2="91288" y2="35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29" t="25476" r="9484" b="42050"/>
          <a:stretch/>
        </p:blipFill>
        <p:spPr bwMode="auto">
          <a:xfrm>
            <a:off x="6860216" y="715716"/>
            <a:ext cx="2026429" cy="22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782908" y="192011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995132"/>
            <a:ext cx="4762500" cy="3571875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96800" y="62484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61111" y1="32000" x2="62556" y2="7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36" y="6458165"/>
            <a:ext cx="523875" cy="5238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558844" y="648927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66CC"/>
                </a:solidFill>
                <a:effectLst>
                  <a:reflection blurRad="6350" stA="60000" endA="900" endPos="58000" dir="5400000" sy="-100000" algn="bl" rotWithShape="0"/>
                </a:effectLst>
                <a:latin typeface="iCiel Cadena" panose="02000503000000020004" pitchFamily="2" charset="0"/>
              </a:rPr>
              <a:t>Bích</a:t>
            </a:r>
            <a:r>
              <a:rPr lang="en-US" sz="2400" dirty="0" smtClean="0">
                <a:solidFill>
                  <a:srgbClr val="0066CC"/>
                </a:solidFill>
                <a:effectLst>
                  <a:reflection blurRad="6350" stA="60000" endA="900" endPos="58000" dir="5400000" sy="-100000" algn="bl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2400" dirty="0" err="1" smtClean="0">
                <a:solidFill>
                  <a:srgbClr val="0066CC"/>
                </a:solidFill>
                <a:effectLst>
                  <a:reflection blurRad="6350" stA="60000" endA="900" endPos="58000" dir="5400000" sy="-100000" algn="bl" rotWithShape="0"/>
                </a:effectLst>
                <a:latin typeface="iCiel Cadena" panose="02000503000000020004" pitchFamily="2" charset="0"/>
              </a:rPr>
              <a:t>Ngọc</a:t>
            </a:r>
            <a:endParaRPr lang="en-US" sz="2400" dirty="0">
              <a:solidFill>
                <a:srgbClr val="0066CC"/>
              </a:solidFill>
              <a:effectLst>
                <a:reflection blurRad="6350" stA="60000" endA="900" endPos="58000" dir="5400000" sy="-100000" algn="bl" rotWithShape="0"/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53125 0.57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2875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54063 0.5777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1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29063 0.3722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1861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28438 0.37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3333 L 0.18438 0.2638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4861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3333 L 0.1875 0.2694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2778 L 0.50313 0.5638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29583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556 L 0.50625 0.5527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27917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" grpId="0"/>
      <p:bldP spid="5" grpId="1"/>
      <p:bldP spid="5" grpId="2"/>
      <p:bldP spid="26" grpId="0"/>
      <p:bldP spid="26" grpId="1"/>
      <p:bldP spid="26" grpId="2"/>
      <p:bldP spid="28" grpId="0"/>
      <p:bldP spid="28" grpId="1"/>
      <p:bldP spid="28" grpId="2"/>
      <p:bldP spid="27" grpId="0"/>
      <p:bldP spid="27" grpId="1"/>
      <p:bldP spid="2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1">
            <a:extLst>
              <a:ext uri="{FF2B5EF4-FFF2-40B4-BE49-F238E27FC236}">
                <a16:creationId xmlns:a16="http://schemas.microsoft.com/office/drawing/2014/main" xmlns="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91" y="95884"/>
            <a:ext cx="501090" cy="813873"/>
          </a:xfrm>
          <a:prstGeom prst="rect">
            <a:avLst/>
          </a:prstGeom>
        </p:spPr>
      </p:pic>
      <p:pic>
        <p:nvPicPr>
          <p:cNvPr id="32" name="图片 43">
            <a:extLst>
              <a:ext uri="{FF2B5EF4-FFF2-40B4-BE49-F238E27FC236}">
                <a16:creationId xmlns:a16="http://schemas.microsoft.com/office/drawing/2014/main" xmlns="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  <p:pic>
        <p:nvPicPr>
          <p:cNvPr id="36" name="Picture 35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49"/>
          <a:stretch>
            <a:fillRect/>
          </a:stretch>
        </p:blipFill>
        <p:spPr>
          <a:xfrm>
            <a:off x="9929290" y="-94396"/>
            <a:ext cx="2156173" cy="1609251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6" y="-260154"/>
            <a:ext cx="1543042" cy="16950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Group 38"/>
          <p:cNvGrpSpPr/>
          <p:nvPr/>
        </p:nvGrpSpPr>
        <p:grpSpPr>
          <a:xfrm>
            <a:off x="278150" y="305610"/>
            <a:ext cx="10542866" cy="997801"/>
            <a:chOff x="97654" y="1454784"/>
            <a:chExt cx="10542866" cy="997801"/>
          </a:xfrm>
        </p:grpSpPr>
        <p:sp>
          <p:nvSpPr>
            <p:cNvPr id="40" name="MH_Other_2">
              <a:extLst>
                <a:ext uri="{FF2B5EF4-FFF2-40B4-BE49-F238E27FC236}">
                  <a16:creationId xmlns:a16="http://schemas.microsoft.com/office/drawing/2014/main" xmlns="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73716" y="1498478"/>
              <a:ext cx="986680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46" b="83854" l="9883" r="66691">
                        <a14:foregroundMark x1="44363" y1="31771" x2="44363" y2="36719"/>
                        <a14:foregroundMark x1="33968" y1="66667" x2="34993" y2="77083"/>
                        <a14:foregroundMark x1="21669" y1="51302" x2="30015" y2="40625"/>
                        <a14:foregroundMark x1="30454" y1="40625" x2="41874" y2="32813"/>
                        <a14:foregroundMark x1="43777" y1="30729" x2="51391" y2="39323"/>
                        <a14:foregroundMark x1="51684" y1="39844" x2="65007" y2="54427"/>
                        <a14:foregroundMark x1="65300" y1="58594" x2="51391" y2="70052"/>
                        <a14:foregroundMark x1="37335" y1="80990" x2="52123" y2="69531"/>
                        <a14:foregroundMark x1="46413" y1="75000" x2="53880" y2="67708"/>
                        <a14:foregroundMark x1="42899" y1="77083" x2="48023" y2="73958"/>
                        <a14:foregroundMark x1="11420" y1="60938" x2="22694" y2="76823"/>
                        <a14:foregroundMark x1="22548" y1="76823" x2="32650" y2="82292"/>
                        <a14:foregroundMark x1="14788" y1="55469" x2="26794" y2="43229"/>
                        <a14:foregroundMark x1="27086" y1="42448" x2="41728" y2="32552"/>
                        <a14:foregroundMark x1="36750" y1="82292" x2="48755" y2="75000"/>
                        <a14:foregroundMark x1="48755" y1="75000" x2="66032" y2="58594"/>
                        <a14:foregroundMark x1="33236" y1="82031" x2="36896" y2="82031"/>
                        <a14:foregroundMark x1="33089" y1="82292" x2="36457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28906" r="33714" b="16715"/>
          <a:stretch/>
        </p:blipFill>
        <p:spPr bwMode="auto">
          <a:xfrm>
            <a:off x="6445469" y="2343150"/>
            <a:ext cx="5744212" cy="38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23"/>
          <p:cNvGrpSpPr/>
          <p:nvPr/>
        </p:nvGrpSpPr>
        <p:grpSpPr>
          <a:xfrm>
            <a:off x="-17585" y="6381750"/>
            <a:ext cx="12203723" cy="852964"/>
            <a:chOff x="-17585" y="5729324"/>
            <a:chExt cx="12203723" cy="1123362"/>
          </a:xfrm>
        </p:grpSpPr>
        <p:pic>
          <p:nvPicPr>
            <p:cNvPr id="23" name="图片 24"/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5"/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258726" y="2485657"/>
            <a:ext cx="4376909" cy="1397822"/>
            <a:chOff x="258726" y="2238007"/>
            <a:chExt cx="5905078" cy="1397822"/>
          </a:xfrm>
        </p:grpSpPr>
        <p:pic>
          <p:nvPicPr>
            <p:cNvPr id="27" name="图片 71687" descr="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5031" y="3779798"/>
            <a:ext cx="4547469" cy="1183509"/>
            <a:chOff x="195981" y="3532148"/>
            <a:chExt cx="6135187" cy="1183509"/>
          </a:xfrm>
        </p:grpSpPr>
        <p:pic>
          <p:nvPicPr>
            <p:cNvPr id="33" name="图片 71688" descr="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326316" y="3994916"/>
            <a:ext cx="627321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70689" y="4904324"/>
            <a:ext cx="4559724" cy="1098211"/>
            <a:chOff x="151638" y="4656674"/>
            <a:chExt cx="6151721" cy="1098211"/>
          </a:xfrm>
        </p:grpSpPr>
        <p:pic>
          <p:nvPicPr>
            <p:cNvPr id="43" name="图片 71689" descr="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  <a:r>
                <a:rPr lang="en-US" sz="280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đen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21094898" flipH="1">
            <a:off x="4890608" y="1576153"/>
            <a:ext cx="3914317" cy="1687797"/>
            <a:chOff x="4768453" y="1602189"/>
            <a:chExt cx="3914317" cy="1687797"/>
          </a:xfrm>
        </p:grpSpPr>
        <p:sp>
          <p:nvSpPr>
            <p:cNvPr id="3" name="Cloud Callout 2"/>
            <p:cNvSpPr/>
            <p:nvPr/>
          </p:nvSpPr>
          <p:spPr>
            <a:xfrm>
              <a:off x="4768453" y="1602189"/>
              <a:ext cx="3914317" cy="1687797"/>
            </a:xfrm>
            <a:prstGeom prst="cloudCallout">
              <a:avLst>
                <a:gd name="adj1" fmla="val 8819"/>
                <a:gd name="adj2" fmla="val 7402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21500915">
              <a:off x="5077996" y="1788306"/>
              <a:ext cx="32496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48cm + 32cm = 80cm</a:t>
              </a:r>
            </a:p>
            <a:p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34cm + 34cm = 64cm</a:t>
              </a:r>
            </a:p>
            <a:p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32cm + 48cm = 80cm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 Box 1"/>
          <p:cNvSpPr txBox="1"/>
          <p:nvPr/>
        </p:nvSpPr>
        <p:spPr>
          <a:xfrm>
            <a:off x="4248805" y="68840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-17585" y="6019800"/>
            <a:ext cx="12203723" cy="852964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54350" y="711254"/>
            <a:ext cx="1861002" cy="596039"/>
            <a:chOff x="97654" y="1422278"/>
            <a:chExt cx="1861002" cy="596039"/>
          </a:xfrm>
        </p:grpSpPr>
        <p:sp>
          <p:nvSpPr>
            <p:cNvPr id="8" name="MH_Other_2">
              <a:extLst>
                <a:ext uri="{FF2B5EF4-FFF2-40B4-BE49-F238E27FC236}">
                  <a16:creationId xmlns:a16="http://schemas.microsoft.com/office/drawing/2014/main" xmlns="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3716" y="1422278"/>
              <a:ext cx="11849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16163" y="1943100"/>
            <a:ext cx="3566160" cy="1333500"/>
            <a:chOff x="1316163" y="1524000"/>
            <a:chExt cx="3566160" cy="1333500"/>
          </a:xfrm>
        </p:grpSpPr>
        <p:sp>
          <p:nvSpPr>
            <p:cNvPr id="50" name="Rounded Rectangle 49"/>
            <p:cNvSpPr/>
            <p:nvPr/>
          </p:nvSpPr>
          <p:spPr>
            <a:xfrm>
              <a:off x="1316163" y="1524000"/>
              <a:ext cx="3566160" cy="13335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21587" y="1680546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+ 27 + 1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154054" y="1927252"/>
            <a:ext cx="3566160" cy="1333500"/>
            <a:chOff x="7154054" y="1508152"/>
            <a:chExt cx="3566160" cy="1333500"/>
          </a:xfrm>
        </p:grpSpPr>
        <p:sp>
          <p:nvSpPr>
            <p:cNvPr id="56" name="Rounded Rectangle 55"/>
            <p:cNvSpPr/>
            <p:nvPr/>
          </p:nvSpPr>
          <p:spPr>
            <a:xfrm>
              <a:off x="7154054" y="1508152"/>
              <a:ext cx="3566160" cy="13335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88986" y="1671904"/>
              <a:ext cx="2031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 + 11 + 4	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92154" y="4176325"/>
            <a:ext cx="3566160" cy="1333500"/>
            <a:chOff x="7192154" y="3757225"/>
            <a:chExt cx="3566160" cy="1333500"/>
          </a:xfrm>
        </p:grpSpPr>
        <p:sp>
          <p:nvSpPr>
            <p:cNvPr id="58" name="Rounded Rectangle 57"/>
            <p:cNvSpPr/>
            <p:nvPr/>
          </p:nvSpPr>
          <p:spPr>
            <a:xfrm>
              <a:off x="7192154" y="3757225"/>
              <a:ext cx="3566160" cy="13335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71441" y="3912652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 + 12 + 3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425662" y="1965352"/>
            <a:ext cx="15039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+ 1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344390" y="4200465"/>
            <a:ext cx="3566160" cy="1333500"/>
            <a:chOff x="1344390" y="3781365"/>
            <a:chExt cx="3566160" cy="1333500"/>
          </a:xfrm>
        </p:grpSpPr>
        <p:sp>
          <p:nvSpPr>
            <p:cNvPr id="54" name="Rounded Rectangle 53"/>
            <p:cNvSpPr/>
            <p:nvPr/>
          </p:nvSpPr>
          <p:spPr>
            <a:xfrm>
              <a:off x="1344390" y="3781365"/>
              <a:ext cx="3566160" cy="13335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21586" y="3900755"/>
              <a:ext cx="2031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+ 45 + 2	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368354" y="4147245"/>
            <a:ext cx="15039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90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06011" y="1950497"/>
            <a:ext cx="15039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80 + 4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99316" y="4200574"/>
            <a:ext cx="15039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60 + 3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5" name="Flowchart: Document 64"/>
          <p:cNvSpPr/>
          <p:nvPr/>
        </p:nvSpPr>
        <p:spPr>
          <a:xfrm>
            <a:off x="0" y="237438"/>
            <a:ext cx="12192000" cy="30584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6" name="Flowchart: Document 65"/>
          <p:cNvSpPr/>
          <p:nvPr/>
        </p:nvSpPr>
        <p:spPr>
          <a:xfrm>
            <a:off x="0" y="0"/>
            <a:ext cx="12192000" cy="412897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"/>
          <p:cNvSpPr txBox="1"/>
          <p:nvPr/>
        </p:nvSpPr>
        <p:spPr>
          <a:xfrm>
            <a:off x="4248805" y="656016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332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5" grpId="0"/>
      <p:bldP spid="57" grpId="0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</TotalTime>
  <Words>325</Words>
  <Application>Microsoft Office PowerPoint</Application>
  <PresentationFormat>Widescreen</PresentationFormat>
  <Paragraphs>79</Paragraphs>
  <Slides>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iCiel Pony</vt:lpstr>
      <vt:lpstr>Times New Roman</vt:lpstr>
      <vt:lpstr>等线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340</cp:revision>
  <dcterms:created xsi:type="dcterms:W3CDTF">2021-05-26T03:43:33Z</dcterms:created>
  <dcterms:modified xsi:type="dcterms:W3CDTF">2022-11-11T08:49:10Z</dcterms:modified>
</cp:coreProperties>
</file>