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61" r:id="rId6"/>
    <p:sldId id="256" r:id="rId7"/>
    <p:sldId id="262" r:id="rId8"/>
    <p:sldId id="263" r:id="rId9"/>
    <p:sldId id="264" r:id="rId10"/>
    <p:sldId id="283" r:id="rId11"/>
    <p:sldId id="285" r:id="rId12"/>
    <p:sldId id="288" r:id="rId13"/>
    <p:sldId id="259" r:id="rId14"/>
    <p:sldId id="260" r:id="rId15"/>
    <p:sldId id="289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14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slide" Target="slide16.xml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13.xml"/><Relationship Id="rId5" Type="http://schemas.openxmlformats.org/officeDocument/2006/relationships/image" Target="../media/image2.gif"/><Relationship Id="rId15" Type="http://schemas.openxmlformats.org/officeDocument/2006/relationships/slide" Target="slide15.xml"/><Relationship Id="rId10" Type="http://schemas.openxmlformats.org/officeDocument/2006/relationships/image" Target="../media/image7.png"/><Relationship Id="rId19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1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PHÉP TRỪ (CÓ NHỚ) SỐ CÓ HAI CHỮ SỐ</a:t>
            </a: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3413051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33031" y="224039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79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</a:rPr>
                <a:t>quả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533</Words>
  <Application>Microsoft Office PowerPoint</Application>
  <PresentationFormat>Widescreen</PresentationFormat>
  <Paragraphs>121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Bungee Inline</vt:lpstr>
      <vt:lpstr>Calibri</vt:lpstr>
      <vt:lpstr>Calibri Light</vt:lpstr>
      <vt:lpstr>HP001 4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49</cp:revision>
  <dcterms:created xsi:type="dcterms:W3CDTF">2021-06-02T14:16:16Z</dcterms:created>
  <dcterms:modified xsi:type="dcterms:W3CDTF">2021-06-24T09:28:27Z</dcterms:modified>
</cp:coreProperties>
</file>