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notesMasterIdLst>
    <p:notesMasterId r:id="rId13"/>
  </p:notesMasterIdLst>
  <p:sldIdLst>
    <p:sldId id="524" r:id="rId2"/>
    <p:sldId id="515" r:id="rId3"/>
    <p:sldId id="375" r:id="rId4"/>
    <p:sldId id="516" r:id="rId5"/>
    <p:sldId id="517" r:id="rId6"/>
    <p:sldId id="518" r:id="rId7"/>
    <p:sldId id="519" r:id="rId8"/>
    <p:sldId id="520" r:id="rId9"/>
    <p:sldId id="523" r:id="rId10"/>
    <p:sldId id="522" r:id="rId11"/>
    <p:sldId id="27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E6CDFF"/>
    <a:srgbClr val="CCFFFF"/>
    <a:srgbClr val="FFE5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67" d="100"/>
          <a:sy n="67" d="100"/>
        </p:scale>
        <p:origin x="536"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2988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995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1739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4.png"/><Relationship Id="rId4" Type="http://schemas.openxmlformats.org/officeDocument/2006/relationships/image" Target="../media/image1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EBD0CC-E3E2-4331-AA06-EBB8ADD6037D}"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882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EBD0CC-E3E2-4331-AA06-EBB8ADD6037D}"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076783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EBD0CC-E3E2-4331-AA06-EBB8ADD6037D}"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566390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3"/>
            <a:ext cx="6349846" cy="11655707"/>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3"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39FAA95-4383-4919-B4B6-17A3DE4A2175}"/>
              </a:ext>
            </a:extLst>
          </p:cNvPr>
          <p:cNvSpPr>
            <a:spLocks noGrp="1"/>
          </p:cNvSpPr>
          <p:nvPr>
            <p:ph type="dt" sz="half" idx="10"/>
          </p:nvPr>
        </p:nvSpPr>
        <p:spPr/>
        <p:txBody>
          <a:bodyPr/>
          <a:lstStyle/>
          <a:p>
            <a:fld id="{11EBD0CC-E3E2-4331-AA06-EBB8ADD6037D}" type="datetimeFigureOut">
              <a:rPr lang="en-US" smtClean="0"/>
              <a:t>12/9/2022</a:t>
            </a:fld>
            <a:endParaRPr lang="en-US"/>
          </a:p>
        </p:txBody>
      </p:sp>
      <p:sp>
        <p:nvSpPr>
          <p:cNvPr id="4" name="Footer Placeholder 3">
            <a:extLst>
              <a:ext uri="{FF2B5EF4-FFF2-40B4-BE49-F238E27FC236}">
                <a16:creationId xmlns:a16="http://schemas.microsoft.com/office/drawing/2014/main" xmlns=""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xmlns=""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xmlns=""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xmlns="" id="{367ECCED-74AF-4222-ACEA-AF0F161A1948}"/>
              </a:ext>
            </a:extLst>
          </p:cNvPr>
          <p:cNvSpPr txBox="1"/>
          <p:nvPr userDrawn="1"/>
        </p:nvSpPr>
        <p:spPr>
          <a:xfrm>
            <a:off x="2968651" y="2321005"/>
            <a:ext cx="65605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1285DAF-BC7B-4DEA-9336-B1E7E1A835AE}"/>
              </a:ext>
            </a:extLst>
          </p:cNvPr>
          <p:cNvSpPr txBox="1"/>
          <p:nvPr userDrawn="1"/>
        </p:nvSpPr>
        <p:spPr>
          <a:xfrm>
            <a:off x="8248564" y="5910409"/>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373B789B-7F2E-4429-A489-1553207A25DE}"/>
              </a:ext>
            </a:extLst>
          </p:cNvPr>
          <p:cNvGrpSpPr/>
          <p:nvPr userDrawn="1"/>
        </p:nvGrpSpPr>
        <p:grpSpPr>
          <a:xfrm>
            <a:off x="377049" y="255821"/>
            <a:ext cx="2630603" cy="2047390"/>
            <a:chOff x="237072" y="234585"/>
            <a:chExt cx="1448294" cy="1448294"/>
          </a:xfrm>
        </p:grpSpPr>
        <p:sp>
          <p:nvSpPr>
            <p:cNvPr id="15" name="Oval 14">
              <a:extLst>
                <a:ext uri="{FF2B5EF4-FFF2-40B4-BE49-F238E27FC236}">
                  <a16:creationId xmlns:a16="http://schemas.microsoft.com/office/drawing/2014/main" xmlns=""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xmlns="" id="{0E378DA4-B0E7-4F30-8358-FD934FF292EF}"/>
              </a:ext>
            </a:extLst>
          </p:cNvPr>
          <p:cNvSpPr txBox="1"/>
          <p:nvPr userDrawn="1"/>
        </p:nvSpPr>
        <p:spPr>
          <a:xfrm>
            <a:off x="144948" y="100843"/>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837107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6" y="56367"/>
            <a:ext cx="5002213" cy="1549970"/>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2538665" y="1049796"/>
            <a:ext cx="7547145" cy="6071588"/>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F8D30F-F0A2-4A3B-B58D-661FFB5B9FF0}"/>
              </a:ext>
            </a:extLst>
          </p:cNvPr>
          <p:cNvSpPr>
            <a:spLocks noGrp="1"/>
          </p:cNvSpPr>
          <p:nvPr>
            <p:ph type="dt" sz="half" idx="10"/>
          </p:nvPr>
        </p:nvSpPr>
        <p:spPr/>
        <p:txBody>
          <a:bodyPr/>
          <a:lstStyle/>
          <a:p>
            <a:fld id="{11EBD0CC-E3E2-4331-AA06-EBB8ADD6037D}" type="datetimeFigureOut">
              <a:rPr lang="en-US" smtClean="0"/>
              <a:t>12/9/2022</a:t>
            </a:fld>
            <a:endParaRPr lang="en-US"/>
          </a:p>
        </p:txBody>
      </p:sp>
      <p:sp>
        <p:nvSpPr>
          <p:cNvPr id="5" name="Footer Placeholder 4">
            <a:extLst>
              <a:ext uri="{FF2B5EF4-FFF2-40B4-BE49-F238E27FC236}">
                <a16:creationId xmlns:a16="http://schemas.microsoft.com/office/drawing/2014/main" xmlns=""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xmlns="" id="{211953F5-6B26-4EF9-80F1-8C59D26D86B6}"/>
              </a:ext>
            </a:extLst>
          </p:cNvPr>
          <p:cNvSpPr/>
          <p:nvPr userDrawn="1"/>
        </p:nvSpPr>
        <p:spPr>
          <a:xfrm>
            <a:off x="280794"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xmlns="" id="{5292217B-AAAB-4C97-A9F3-72484E8C0407}"/>
              </a:ext>
            </a:extLst>
          </p:cNvPr>
          <p:cNvGrpSpPr/>
          <p:nvPr userDrawn="1"/>
        </p:nvGrpSpPr>
        <p:grpSpPr>
          <a:xfrm>
            <a:off x="377049" y="255821"/>
            <a:ext cx="2619179" cy="2075610"/>
            <a:chOff x="237072" y="234585"/>
            <a:chExt cx="1448294" cy="1448294"/>
          </a:xfrm>
        </p:grpSpPr>
        <p:sp>
          <p:nvSpPr>
            <p:cNvPr id="14" name="Oval 13">
              <a:extLst>
                <a:ext uri="{FF2B5EF4-FFF2-40B4-BE49-F238E27FC236}">
                  <a16:creationId xmlns:a16="http://schemas.microsoft.com/office/drawing/2014/main" xmlns=""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xmlns=""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xmlns="" id="{32888698-6355-46B4-87D5-BC0381CA579C}"/>
              </a:ext>
            </a:extLst>
          </p:cNvPr>
          <p:cNvSpPr/>
          <p:nvPr userDrawn="1"/>
        </p:nvSpPr>
        <p:spPr>
          <a:xfrm>
            <a:off x="-138222" y="0"/>
            <a:ext cx="12346423"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xmlns="" id="{A177E1ED-35EE-4A35-AB1B-C27E8E85F6EE}"/>
              </a:ext>
            </a:extLst>
          </p:cNvPr>
          <p:cNvSpPr>
            <a:spLocks noGrp="1"/>
          </p:cNvSpPr>
          <p:nvPr>
            <p:ph type="dt" sz="half" idx="10"/>
          </p:nvPr>
        </p:nvSpPr>
        <p:spPr/>
        <p:txBody>
          <a:bodyPr/>
          <a:lstStyle/>
          <a:p>
            <a:fld id="{11EBD0CC-E3E2-4331-AA06-EBB8ADD6037D}" type="datetimeFigureOut">
              <a:rPr lang="en-US" smtClean="0"/>
              <a:t>12/9/2022</a:t>
            </a:fld>
            <a:endParaRPr lang="en-US"/>
          </a:p>
        </p:txBody>
      </p:sp>
      <p:sp>
        <p:nvSpPr>
          <p:cNvPr id="5" name="Footer Placeholder 4">
            <a:extLst>
              <a:ext uri="{FF2B5EF4-FFF2-40B4-BE49-F238E27FC236}">
                <a16:creationId xmlns:a16="http://schemas.microsoft.com/office/drawing/2014/main" xmlns=""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xmlns="" id="{AD6C5AC5-4737-4E0C-AF3A-BE5C93980E77}"/>
              </a:ext>
            </a:extLst>
          </p:cNvPr>
          <p:cNvGrpSpPr/>
          <p:nvPr userDrawn="1"/>
        </p:nvGrpSpPr>
        <p:grpSpPr>
          <a:xfrm>
            <a:off x="2222206" y="2224564"/>
            <a:ext cx="9845748" cy="1783150"/>
            <a:chOff x="9566064" y="964372"/>
            <a:chExt cx="5446164" cy="698253"/>
          </a:xfrm>
        </p:grpSpPr>
        <p:sp>
          <p:nvSpPr>
            <p:cNvPr id="11" name="Rectangle 10">
              <a:extLst>
                <a:ext uri="{FF2B5EF4-FFF2-40B4-BE49-F238E27FC236}">
                  <a16:creationId xmlns:a16="http://schemas.microsoft.com/office/drawing/2014/main" xmlns=""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xmlns=""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xmlns=""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xmlns=""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xmlns=""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xmlns="" id="{C0C2327F-772D-471F-A831-A1DEF1E65AF1}"/>
              </a:ext>
            </a:extLst>
          </p:cNvPr>
          <p:cNvGrpSpPr/>
          <p:nvPr userDrawn="1"/>
        </p:nvGrpSpPr>
        <p:grpSpPr>
          <a:xfrm>
            <a:off x="825316" y="2087843"/>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xmlns=""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xmlns=""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xmlns="" id="{E929A2D4-A6E4-4062-8DEA-65CE7EA4FE50}"/>
              </a:ext>
            </a:extLst>
          </p:cNvPr>
          <p:cNvSpPr txBox="1"/>
          <p:nvPr userDrawn="1"/>
        </p:nvSpPr>
        <p:spPr>
          <a:xfrm>
            <a:off x="9271945" y="6473420"/>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EBD0CC-E3E2-4331-AA06-EBB8ADD6037D}"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421273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xmlns="" id="{11AD8B8B-499E-4064-9606-1DD7568A748C}"/>
              </a:ext>
            </a:extLst>
          </p:cNvPr>
          <p:cNvSpPr/>
          <p:nvPr userDrawn="1"/>
        </p:nvSpPr>
        <p:spPr>
          <a:xfrm>
            <a:off x="247078"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p:txBody>
          <a:bodyPr/>
          <a:lstStyle/>
          <a:p>
            <a:fld id="{11EBD0CC-E3E2-4331-AA06-EBB8ADD6037D}" type="datetimeFigureOut">
              <a:rPr lang="en-US" smtClean="0"/>
              <a:t>12/9/2022</a:t>
            </a:fld>
            <a:endParaRPr lang="en-US"/>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50" y="255822"/>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xmlns="" id="{0ED50697-74BC-4EFA-B781-F79743CC2C59}"/>
              </a:ext>
            </a:extLst>
          </p:cNvPr>
          <p:cNvPicPr>
            <a:picLocks noChangeAspect="1"/>
          </p:cNvPicPr>
          <p:nvPr userDrawn="1"/>
        </p:nvPicPr>
        <p:blipFill>
          <a:blip r:embed="rId2"/>
          <a:stretch>
            <a:fillRect/>
          </a:stretch>
        </p:blipFill>
        <p:spPr>
          <a:xfrm>
            <a:off x="0" y="2"/>
            <a:ext cx="12192000" cy="6886575"/>
          </a:xfrm>
          <a:prstGeom prst="rect">
            <a:avLst/>
          </a:prstGeom>
          <a:noFill/>
          <a:ln w="9525">
            <a:noFill/>
          </a:ln>
        </p:spPr>
      </p:pic>
      <p:sp>
        <p:nvSpPr>
          <p:cNvPr id="7" name="TextBox 6">
            <a:extLst>
              <a:ext uri="{FF2B5EF4-FFF2-40B4-BE49-F238E27FC236}">
                <a16:creationId xmlns:a16="http://schemas.microsoft.com/office/drawing/2014/main" xmlns="" id="{513B3005-989A-4064-A3A2-8F1316801303}"/>
              </a:ext>
            </a:extLst>
          </p:cNvPr>
          <p:cNvSpPr txBox="1"/>
          <p:nvPr userDrawn="1"/>
        </p:nvSpPr>
        <p:spPr>
          <a:xfrm>
            <a:off x="9250680" y="47240"/>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C12AE14-5EB4-4E85-A1A3-121F33C3C62A}"/>
              </a:ext>
            </a:extLst>
          </p:cNvPr>
          <p:cNvSpPr>
            <a:spLocks noGrp="1"/>
          </p:cNvSpPr>
          <p:nvPr>
            <p:ph type="dt" sz="half" idx="10"/>
          </p:nvPr>
        </p:nvSpPr>
        <p:spPr/>
        <p:txBody>
          <a:bodyPr/>
          <a:lstStyle/>
          <a:p>
            <a:fld id="{11EBD0CC-E3E2-4331-AA06-EBB8ADD6037D}" type="datetimeFigureOut">
              <a:rPr lang="en-US" smtClean="0"/>
              <a:t>12/9/2022</a:t>
            </a:fld>
            <a:endParaRPr lang="en-US"/>
          </a:p>
        </p:txBody>
      </p:sp>
      <p:sp>
        <p:nvSpPr>
          <p:cNvPr id="4" name="Footer Placeholder 3">
            <a:extLst>
              <a:ext uri="{FF2B5EF4-FFF2-40B4-BE49-F238E27FC236}">
                <a16:creationId xmlns:a16="http://schemas.microsoft.com/office/drawing/2014/main" xmlns=""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FE1EAE2-2D75-466D-AF47-208DCDA32730}"/>
              </a:ext>
            </a:extLst>
          </p:cNvPr>
          <p:cNvSpPr>
            <a:spLocks noGrp="1"/>
          </p:cNvSpPr>
          <p:nvPr>
            <p:ph type="dt" sz="half" idx="10"/>
          </p:nvPr>
        </p:nvSpPr>
        <p:spPr/>
        <p:txBody>
          <a:bodyPr/>
          <a:lstStyle/>
          <a:p>
            <a:fld id="{11EBD0CC-E3E2-4331-AA06-EBB8ADD6037D}" type="datetimeFigureOut">
              <a:rPr lang="en-US" smtClean="0"/>
              <a:t>12/9/2022</a:t>
            </a:fld>
            <a:endParaRPr lang="en-US"/>
          </a:p>
        </p:txBody>
      </p:sp>
      <p:sp>
        <p:nvSpPr>
          <p:cNvPr id="5" name="Footer Placeholder 4">
            <a:extLst>
              <a:ext uri="{FF2B5EF4-FFF2-40B4-BE49-F238E27FC236}">
                <a16:creationId xmlns:a16="http://schemas.microsoft.com/office/drawing/2014/main" xmlns=""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xmlns="" id="{3DF38B27-1082-401F-91DD-A33BC451FD79}"/>
              </a:ext>
            </a:extLst>
          </p:cNvPr>
          <p:cNvPicPr>
            <a:picLocks noChangeAspect="1"/>
          </p:cNvPicPr>
          <p:nvPr userDrawn="1"/>
        </p:nvPicPr>
        <p:blipFill>
          <a:blip r:embed="rId2" cstate="screen"/>
          <a:stretch>
            <a:fillRect/>
          </a:stretch>
        </p:blipFill>
        <p:spPr>
          <a:xfrm>
            <a:off x="4301603" y="4901805"/>
            <a:ext cx="7918523" cy="1956197"/>
          </a:xfrm>
          <a:prstGeom prst="rect">
            <a:avLst/>
          </a:prstGeom>
        </p:spPr>
      </p:pic>
      <p:pic>
        <p:nvPicPr>
          <p:cNvPr id="8" name="13">
            <a:extLst>
              <a:ext uri="{FF2B5EF4-FFF2-40B4-BE49-F238E27FC236}">
                <a16:creationId xmlns:a16="http://schemas.microsoft.com/office/drawing/2014/main" xmlns="" id="{DC523EAF-88A8-4AA0-9FCC-904DE7B06366}"/>
              </a:ext>
            </a:extLst>
          </p:cNvPr>
          <p:cNvPicPr>
            <a:picLocks noChangeAspect="1"/>
          </p:cNvPicPr>
          <p:nvPr userDrawn="1"/>
        </p:nvPicPr>
        <p:blipFill>
          <a:blip r:embed="rId3"/>
          <a:stretch>
            <a:fillRect/>
          </a:stretch>
        </p:blipFill>
        <p:spPr>
          <a:xfrm>
            <a:off x="8800215" y="4001446"/>
            <a:ext cx="3419911" cy="2720031"/>
          </a:xfrm>
          <a:prstGeom prst="rect">
            <a:avLst/>
          </a:prstGeom>
        </p:spPr>
      </p:pic>
      <p:pic>
        <p:nvPicPr>
          <p:cNvPr id="9" name="16">
            <a:extLst>
              <a:ext uri="{FF2B5EF4-FFF2-40B4-BE49-F238E27FC236}">
                <a16:creationId xmlns:a16="http://schemas.microsoft.com/office/drawing/2014/main" xmlns="" id="{112F61C9-C7A0-409F-98FF-3A8B41055B1E}"/>
              </a:ext>
            </a:extLst>
          </p:cNvPr>
          <p:cNvPicPr>
            <a:picLocks noChangeAspect="1"/>
          </p:cNvPicPr>
          <p:nvPr userDrawn="1"/>
        </p:nvPicPr>
        <p:blipFill>
          <a:blip r:embed="rId2" cstate="screen"/>
          <a:stretch>
            <a:fillRect/>
          </a:stretch>
        </p:blipFill>
        <p:spPr>
          <a:xfrm>
            <a:off x="0" y="4901805"/>
            <a:ext cx="7918523"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EBD0CC-E3E2-4331-AA06-EBB8ADD6037D}"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614883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EBD0CC-E3E2-4331-AA06-EBB8ADD6037D}"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03181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EBD0CC-E3E2-4331-AA06-EBB8ADD6037D}" type="datetimeFigureOut">
              <a:rPr lang="en-US" smtClean="0"/>
              <a:t>12/9/2022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211859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EBD0CC-E3E2-4331-AA06-EBB8ADD6037D}" type="datetimeFigureOut">
              <a:rPr lang="en-US" smtClean="0"/>
              <a:t>12/9/2022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117125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131E82-564A-4989-9646-BC6CF2647C82}" type="datetimeFigureOut">
              <a:rPr lang="en-US" smtClean="0"/>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0A9D4A-A0FD-4BD1-9945-C3531B5B5E68}" type="slidenum">
              <a:rPr lang="en-US" smtClean="0"/>
              <a:t>‹#›</a:t>
            </a:fld>
            <a:endParaRPr lang="en-US"/>
          </a:p>
        </p:txBody>
      </p:sp>
      <p:pic>
        <p:nvPicPr>
          <p:cNvPr id="5" name="图片 6">
            <a:extLst>
              <a:ext uri="{FF2B5EF4-FFF2-40B4-BE49-F238E27FC236}">
                <a16:creationId xmlns:a16="http://schemas.microsoft.com/office/drawing/2014/main" xmlns=""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6" name="图片 8">
            <a:extLst>
              <a:ext uri="{FF2B5EF4-FFF2-40B4-BE49-F238E27FC236}">
                <a16:creationId xmlns:a16="http://schemas.microsoft.com/office/drawing/2014/main" xmlns=""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80" y="-2289880"/>
            <a:ext cx="6224681" cy="11494607"/>
          </a:xfrm>
          <a:prstGeom prst="rect">
            <a:avLst/>
          </a:prstGeom>
        </p:spPr>
      </p:pic>
      <p:pic>
        <p:nvPicPr>
          <p:cNvPr id="7" name="图片 10">
            <a:extLst>
              <a:ext uri="{FF2B5EF4-FFF2-40B4-BE49-F238E27FC236}">
                <a16:creationId xmlns:a16="http://schemas.microsoft.com/office/drawing/2014/main" xmlns=""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6" y="1274027"/>
            <a:ext cx="5215801" cy="5583975"/>
          </a:xfrm>
          <a:prstGeom prst="rect">
            <a:avLst/>
          </a:prstGeom>
        </p:spPr>
      </p:pic>
      <p:pic>
        <p:nvPicPr>
          <p:cNvPr id="8" name="图片 14">
            <a:extLst>
              <a:ext uri="{FF2B5EF4-FFF2-40B4-BE49-F238E27FC236}">
                <a16:creationId xmlns:a16="http://schemas.microsoft.com/office/drawing/2014/main" xmlns=""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7" y="6143219"/>
            <a:ext cx="656057" cy="677220"/>
          </a:xfrm>
          <a:prstGeom prst="rect">
            <a:avLst/>
          </a:prstGeom>
        </p:spPr>
      </p:pic>
      <p:pic>
        <p:nvPicPr>
          <p:cNvPr id="9" name="图片 16">
            <a:extLst>
              <a:ext uri="{FF2B5EF4-FFF2-40B4-BE49-F238E27FC236}">
                <a16:creationId xmlns:a16="http://schemas.microsoft.com/office/drawing/2014/main" xmlns=""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3"/>
            <a:ext cx="419196" cy="1232181"/>
          </a:xfrm>
          <a:prstGeom prst="rect">
            <a:avLst/>
          </a:prstGeom>
        </p:spPr>
      </p:pic>
      <p:pic>
        <p:nvPicPr>
          <p:cNvPr id="10" name="图片 18">
            <a:extLst>
              <a:ext uri="{FF2B5EF4-FFF2-40B4-BE49-F238E27FC236}">
                <a16:creationId xmlns:a16="http://schemas.microsoft.com/office/drawing/2014/main" xmlns=""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30" y="5756312"/>
            <a:ext cx="497071" cy="529665"/>
          </a:xfrm>
          <a:prstGeom prst="rect">
            <a:avLst/>
          </a:prstGeom>
        </p:spPr>
      </p:pic>
      <p:pic>
        <p:nvPicPr>
          <p:cNvPr id="11" name="图片 20">
            <a:extLst>
              <a:ext uri="{FF2B5EF4-FFF2-40B4-BE49-F238E27FC236}">
                <a16:creationId xmlns:a16="http://schemas.microsoft.com/office/drawing/2014/main" xmlns=""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3" y="94409"/>
            <a:ext cx="498012" cy="597614"/>
          </a:xfrm>
          <a:prstGeom prst="rect">
            <a:avLst/>
          </a:prstGeom>
        </p:spPr>
      </p:pic>
      <p:pic>
        <p:nvPicPr>
          <p:cNvPr id="12" name="图片 24">
            <a:extLst>
              <a:ext uri="{FF2B5EF4-FFF2-40B4-BE49-F238E27FC236}">
                <a16:creationId xmlns:a16="http://schemas.microsoft.com/office/drawing/2014/main" xmlns=""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3" y="1274027"/>
            <a:ext cx="571631" cy="787579"/>
          </a:xfrm>
          <a:prstGeom prst="rect">
            <a:avLst/>
          </a:prstGeom>
        </p:spPr>
      </p:pic>
      <p:pic>
        <p:nvPicPr>
          <p:cNvPr id="13" name="图片 26">
            <a:extLst>
              <a:ext uri="{FF2B5EF4-FFF2-40B4-BE49-F238E27FC236}">
                <a16:creationId xmlns:a16="http://schemas.microsoft.com/office/drawing/2014/main" xmlns=""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7" y="5220750"/>
            <a:ext cx="2044871" cy="2130452"/>
          </a:xfrm>
          <a:prstGeom prst="rect">
            <a:avLst/>
          </a:prstGeom>
        </p:spPr>
      </p:pic>
      <p:pic>
        <p:nvPicPr>
          <p:cNvPr id="14" name="图片 28">
            <a:extLst>
              <a:ext uri="{FF2B5EF4-FFF2-40B4-BE49-F238E27FC236}">
                <a16:creationId xmlns:a16="http://schemas.microsoft.com/office/drawing/2014/main" xmlns=""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5" cy="732592"/>
          </a:xfrm>
          <a:prstGeom prst="rect">
            <a:avLst/>
          </a:prstGeom>
        </p:spPr>
      </p:pic>
      <p:pic>
        <p:nvPicPr>
          <p:cNvPr id="15" name="图片 36">
            <a:extLst>
              <a:ext uri="{FF2B5EF4-FFF2-40B4-BE49-F238E27FC236}">
                <a16:creationId xmlns:a16="http://schemas.microsoft.com/office/drawing/2014/main" xmlns=""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7" y="4004226"/>
            <a:ext cx="532692" cy="594157"/>
          </a:xfrm>
          <a:prstGeom prst="rect">
            <a:avLst/>
          </a:prstGeom>
        </p:spPr>
      </p:pic>
      <p:sp>
        <p:nvSpPr>
          <p:cNvPr id="16" name="矩形 39">
            <a:extLst>
              <a:ext uri="{FF2B5EF4-FFF2-40B4-BE49-F238E27FC236}">
                <a16:creationId xmlns:a16="http://schemas.microsoft.com/office/drawing/2014/main" xmlns=""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23">
            <a:extLst>
              <a:ext uri="{FF2B5EF4-FFF2-40B4-BE49-F238E27FC236}">
                <a16:creationId xmlns:a16="http://schemas.microsoft.com/office/drawing/2014/main" xmlns=""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6" y="4953113"/>
            <a:ext cx="716833" cy="803199"/>
          </a:xfrm>
          <a:prstGeom prst="rect">
            <a:avLst/>
          </a:prstGeom>
        </p:spPr>
      </p:pic>
      <p:sp>
        <p:nvSpPr>
          <p:cNvPr id="18" name="Rectangle 17">
            <a:extLst>
              <a:ext uri="{FF2B5EF4-FFF2-40B4-BE49-F238E27FC236}">
                <a16:creationId xmlns:a16="http://schemas.microsoft.com/office/drawing/2014/main" xmlns="" id="{E1050C6A-EBF3-4AAC-9E6B-85FB9AC093B4}"/>
              </a:ext>
            </a:extLst>
          </p:cNvPr>
          <p:cNvSpPr/>
          <p:nvPr userDrawn="1"/>
        </p:nvSpPr>
        <p:spPr>
          <a:xfrm>
            <a:off x="490781" y="2406691"/>
            <a:ext cx="5944848" cy="191590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31253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EBD0CC-E3E2-4331-AA06-EBB8ADD6037D}"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307449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EBD0CC-E3E2-4331-AA06-EBB8ADD6037D}"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625147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7" name="TextBox 6">
            <a:extLst>
              <a:ext uri="{FF2B5EF4-FFF2-40B4-BE49-F238E27FC236}">
                <a16:creationId xmlns:a16="http://schemas.microsoft.com/office/drawing/2014/main" xmlns="" id="{C0E103C9-1932-4B3D-B1A4-7EEDAA6CB569}"/>
              </a:ext>
            </a:extLst>
          </p:cNvPr>
          <p:cNvSpPr txBox="1"/>
          <p:nvPr userDrawn="1"/>
        </p:nvSpPr>
        <p:spPr>
          <a:xfrm>
            <a:off x="9250680" y="47240"/>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364846579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2" r:id="rId12"/>
    <p:sldLayoutId id="2147483693" r:id="rId13"/>
    <p:sldLayoutId id="2147483694" r:id="rId14"/>
    <p:sldLayoutId id="2147483695" r:id="rId15"/>
    <p:sldLayoutId id="2147483659" r:id="rId16"/>
    <p:sldLayoutId id="2147483650" r:id="rId17"/>
    <p:sldLayoutId id="2147483651" r:id="rId18"/>
    <p:sldLayoutId id="2147483653" r:id="rId19"/>
    <p:sldLayoutId id="2147483654" r:id="rId20"/>
    <p:sldLayoutId id="2147483656" r:id="rId21"/>
    <p:sldLayoutId id="2147483661" r:id="rId22"/>
    <p:sldLayoutId id="2147483660" r:id="rId23"/>
    <p:sldLayoutId id="2147483658" r:id="rId2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6.png"/><Relationship Id="rId18" Type="http://schemas.openxmlformats.org/officeDocument/2006/relationships/image" Target="../media/image59.gif"/><Relationship Id="rId26" Type="http://schemas.microsoft.com/office/2007/relationships/hdphoto" Target="../media/hdphoto10.wdp"/><Relationship Id="rId3" Type="http://schemas.openxmlformats.org/officeDocument/2006/relationships/image" Target="../media/image50.png"/><Relationship Id="rId21" Type="http://schemas.openxmlformats.org/officeDocument/2006/relationships/image" Target="../media/image61.png"/><Relationship Id="rId7" Type="http://schemas.openxmlformats.org/officeDocument/2006/relationships/image" Target="../media/image52.png"/><Relationship Id="rId12" Type="http://schemas.microsoft.com/office/2007/relationships/hdphoto" Target="../media/hdphoto4.wdp"/><Relationship Id="rId17" Type="http://schemas.microsoft.com/office/2007/relationships/hdphoto" Target="../media/hdphoto6.wdp"/><Relationship Id="rId25" Type="http://schemas.openxmlformats.org/officeDocument/2006/relationships/image" Target="../media/image63.png"/><Relationship Id="rId33" Type="http://schemas.microsoft.com/office/2007/relationships/hdphoto" Target="../media/hdphoto13.wdp"/><Relationship Id="rId2" Type="http://schemas.openxmlformats.org/officeDocument/2006/relationships/image" Target="../media/image49.gif"/><Relationship Id="rId16" Type="http://schemas.openxmlformats.org/officeDocument/2006/relationships/image" Target="../media/image58.png"/><Relationship Id="rId20" Type="http://schemas.microsoft.com/office/2007/relationships/hdphoto" Target="../media/hdphoto7.wdp"/><Relationship Id="rId29" Type="http://schemas.openxmlformats.org/officeDocument/2006/relationships/image" Target="../media/image65.gif"/><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55.png"/><Relationship Id="rId24" Type="http://schemas.microsoft.com/office/2007/relationships/hdphoto" Target="../media/hdphoto9.wdp"/><Relationship Id="rId32" Type="http://schemas.openxmlformats.org/officeDocument/2006/relationships/image" Target="../media/image67.png"/><Relationship Id="rId5" Type="http://schemas.openxmlformats.org/officeDocument/2006/relationships/image" Target="../media/image51.png"/><Relationship Id="rId15" Type="http://schemas.openxmlformats.org/officeDocument/2006/relationships/image" Target="../media/image57.png"/><Relationship Id="rId23" Type="http://schemas.openxmlformats.org/officeDocument/2006/relationships/image" Target="../media/image62.png"/><Relationship Id="rId28" Type="http://schemas.microsoft.com/office/2007/relationships/hdphoto" Target="../media/hdphoto11.wdp"/><Relationship Id="rId10" Type="http://schemas.openxmlformats.org/officeDocument/2006/relationships/image" Target="../media/image54.gif"/><Relationship Id="rId19" Type="http://schemas.openxmlformats.org/officeDocument/2006/relationships/image" Target="../media/image60.png"/><Relationship Id="rId31" Type="http://schemas.microsoft.com/office/2007/relationships/hdphoto" Target="../media/hdphoto12.wdp"/><Relationship Id="rId4" Type="http://schemas.microsoft.com/office/2007/relationships/hdphoto" Target="../media/hdphoto1.wdp"/><Relationship Id="rId9" Type="http://schemas.openxmlformats.org/officeDocument/2006/relationships/image" Target="../media/image53.gif"/><Relationship Id="rId14" Type="http://schemas.microsoft.com/office/2007/relationships/hdphoto" Target="../media/hdphoto5.wdp"/><Relationship Id="rId22" Type="http://schemas.microsoft.com/office/2007/relationships/hdphoto" Target="../media/hdphoto8.wdp"/><Relationship Id="rId27" Type="http://schemas.openxmlformats.org/officeDocument/2006/relationships/image" Target="../media/image64.png"/><Relationship Id="rId30"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31.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31.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929" b="8206"/>
          <a:stretch>
            <a:fillRect/>
          </a:stretch>
        </p:blipFill>
        <p:spPr>
          <a:xfrm>
            <a:off x="-1009" y="-44180"/>
            <a:ext cx="12193009" cy="6902180"/>
          </a:xfrm>
          <a:prstGeom prst="rect">
            <a:avLst/>
          </a:prstGeom>
        </p:spPr>
      </p:pic>
      <p:pic>
        <p:nvPicPr>
          <p:cNvPr id="5"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9" y="4715921"/>
            <a:ext cx="12192000" cy="214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noChangeArrowheads="1"/>
          </p:cNvPicPr>
          <p:nvPr/>
        </p:nvPicPr>
        <p:blipFill>
          <a:blip r:embed="rId4">
            <a:extLst>
              <a:ext uri="{28A0092B-C50C-407E-A947-70E740481C1C}">
                <a14:useLocalDpi xmlns:a14="http://schemas.microsoft.com/office/drawing/2010/main" val="0"/>
              </a:ext>
            </a:extLst>
          </a:blip>
          <a:srcRect l="26756" t="9026" r="22530" b="69229"/>
          <a:stretch>
            <a:fillRect/>
          </a:stretch>
        </p:blipFill>
        <p:spPr bwMode="auto">
          <a:xfrm flipH="1">
            <a:off x="8333845" y="3354506"/>
            <a:ext cx="4192202" cy="348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5"/>
          <a:stretch>
            <a:fillRect/>
          </a:stretch>
        </p:blipFill>
        <p:spPr>
          <a:xfrm>
            <a:off x="1420933" y="4569272"/>
            <a:ext cx="1743219" cy="1930216"/>
          </a:xfrm>
          <a:prstGeom prst="rect">
            <a:avLst/>
          </a:prstGeom>
          <a:noFill/>
          <a:ln w="9525">
            <a:noFill/>
          </a:ln>
        </p:spPr>
      </p:pic>
      <p:pic>
        <p:nvPicPr>
          <p:cNvPr id="8" name="图片 7"/>
          <p:cNvPicPr>
            <a:picLocks noChangeAspect="1"/>
          </p:cNvPicPr>
          <p:nvPr/>
        </p:nvPicPr>
        <p:blipFill>
          <a:blip r:embed="rId6"/>
          <a:stretch>
            <a:fillRect/>
          </a:stretch>
        </p:blipFill>
        <p:spPr>
          <a:xfrm>
            <a:off x="407467" y="4744556"/>
            <a:ext cx="1249138" cy="1794878"/>
          </a:xfrm>
          <a:prstGeom prst="rect">
            <a:avLst/>
          </a:prstGeom>
          <a:noFill/>
          <a:ln w="9525">
            <a:noFill/>
          </a:ln>
        </p:spPr>
      </p:pic>
      <p:pic>
        <p:nvPicPr>
          <p:cNvPr id="9" name="图片 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0975" y="6030188"/>
            <a:ext cx="9747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87993" y="247444"/>
            <a:ext cx="2680053" cy="147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246380" y="3215640"/>
            <a:ext cx="11389360" cy="1938992"/>
          </a:xfrm>
          <a:prstGeom prst="rect">
            <a:avLst/>
          </a:prstGeom>
          <a:noFill/>
        </p:spPr>
        <p:txBody>
          <a:bodyPr wrap="square" rtlCol="0">
            <a:spAutoFit/>
          </a:bodyPr>
          <a:lstStyle/>
          <a:p>
            <a:pPr algn="ctr"/>
            <a:r>
              <a:rPr lang="en-US" altLang="en-US" sz="4000" b="1" dirty="0" smtClean="0">
                <a:solidFill>
                  <a:srgbClr val="249024"/>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LUYỆN TẬP 2</a:t>
            </a:r>
            <a:endParaRPr lang="vi-VN" altLang="en-US" sz="4000" b="1" dirty="0">
              <a:solidFill>
                <a:srgbClr val="249024"/>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a:p>
            <a:pPr algn="ctr"/>
            <a:r>
              <a:rPr lang="en-US" altLang="en-US" sz="4000" b="1" smtClean="0">
                <a:solidFill>
                  <a:srgbClr val="249024"/>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VIẾT ĐOẠN VĂN THỂ HIỆN TÌNH CẢM VỚI NGƯỜI THÂN</a:t>
            </a:r>
            <a:endParaRPr lang="vi-VN" altLang="en-US" sz="4000" b="1" dirty="0">
              <a:solidFill>
                <a:srgbClr val="249024"/>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343" name="文本框 342"/>
          <p:cNvSpPr txBox="1"/>
          <p:nvPr/>
        </p:nvSpPr>
        <p:spPr>
          <a:xfrm>
            <a:off x="3626985" y="216308"/>
            <a:ext cx="4837430" cy="414020"/>
          </a:xfrm>
          <a:prstGeom prst="rect">
            <a:avLst/>
          </a:prstGeom>
          <a:noFill/>
        </p:spPr>
        <p:txBody>
          <a:bodyPr wrap="none" rtlCol="0">
            <a:spAutoFit/>
            <a:scene3d>
              <a:camera prst="orthographicFront"/>
              <a:lightRig rig="threePt" dir="t"/>
            </a:scene3d>
            <a:sp3d contourW="12700"/>
          </a:bodyPr>
          <a:lstStyle/>
          <a:p>
            <a:pPr algn="ctr"/>
            <a:r>
              <a:rPr lang="vi-VN" altLang="zh-CN" sz="2100"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PHÒNG GD &amp; ĐT QUẬN LONG BIÊN </a:t>
            </a:r>
            <a:endParaRPr lang="zh-CN" altLang="en-US" sz="2100"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44" name="文本框 343"/>
          <p:cNvSpPr txBox="1"/>
          <p:nvPr/>
        </p:nvSpPr>
        <p:spPr>
          <a:xfrm>
            <a:off x="3626464" y="645391"/>
            <a:ext cx="4704080" cy="460375"/>
          </a:xfrm>
          <a:prstGeom prst="rect">
            <a:avLst/>
          </a:prstGeom>
          <a:noFill/>
        </p:spPr>
        <p:txBody>
          <a:bodyPr wrap="none" rtlCol="0">
            <a:spAutoFit/>
            <a:scene3d>
              <a:camera prst="orthographicFront"/>
              <a:lightRig rig="threePt" dir="t"/>
            </a:scene3d>
            <a:sp3d contourW="12700"/>
          </a:bodyPr>
          <a:lstStyle/>
          <a:p>
            <a:pPr algn="ctr"/>
            <a:r>
              <a:rPr lang="vi-VN" altLang="zh-CN" sz="24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TRƯỜNG TIỂU HỌC PHÚC LỢI</a:t>
            </a:r>
            <a:endParaRPr lang="zh-CN" altLang="en-US" sz="24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14348" name="WordArt 12"/>
          <p:cNvSpPr>
            <a:spLocks noChangeArrowheads="1" noChangeShapeType="1" noTextEdit="1"/>
          </p:cNvSpPr>
          <p:nvPr/>
        </p:nvSpPr>
        <p:spPr bwMode="auto">
          <a:xfrm>
            <a:off x="3663790" y="1950384"/>
            <a:ext cx="4629945" cy="541515"/>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rPr>
              <a:t>MÔN: </a:t>
            </a:r>
            <a:r>
              <a:rPr kumimoji="0" lang="vi-VN" altLang="en-US" sz="27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rPr>
              <a:t>TIẾNG VIỆT</a:t>
            </a:r>
          </a:p>
        </p:txBody>
      </p:sp>
    </p:spTree>
    <p:extLst>
      <p:ext uri="{BB962C8B-B14F-4D97-AF65-F5344CB8AC3E}">
        <p14:creationId xmlns:p14="http://schemas.microsoft.com/office/powerpoint/2010/main" val="40502449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125892" y="131272"/>
            <a:ext cx="3020844" cy="190123"/>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89152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49" y="-126077"/>
            <a:ext cx="3143251" cy="2381250"/>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1" y="457202"/>
            <a:ext cx="2625436" cy="2367395"/>
          </a:xfrm>
          <a:prstGeom prst="rect">
            <a:avLst/>
          </a:prstGeom>
        </p:spPr>
      </p:pic>
      <p:pic>
        <p:nvPicPr>
          <p:cNvPr id="11" name="Picture 10"/>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1" y="2772301"/>
            <a:ext cx="1048683" cy="812738"/>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2757" y="2180361"/>
            <a:ext cx="1039920" cy="1248641"/>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0761" y="2115471"/>
            <a:ext cx="1039920" cy="1008731"/>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59273" y="2646732"/>
            <a:ext cx="1137329" cy="915213"/>
          </a:xfrm>
          <a:prstGeom prst="rect">
            <a:avLst/>
          </a:prstGeom>
        </p:spPr>
      </p:pic>
      <p:pic>
        <p:nvPicPr>
          <p:cNvPr id="17" name="Picture 16"/>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200" y="4458566"/>
            <a:ext cx="1753077" cy="1219200"/>
          </a:xfrm>
          <a:prstGeom prst="rect">
            <a:avLst/>
          </a:prstGeom>
        </p:spPr>
      </p:pic>
      <p:pic>
        <p:nvPicPr>
          <p:cNvPr id="18" name="Picture 17"/>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1" cy="1371600"/>
          </a:xfrm>
          <a:prstGeom prst="rect">
            <a:avLst/>
          </a:prstGeom>
        </p:spPr>
      </p:pic>
      <p:pic>
        <p:nvPicPr>
          <p:cNvPr id="20" name="Picture 19"/>
          <p:cNvPicPr>
            <a:picLocks noChangeAspect="1"/>
          </p:cNvPicPr>
          <p:nvPr/>
        </p:nvPicPr>
        <p:blipFill rotWithShape="1">
          <a:blip r:embed="rId15">
            <a:extLst>
              <a:ext uri="{BEBA8EAE-BF5A-486C-A8C5-ECC9F3942E4B}">
                <a14:imgProps xmlns:a14="http://schemas.microsoft.com/office/drawing/2010/main">
                  <a14:imgLayer r:embed="rId14">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6"/>
            <a:ext cx="1295400" cy="1447801"/>
          </a:xfrm>
          <a:prstGeom prst="rect">
            <a:avLst/>
          </a:prstGeom>
        </p:spPr>
      </p:pic>
      <p:pic>
        <p:nvPicPr>
          <p:cNvPr id="21" name="Picture 20"/>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9" y="3524250"/>
            <a:ext cx="2438400" cy="2438400"/>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05550" y="29350"/>
            <a:ext cx="1581151" cy="1554718"/>
          </a:xfrm>
          <a:prstGeom prst="ellipse">
            <a:avLst/>
          </a:prstGeom>
          <a:ln>
            <a:noFill/>
          </a:ln>
          <a:effectLst>
            <a:softEdge rad="112500"/>
          </a:effectLst>
        </p:spPr>
      </p:pic>
      <p:pic>
        <p:nvPicPr>
          <p:cNvPr id="23" name="Picture 22"/>
          <p:cNvPicPr>
            <a:picLocks noChangeAspect="1"/>
          </p:cNvPicPr>
          <p:nvPr/>
        </p:nvPicPr>
        <p:blipFill>
          <a:blip r:embed="rId19" cstate="print">
            <a:extLst>
              <a:ext uri="{BEBA8EAE-BF5A-486C-A8C5-ECC9F3942E4B}">
                <a14:imgProps xmlns:a14="http://schemas.microsoft.com/office/drawing/2010/main">
                  <a14:imgLayer r:embed="rId20">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3" y="3858491"/>
            <a:ext cx="2357489" cy="2419350"/>
          </a:xfrm>
          <a:prstGeom prst="rect">
            <a:avLst/>
          </a:prstGeom>
        </p:spPr>
      </p:pic>
      <p:pic>
        <p:nvPicPr>
          <p:cNvPr id="24" name="Picture 23"/>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70" y="4409210"/>
            <a:ext cx="1398311" cy="1551709"/>
          </a:xfrm>
          <a:prstGeom prst="rect">
            <a:avLst/>
          </a:prstGeom>
        </p:spPr>
      </p:pic>
      <p:pic>
        <p:nvPicPr>
          <p:cNvPr id="25" name="Picture 24"/>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4" y="4458566"/>
            <a:ext cx="1228719" cy="1645902"/>
          </a:xfrm>
          <a:prstGeom prst="rect">
            <a:avLst/>
          </a:prstGeom>
        </p:spPr>
      </p:pic>
      <p:pic>
        <p:nvPicPr>
          <p:cNvPr id="26" name="Picture 25"/>
          <p:cNvPicPr>
            <a:picLocks noChangeAspect="1"/>
          </p:cNvPicPr>
          <p:nvPr/>
        </p:nvPicPr>
        <p:blipFill>
          <a:blip r:embed="rId25">
            <a:extLst>
              <a:ext uri="{BEBA8EAE-BF5A-486C-A8C5-ECC9F3942E4B}">
                <a14:imgProps xmlns:a14="http://schemas.microsoft.com/office/drawing/2010/main">
                  <a14:imgLayer r:embed="rId26">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6" y="2139777"/>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F81BD"/>
                  </a:solidFill>
                  <a:prstDash val="solid"/>
                </a:ln>
                <a:solidFill>
                  <a:srgbClr val="FF66FF"/>
                </a:solid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H</a:t>
            </a:r>
            <a:r>
              <a:rPr kumimoji="0" lang="en-US" sz="5400" b="1" i="0" u="none" strike="noStrike" kern="1200" cap="none" spc="0" normalizeH="0" baseline="0" noProof="0" dirty="0" err="1">
                <a:ln w="12700">
                  <a:solidFill>
                    <a:srgbClr val="4F81BD"/>
                  </a:solidFill>
                  <a:prstDash val="solid"/>
                </a:ln>
                <a:solidFill>
                  <a:srgbClr val="FF66FF"/>
                </a:solid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ẹn</a:t>
            </a:r>
            <a:r>
              <a:rPr kumimoji="0" lang="en-US" sz="5400" b="1" i="0" u="none" strike="noStrike" kern="1200" cap="none" spc="0" normalizeH="0" baseline="0" noProof="0" dirty="0">
                <a:ln w="12700">
                  <a:solidFill>
                    <a:srgbClr val="4F81BD"/>
                  </a:solidFill>
                  <a:prstDash val="solid"/>
                </a:ln>
                <a:solidFill>
                  <a:srgbClr val="FF66FF"/>
                </a:solid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gặp lại các bạn ở bài sau nhé</a:t>
            </a:r>
          </a:p>
        </p:txBody>
      </p:sp>
      <p:pic>
        <p:nvPicPr>
          <p:cNvPr id="28" name="Picture 27"/>
          <p:cNvPicPr>
            <a:picLocks noChangeAspect="1"/>
          </p:cNvPicPr>
          <p:nvPr/>
        </p:nvPicPr>
        <p:blipFill>
          <a:blip r:embed="rId27">
            <a:extLst>
              <a:ext uri="{BEBA8EAE-BF5A-486C-A8C5-ECC9F3942E4B}">
                <a14:imgProps xmlns:a14="http://schemas.microsoft.com/office/drawing/2010/main">
                  <a14:imgLayer r:embed="rId28">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8" y="-41757"/>
            <a:ext cx="2153327" cy="1572075"/>
          </a:xfrm>
          <a:prstGeom prst="rect">
            <a:avLst/>
          </a:prstGeom>
        </p:spPr>
      </p:pic>
      <p:pic>
        <p:nvPicPr>
          <p:cNvPr id="29" name="Picture 2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675386" y="1033966"/>
            <a:ext cx="1070829" cy="1175834"/>
          </a:xfrm>
          <a:prstGeom prst="rect">
            <a:avLst/>
          </a:prstGeom>
        </p:spPr>
      </p:pic>
      <p:pic>
        <p:nvPicPr>
          <p:cNvPr id="30" name="Picture 29"/>
          <p:cNvPicPr>
            <a:picLocks noChangeAspect="1"/>
          </p:cNvPicPr>
          <p:nvPr/>
        </p:nvPicPr>
        <p:blipFill>
          <a:blip r:embed="rId30">
            <a:extLst>
              <a:ext uri="{BEBA8EAE-BF5A-486C-A8C5-ECC9F3942E4B}">
                <a14:imgProps xmlns:a14="http://schemas.microsoft.com/office/drawing/2010/main">
                  <a14:imgLayer r:embed="rId31">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60"/>
            <a:ext cx="1628244" cy="1389127"/>
          </a:xfrm>
          <a:prstGeom prst="rect">
            <a:avLst/>
          </a:prstGeom>
        </p:spPr>
      </p:pic>
      <p:sp>
        <p:nvSpPr>
          <p:cNvPr id="31" name="Rounded Rectangle 30"/>
          <p:cNvSpPr/>
          <p:nvPr/>
        </p:nvSpPr>
        <p:spPr>
          <a:xfrm>
            <a:off x="9125892" y="131272"/>
            <a:ext cx="3020844" cy="190123"/>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2">
            <a:extLst>
              <a:ext uri="{BEBA8EAE-BF5A-486C-A8C5-ECC9F3942E4B}">
                <a14:imgProps xmlns:a14="http://schemas.microsoft.com/office/drawing/2010/main">
                  <a14:imgLayer r:embed="rId33">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B46B0A3-DC01-4314-AA51-C614AC67EC36}"/>
              </a:ext>
            </a:extLst>
          </p:cNvPr>
          <p:cNvSpPr txBox="1"/>
          <p:nvPr/>
        </p:nvSpPr>
        <p:spPr>
          <a:xfrm>
            <a:off x="1587081" y="703395"/>
            <a:ext cx="8229600" cy="5016758"/>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đoạn văn và trả lời câu 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 mẹ là người luôn ở bên tôi. Mỗi khi tôi ốm hay mệt, mẹ thức thâu đêm để chăm sóc tôi. Mỗi khi tôi gặp bài học khó, mẹ là người động viên giúp đỡ tôi. Được ai khen tôi nghĩ ngay đến mẹ. Tôi biết mẹ sẽ rất vui khi tôi làm được việc tốt. Tôi rất yêu mẹ tôi.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xmlns="" id="{B68BA864-9E39-40D1-A229-3F7FB1FD7D51}"/>
              </a:ext>
            </a:extLst>
          </p:cNvPr>
          <p:cNvSpPr/>
          <p:nvPr/>
        </p:nvSpPr>
        <p:spPr>
          <a:xfrm>
            <a:off x="931053" y="5268496"/>
            <a:ext cx="7464056" cy="9781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ai?</a:t>
            </a:r>
          </a:p>
        </p:txBody>
      </p:sp>
      <p:cxnSp>
        <p:nvCxnSpPr>
          <p:cNvPr id="5" name="Straight Connector 4">
            <a:extLst>
              <a:ext uri="{FF2B5EF4-FFF2-40B4-BE49-F238E27FC236}">
                <a16:creationId xmlns:a16="http://schemas.microsoft.com/office/drawing/2014/main" xmlns="" id="{04673118-A85F-4024-8DA1-EF1A063996B1}"/>
              </a:ext>
            </a:extLst>
          </p:cNvPr>
          <p:cNvCxnSpPr>
            <a:cxnSpLocks/>
          </p:cNvCxnSpPr>
          <p:nvPr/>
        </p:nvCxnSpPr>
        <p:spPr>
          <a:xfrm>
            <a:off x="3621092" y="2206320"/>
            <a:ext cx="627321" cy="0"/>
          </a:xfrm>
          <a:prstGeom prst="line">
            <a:avLst/>
          </a:prstGeom>
        </p:spPr>
        <p:style>
          <a:lnRef idx="3">
            <a:schemeClr val="accent2"/>
          </a:lnRef>
          <a:fillRef idx="0">
            <a:schemeClr val="accent2"/>
          </a:fillRef>
          <a:effectRef idx="2">
            <a:schemeClr val="accent2"/>
          </a:effectRef>
          <a:fontRef idx="minor">
            <a:schemeClr val="tx1"/>
          </a:fontRef>
        </p:style>
      </p:cxnSp>
      <p:sp>
        <p:nvSpPr>
          <p:cNvPr id="6" name="Rectangle: Rounded Corners 5">
            <a:extLst>
              <a:ext uri="{FF2B5EF4-FFF2-40B4-BE49-F238E27FC236}">
                <a16:creationId xmlns:a16="http://schemas.microsoft.com/office/drawing/2014/main" xmlns="" id="{A0FC1660-E87E-4411-BA01-DB1D48D62A49}"/>
              </a:ext>
            </a:extLst>
          </p:cNvPr>
          <p:cNvSpPr/>
          <p:nvPr/>
        </p:nvSpPr>
        <p:spPr>
          <a:xfrm>
            <a:off x="931053" y="5268496"/>
            <a:ext cx="7464056" cy="978196"/>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Những câu nào thể hiện tình cảm của bạn nhỏ đối với người đó?</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7" name="Straight Connector 6">
            <a:extLst>
              <a:ext uri="{FF2B5EF4-FFF2-40B4-BE49-F238E27FC236}">
                <a16:creationId xmlns:a16="http://schemas.microsoft.com/office/drawing/2014/main" xmlns="" id="{F5D60F10-969F-4E1F-821E-8C6922BE819A}"/>
              </a:ext>
            </a:extLst>
          </p:cNvPr>
          <p:cNvCxnSpPr>
            <a:cxnSpLocks/>
          </p:cNvCxnSpPr>
          <p:nvPr/>
        </p:nvCxnSpPr>
        <p:spPr>
          <a:xfrm>
            <a:off x="4266132" y="4120181"/>
            <a:ext cx="555054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xmlns="" id="{90B8332E-96FC-4A0F-9F44-6C96474520F3}"/>
              </a:ext>
            </a:extLst>
          </p:cNvPr>
          <p:cNvCxnSpPr>
            <a:cxnSpLocks/>
          </p:cNvCxnSpPr>
          <p:nvPr/>
        </p:nvCxnSpPr>
        <p:spPr>
          <a:xfrm>
            <a:off x="1735407" y="4715604"/>
            <a:ext cx="5306000" cy="0"/>
          </a:xfrm>
          <a:prstGeom prst="line">
            <a:avLst/>
          </a:prstGeom>
        </p:spPr>
        <p:style>
          <a:lnRef idx="3">
            <a:schemeClr val="accent2"/>
          </a:lnRef>
          <a:fillRef idx="0">
            <a:schemeClr val="accent2"/>
          </a:fillRef>
          <a:effectRef idx="2">
            <a:schemeClr val="accent2"/>
          </a:effectRef>
          <a:fontRef idx="minor">
            <a:schemeClr val="tx1"/>
          </a:fontRef>
        </p:style>
      </p:cxnSp>
      <p:sp>
        <p:nvSpPr>
          <p:cNvPr id="9" name="Rectangle: Rounded Corners 8">
            <a:extLst>
              <a:ext uri="{FF2B5EF4-FFF2-40B4-BE49-F238E27FC236}">
                <a16:creationId xmlns:a16="http://schemas.microsoft.com/office/drawing/2014/main" xmlns="" id="{49C5525B-6CDF-4DEB-BD5E-FF6A5FD162D0}"/>
              </a:ext>
            </a:extLst>
          </p:cNvPr>
          <p:cNvSpPr/>
          <p:nvPr/>
        </p:nvSpPr>
        <p:spPr>
          <a:xfrm>
            <a:off x="931053" y="5268496"/>
            <a:ext cx="7923236" cy="97819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 Vì sao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quý</a:t>
            </a:r>
            <a:r>
              <a:rPr kumimoji="0" lang="vi-VN" sz="3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hought Bubble: Cloud 9">
            <a:extLst>
              <a:ext uri="{FF2B5EF4-FFF2-40B4-BE49-F238E27FC236}">
                <a16:creationId xmlns:a16="http://schemas.microsoft.com/office/drawing/2014/main" xmlns="" id="{9989EAFA-8215-443D-8467-BDBA97CA13E0}"/>
              </a:ext>
            </a:extLst>
          </p:cNvPr>
          <p:cNvSpPr/>
          <p:nvPr/>
        </p:nvSpPr>
        <p:spPr>
          <a:xfrm>
            <a:off x="8543435" y="4016373"/>
            <a:ext cx="3211563" cy="2060196"/>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Vì</a:t>
            </a:r>
            <a:r>
              <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mẹ</a:t>
            </a:r>
            <a:r>
              <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luôn</a:t>
            </a:r>
            <a:r>
              <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rPr>
              <a:t> ở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bên</a:t>
            </a:r>
            <a:r>
              <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chăm</a:t>
            </a:r>
            <a:r>
              <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sóc</a:t>
            </a:r>
            <a:r>
              <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và</a:t>
            </a:r>
            <a:r>
              <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giúp</a:t>
            </a:r>
            <a:r>
              <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đỡ</a:t>
            </a:r>
            <a:r>
              <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bạn</a:t>
            </a:r>
            <a:r>
              <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nhỏ</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endParaRPr>
          </a:p>
        </p:txBody>
      </p:sp>
      <p:sp>
        <p:nvSpPr>
          <p:cNvPr id="11" name="Rounded Rectangle 10"/>
          <p:cNvSpPr/>
          <p:nvPr/>
        </p:nvSpPr>
        <p:spPr>
          <a:xfrm>
            <a:off x="9171157" y="131272"/>
            <a:ext cx="3020844" cy="190123"/>
          </a:xfrm>
          <a:prstGeom prst="roundRect">
            <a:avLst/>
          </a:prstGeom>
          <a:solidFill>
            <a:schemeClr val="bg1"/>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398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4"/>
                                        </p:tgtEl>
                                        <p:attrNameLst>
                                          <p:attrName>ppt_x</p:attrName>
                                        </p:attrNameLst>
                                      </p:cBhvr>
                                      <p:tavLst>
                                        <p:tav tm="0">
                                          <p:val>
                                            <p:strVal val="ppt_x"/>
                                          </p:val>
                                        </p:tav>
                                        <p:tav tm="100000">
                                          <p:val>
                                            <p:strVal val="ppt_x"/>
                                          </p:val>
                                        </p:tav>
                                      </p:tavLst>
                                    </p:anim>
                                    <p:anim calcmode="lin" valueType="num">
                                      <p:cBhvr additive="base">
                                        <p:cTn id="19" dur="500"/>
                                        <p:tgtEl>
                                          <p:spTgt spid="4"/>
                                        </p:tgtEl>
                                        <p:attrNameLst>
                                          <p:attrName>ppt_y</p:attrName>
                                        </p:attrNameLst>
                                      </p:cBhvr>
                                      <p:tavLst>
                                        <p:tav tm="0">
                                          <p:val>
                                            <p:strVal val="ppt_y"/>
                                          </p:val>
                                        </p:tav>
                                        <p:tav tm="100000">
                                          <p:val>
                                            <p:strVal val="1+ppt_h/2"/>
                                          </p:val>
                                        </p:tav>
                                      </p:tavLst>
                                    </p:anim>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2" nodeType="clickEffect">
                                  <p:stCondLst>
                                    <p:cond delay="0"/>
                                  </p:stCondLst>
                                  <p:childTnLst>
                                    <p:anim calcmode="lin" valueType="num">
                                      <p:cBhvr additive="base">
                                        <p:cTn id="47" dur="500"/>
                                        <p:tgtEl>
                                          <p:spTgt spid="6"/>
                                        </p:tgtEl>
                                        <p:attrNameLst>
                                          <p:attrName>ppt_x</p:attrName>
                                        </p:attrNameLst>
                                      </p:cBhvr>
                                      <p:tavLst>
                                        <p:tav tm="0">
                                          <p:val>
                                            <p:strVal val="ppt_x"/>
                                          </p:val>
                                        </p:tav>
                                        <p:tav tm="100000">
                                          <p:val>
                                            <p:strVal val="ppt_x"/>
                                          </p:val>
                                        </p:tav>
                                      </p:tavLst>
                                    </p:anim>
                                    <p:anim calcmode="lin" valueType="num">
                                      <p:cBhvr additive="base">
                                        <p:cTn id="48" dur="500"/>
                                        <p:tgtEl>
                                          <p:spTgt spid="6"/>
                                        </p:tgtEl>
                                        <p:attrNameLst>
                                          <p:attrName>ppt_y</p:attrName>
                                        </p:attrNameLst>
                                      </p:cBhvr>
                                      <p:tavLst>
                                        <p:tav tm="0">
                                          <p:val>
                                            <p:strVal val="ppt_y"/>
                                          </p:val>
                                        </p:tav>
                                        <p:tav tm="100000">
                                          <p:val>
                                            <p:strVal val="1+ppt_h/2"/>
                                          </p:val>
                                        </p:tav>
                                      </p:tavLst>
                                    </p:anim>
                                    <p:set>
                                      <p:cBhvr>
                                        <p:cTn id="49" dur="1" fill="hold">
                                          <p:stCondLst>
                                            <p:cond delay="499"/>
                                          </p:stCondLst>
                                        </p:cTn>
                                        <p:tgtEl>
                                          <p:spTgt spid="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ppt_x"/>
                                          </p:val>
                                        </p:tav>
                                      </p:tavLst>
                                    </p:anim>
                                    <p:anim calcmode="lin" valueType="num">
                                      <p:cBhvr additive="base">
                                        <p:cTn id="61" dur="500"/>
                                        <p:tgtEl>
                                          <p:spTgt spid="9"/>
                                        </p:tgtEl>
                                        <p:attrNameLst>
                                          <p:attrName>ppt_y</p:attrName>
                                        </p:attrNameLst>
                                      </p:cBhvr>
                                      <p:tavLst>
                                        <p:tav tm="0">
                                          <p:val>
                                            <p:strVal val="ppt_y"/>
                                          </p:val>
                                        </p:tav>
                                        <p:tav tm="100000">
                                          <p:val>
                                            <p:strVal val="1+ppt_h/2"/>
                                          </p:val>
                                        </p:tav>
                                      </p:tavLst>
                                    </p:anim>
                                    <p:set>
                                      <p:cBhvr>
                                        <p:cTn id="62" dur="1" fill="hold">
                                          <p:stCondLst>
                                            <p:cond delay="499"/>
                                          </p:stCondLst>
                                        </p:cTn>
                                        <p:tgtEl>
                                          <p:spTgt spid="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2" nodeType="clickEffect">
                                  <p:stCondLst>
                                    <p:cond delay="0"/>
                                  </p:stCondLst>
                                  <p:childTnLst>
                                    <p:anim calcmode="lin" valueType="num">
                                      <p:cBhvr additive="base">
                                        <p:cTn id="66" dur="500"/>
                                        <p:tgtEl>
                                          <p:spTgt spid="9"/>
                                        </p:tgtEl>
                                        <p:attrNameLst>
                                          <p:attrName>ppt_x</p:attrName>
                                        </p:attrNameLst>
                                      </p:cBhvr>
                                      <p:tavLst>
                                        <p:tav tm="0">
                                          <p:val>
                                            <p:strVal val="ppt_x"/>
                                          </p:val>
                                        </p:tav>
                                        <p:tav tm="100000">
                                          <p:val>
                                            <p:strVal val="ppt_x"/>
                                          </p:val>
                                        </p:tav>
                                      </p:tavLst>
                                    </p:anim>
                                    <p:anim calcmode="lin" valueType="num">
                                      <p:cBhvr additive="base">
                                        <p:cTn id="67" dur="500"/>
                                        <p:tgtEl>
                                          <p:spTgt spid="9"/>
                                        </p:tgtEl>
                                        <p:attrNameLst>
                                          <p:attrName>ppt_y</p:attrName>
                                        </p:attrNameLst>
                                      </p:cBhvr>
                                      <p:tavLst>
                                        <p:tav tm="0">
                                          <p:val>
                                            <p:strVal val="ppt_y"/>
                                          </p:val>
                                        </p:tav>
                                        <p:tav tm="100000">
                                          <p:val>
                                            <p:strVal val="1+ppt_h/2"/>
                                          </p:val>
                                        </p:tav>
                                      </p:tavLst>
                                    </p:anim>
                                    <p:set>
                                      <p:cBhvr>
                                        <p:cTn id="68" dur="1" fill="hold">
                                          <p:stCondLst>
                                            <p:cond delay="499"/>
                                          </p:stCondLst>
                                        </p:cTn>
                                        <p:tgtEl>
                                          <p:spTgt spid="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10">
                                            <p:txEl>
                                              <p:pRg st="0" end="0"/>
                                            </p:txEl>
                                          </p:spTgt>
                                        </p:tgtEl>
                                        <p:attrNameLst>
                                          <p:attrName>style.visibility</p:attrName>
                                        </p:attrNameLst>
                                      </p:cBhvr>
                                      <p:to>
                                        <p:strVal val="visible"/>
                                      </p:to>
                                    </p:set>
                                    <p:animEffect transition="in" filter="wipe(down)">
                                      <p:cBhvr>
                                        <p:cTn id="7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6" grpId="2" animBg="1"/>
      <p:bldP spid="9" grpId="0" animBg="1"/>
      <p:bldP spid="9" grpId="1" animBg="1"/>
      <p:bldP spid="9"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DAA05A1-A30F-4B43-B0F9-842C7E8FD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5" name="图片 4">
            <a:extLst>
              <a:ext uri="{FF2B5EF4-FFF2-40B4-BE49-F238E27FC236}">
                <a16:creationId xmlns:a16="http://schemas.microsoft.com/office/drawing/2014/main" xmlns="" id="{222540BC-A24B-435C-91AE-1DD34C38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108746" y="1017191"/>
            <a:ext cx="6247250" cy="5064983"/>
          </a:xfrm>
          <a:prstGeom prst="rect">
            <a:avLst/>
          </a:prstGeom>
        </p:spPr>
      </p:pic>
      <p:pic>
        <p:nvPicPr>
          <p:cNvPr id="9" name="图片 8">
            <a:extLst>
              <a:ext uri="{FF2B5EF4-FFF2-40B4-BE49-F238E27FC236}">
                <a16:creationId xmlns:a16="http://schemas.microsoft.com/office/drawing/2014/main" xmlns="" id="{1C673EB3-CF89-4670-AD42-188BEA088385}"/>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10" name="图片 9">
            <a:extLst>
              <a:ext uri="{FF2B5EF4-FFF2-40B4-BE49-F238E27FC236}">
                <a16:creationId xmlns:a16="http://schemas.microsoft.com/office/drawing/2014/main" xmlns="" id="{CECE201C-16F7-41CC-9D7C-4F43F62CC366}"/>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21902" y="2001520"/>
            <a:ext cx="4466359" cy="5492902"/>
          </a:xfrm>
          <a:prstGeom prst="rect">
            <a:avLst/>
          </a:prstGeom>
        </p:spPr>
      </p:pic>
      <p:pic>
        <p:nvPicPr>
          <p:cNvPr id="12" name="图片 11">
            <a:extLst>
              <a:ext uri="{FF2B5EF4-FFF2-40B4-BE49-F238E27FC236}">
                <a16:creationId xmlns:a16="http://schemas.microsoft.com/office/drawing/2014/main" xmlns="" id="{ED6E6BBD-55BC-4609-9234-E6F030B3A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3"/>
            <a:ext cx="419196" cy="1232181"/>
          </a:xfrm>
          <a:prstGeom prst="rect">
            <a:avLst/>
          </a:prstGeom>
        </p:spPr>
      </p:pic>
      <p:pic>
        <p:nvPicPr>
          <p:cNvPr id="13" name="图片 12">
            <a:extLst>
              <a:ext uri="{FF2B5EF4-FFF2-40B4-BE49-F238E27FC236}">
                <a16:creationId xmlns:a16="http://schemas.microsoft.com/office/drawing/2014/main" xmlns="" id="{9F2093D5-1511-470A-84F7-CD3D5D60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3" y="1274027"/>
            <a:ext cx="571631" cy="787579"/>
          </a:xfrm>
          <a:prstGeom prst="rect">
            <a:avLst/>
          </a:prstGeom>
        </p:spPr>
      </p:pic>
      <p:pic>
        <p:nvPicPr>
          <p:cNvPr id="14" name="图片 13">
            <a:extLst>
              <a:ext uri="{FF2B5EF4-FFF2-40B4-BE49-F238E27FC236}">
                <a16:creationId xmlns:a16="http://schemas.microsoft.com/office/drawing/2014/main" xmlns="" id="{E1A8B920-2603-41BF-97D2-B541638BC318}"/>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16" name="图片 15">
            <a:extLst>
              <a:ext uri="{FF2B5EF4-FFF2-40B4-BE49-F238E27FC236}">
                <a16:creationId xmlns:a16="http://schemas.microsoft.com/office/drawing/2014/main" xmlns="" id="{4E36D2A1-7E6C-40E4-9CEC-803715B69F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89435">
            <a:off x="5902313" y="2289398"/>
            <a:ext cx="422499" cy="436127"/>
          </a:xfrm>
          <a:prstGeom prst="rect">
            <a:avLst/>
          </a:prstGeom>
        </p:spPr>
      </p:pic>
      <p:pic>
        <p:nvPicPr>
          <p:cNvPr id="17" name="图片 16">
            <a:extLst>
              <a:ext uri="{FF2B5EF4-FFF2-40B4-BE49-F238E27FC236}">
                <a16:creationId xmlns:a16="http://schemas.microsoft.com/office/drawing/2014/main" xmlns="" id="{2E9236B6-8568-430A-A241-D955A7D927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8109" y="1202803"/>
            <a:ext cx="644623" cy="686893"/>
          </a:xfrm>
          <a:prstGeom prst="rect">
            <a:avLst/>
          </a:prstGeom>
        </p:spPr>
      </p:pic>
      <p:pic>
        <p:nvPicPr>
          <p:cNvPr id="18" name="图片 17">
            <a:extLst>
              <a:ext uri="{FF2B5EF4-FFF2-40B4-BE49-F238E27FC236}">
                <a16:creationId xmlns:a16="http://schemas.microsoft.com/office/drawing/2014/main" xmlns="" id="{5150AFAD-94D2-45D0-B9C7-6489920D48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40267" y="670350"/>
            <a:ext cx="391539" cy="469845"/>
          </a:xfrm>
          <a:prstGeom prst="rect">
            <a:avLst/>
          </a:prstGeom>
        </p:spPr>
      </p:pic>
      <p:pic>
        <p:nvPicPr>
          <p:cNvPr id="20" name="图片 19">
            <a:extLst>
              <a:ext uri="{FF2B5EF4-FFF2-40B4-BE49-F238E27FC236}">
                <a16:creationId xmlns:a16="http://schemas.microsoft.com/office/drawing/2014/main" xmlns="" id="{17F29A0C-09E7-494C-BC8E-428CB9B9DA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27701">
            <a:off x="2693189" y="707721"/>
            <a:ext cx="391539" cy="645313"/>
          </a:xfrm>
          <a:prstGeom prst="rect">
            <a:avLst/>
          </a:prstGeom>
        </p:spPr>
      </p:pic>
      <p:pic>
        <p:nvPicPr>
          <p:cNvPr id="21" name="图片 20">
            <a:extLst>
              <a:ext uri="{FF2B5EF4-FFF2-40B4-BE49-F238E27FC236}">
                <a16:creationId xmlns:a16="http://schemas.microsoft.com/office/drawing/2014/main" xmlns="" id="{B4860D97-F7FE-4AC3-8745-689FB2A4E7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59631" y="1470921"/>
            <a:ext cx="1054340" cy="1181369"/>
          </a:xfrm>
          <a:prstGeom prst="rect">
            <a:avLst/>
          </a:prstGeom>
        </p:spPr>
      </p:pic>
      <p:sp>
        <p:nvSpPr>
          <p:cNvPr id="3" name="TextBox 2">
            <a:extLst>
              <a:ext uri="{FF2B5EF4-FFF2-40B4-BE49-F238E27FC236}">
                <a16:creationId xmlns:a16="http://schemas.microsoft.com/office/drawing/2014/main" xmlns="" id="{589B3C22-7DF9-4178-B0DA-2C2687E2F5D1}"/>
              </a:ext>
            </a:extLst>
          </p:cNvPr>
          <p:cNvSpPr txBox="1"/>
          <p:nvPr/>
        </p:nvSpPr>
        <p:spPr>
          <a:xfrm>
            <a:off x="6834106" y="1531672"/>
            <a:ext cx="4796529" cy="2554545"/>
          </a:xfrm>
          <a:prstGeom prst="rect">
            <a:avLst/>
          </a:prstGeom>
          <a:noFill/>
        </p:spPr>
        <p:txBody>
          <a:bodyPr wrap="square" rtlCol="0">
            <a:spAutoFit/>
          </a:bodyPr>
          <a:lstStyle/>
          <a:p>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 3-4 câu thể hiện tình cảm của em đối với người thân.</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4"/>
          <p:cNvSpPr/>
          <p:nvPr/>
        </p:nvSpPr>
        <p:spPr>
          <a:xfrm>
            <a:off x="9171157" y="131272"/>
            <a:ext cx="3020844" cy="190123"/>
          </a:xfrm>
          <a:prstGeom prst="roundRect">
            <a:avLst/>
          </a:prstGeom>
          <a:solidFill>
            <a:schemeClr val="accent6">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1067950"/>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6569" y="1339921"/>
            <a:ext cx="2388603" cy="1169551"/>
          </a:xfrm>
          <a:prstGeom prst="rect">
            <a:avLst/>
          </a:prstGeom>
          <a:noFill/>
        </p:spPr>
        <p:txBody>
          <a:bodyPr wrap="none" rtlCol="0">
            <a:spAutoFit/>
          </a:bodyPr>
          <a:lstStyle/>
          <a:p>
            <a:r>
              <a:rPr lang="vi-VN" sz="7000" b="1" dirty="0" smtClean="0">
                <a:solidFill>
                  <a:schemeClr val="bg1"/>
                </a:solidFill>
                <a:latin typeface="Times New Roman" pitchFamily="18" charset="0"/>
                <a:cs typeface="Times New Roman" pitchFamily="18" charset="0"/>
              </a:rPr>
              <a:t>Tiết 6</a:t>
            </a:r>
            <a:endParaRPr lang="en-US" sz="7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557596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EA55EF-37C9-4DEF-A6A7-7585374ADD6D}"/>
              </a:ext>
            </a:extLst>
          </p:cNvPr>
          <p:cNvSpPr txBox="1"/>
          <p:nvPr/>
        </p:nvSpPr>
        <p:spPr>
          <a:xfrm>
            <a:off x="4133657" y="1172508"/>
            <a:ext cx="51920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Arial-Rounded"/>
                <a:ea typeface="Arial-Rounded"/>
                <a:cs typeface="+mn-cs"/>
              </a:rPr>
              <a:t>ĐỌC MỞ RỘNG</a:t>
            </a:r>
          </a:p>
        </p:txBody>
      </p:sp>
      <p:sp>
        <p:nvSpPr>
          <p:cNvPr id="3" name="TextBox 2">
            <a:extLst>
              <a:ext uri="{FF2B5EF4-FFF2-40B4-BE49-F238E27FC236}">
                <a16:creationId xmlns:a16="http://schemas.microsoft.com/office/drawing/2014/main" xmlns="" id="{60B71C5C-EC34-498F-805B-F9317B76726E}"/>
              </a:ext>
            </a:extLst>
          </p:cNvPr>
          <p:cNvSpPr txBox="1"/>
          <p:nvPr/>
        </p:nvSpPr>
        <p:spPr>
          <a:xfrm>
            <a:off x="2245259" y="1958288"/>
            <a:ext cx="10145917"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Arial-Rounded"/>
                <a:ea typeface="Arial-Rounded"/>
                <a:cs typeface="+mn-cs"/>
              </a:rPr>
              <a:t>1. </a:t>
            </a:r>
            <a:r>
              <a:rPr kumimoji="0" lang="vi-VN" sz="2800" b="1" i="0" u="none" strike="noStrike" kern="1200" cap="none" spc="0" normalizeH="0" baseline="0" noProof="0" dirty="0">
                <a:ln>
                  <a:noFill/>
                </a:ln>
                <a:solidFill>
                  <a:prstClr val="black"/>
                </a:solidFill>
                <a:effectLst/>
                <a:uLnTx/>
                <a:uFillTx/>
                <a:latin typeface="Arial-Rounded"/>
                <a:ea typeface="Arial-Rounded"/>
                <a:cs typeface="+mn-cs"/>
              </a:rPr>
              <a:t>Tìm đọc </a:t>
            </a:r>
            <a:r>
              <a:rPr kumimoji="0" lang="en-US" sz="2800" b="1"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1"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1" i="0" u="none" strike="noStrike" kern="1200" cap="none" spc="0" normalizeH="0" baseline="0" noProof="0" dirty="0" err="1">
                <a:ln>
                  <a:noFill/>
                </a:ln>
                <a:solidFill>
                  <a:prstClr val="black"/>
                </a:solidFill>
                <a:effectLst/>
                <a:uLnTx/>
                <a:uFillTx/>
                <a:latin typeface="Arial-Rounded"/>
                <a:ea typeface="Arial-Rounded"/>
                <a:cs typeface="+mn-cs"/>
              </a:rPr>
              <a:t>bài</a:t>
            </a:r>
            <a:r>
              <a:rPr kumimoji="0" lang="en-US" sz="2800" b="1"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1" i="0" u="none" strike="noStrike" kern="1200" cap="none" spc="0" normalizeH="0" baseline="0" noProof="0" dirty="0" err="1">
                <a:ln>
                  <a:noFill/>
                </a:ln>
                <a:solidFill>
                  <a:prstClr val="black"/>
                </a:solidFill>
                <a:effectLst/>
                <a:uLnTx/>
                <a:uFillTx/>
                <a:latin typeface="Arial-Rounded"/>
                <a:ea typeface="Arial-Rounded"/>
                <a:cs typeface="+mn-cs"/>
              </a:rPr>
              <a:t>thơ</a:t>
            </a:r>
            <a:r>
              <a:rPr kumimoji="0" lang="en-US" sz="2800" b="1"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1" i="0" u="none" strike="noStrike" kern="1200" cap="none" spc="0" normalizeH="0" baseline="0" noProof="0" dirty="0" err="1">
                <a:ln>
                  <a:noFill/>
                </a:ln>
                <a:solidFill>
                  <a:prstClr val="black"/>
                </a:solidFill>
                <a:effectLst/>
                <a:uLnTx/>
                <a:uFillTx/>
                <a:latin typeface="Arial-Rounded"/>
                <a:ea typeface="Arial-Rounded"/>
                <a:cs typeface="+mn-cs"/>
              </a:rPr>
              <a:t>câu</a:t>
            </a:r>
            <a:r>
              <a:rPr kumimoji="0" lang="en-US" sz="2800" b="1"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1" i="0" u="none" strike="noStrike" kern="1200" cap="none" spc="0" normalizeH="0" baseline="0" noProof="0" dirty="0" err="1">
                <a:ln>
                  <a:noFill/>
                </a:ln>
                <a:solidFill>
                  <a:prstClr val="black"/>
                </a:solidFill>
                <a:effectLst/>
                <a:uLnTx/>
                <a:uFillTx/>
                <a:latin typeface="Arial-Rounded"/>
                <a:ea typeface="Arial-Rounded"/>
                <a:cs typeface="+mn-cs"/>
              </a:rPr>
              <a:t>chuyện</a:t>
            </a:r>
            <a:r>
              <a:rPr kumimoji="0" lang="en-US" sz="2800" b="1"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1" i="0" u="none" strike="noStrike" kern="1200" cap="none" spc="0" normalizeH="0" baseline="0" noProof="0" dirty="0" err="1">
                <a:ln>
                  <a:noFill/>
                </a:ln>
                <a:solidFill>
                  <a:prstClr val="black"/>
                </a:solidFill>
                <a:effectLst/>
                <a:uLnTx/>
                <a:uFillTx/>
                <a:latin typeface="Arial-Rounded"/>
                <a:ea typeface="Arial-Rounded"/>
                <a:cs typeface="+mn-cs"/>
              </a:rPr>
              <a:t>về</a:t>
            </a:r>
            <a:r>
              <a:rPr kumimoji="0" lang="en-US" sz="2800" b="1"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1" i="0" u="none" strike="noStrike" kern="1200" cap="none" spc="0" normalizeH="0" baseline="0" noProof="0" dirty="0" err="1">
                <a:ln>
                  <a:noFill/>
                </a:ln>
                <a:solidFill>
                  <a:prstClr val="black"/>
                </a:solidFill>
                <a:effectLst/>
                <a:uLnTx/>
                <a:uFillTx/>
                <a:latin typeface="Arial-Rounded"/>
                <a:ea typeface="Arial-Rounded"/>
                <a:cs typeface="+mn-cs"/>
              </a:rPr>
              <a:t>tình</a:t>
            </a:r>
            <a:r>
              <a:rPr kumimoji="0" lang="en-US" sz="2800" b="1"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1" i="0" u="none" strike="noStrike" kern="1200" cap="none" spc="0" normalizeH="0" baseline="0" noProof="0" dirty="0" err="1">
                <a:ln>
                  <a:noFill/>
                </a:ln>
                <a:solidFill>
                  <a:prstClr val="black"/>
                </a:solidFill>
                <a:effectLst/>
                <a:uLnTx/>
                <a:uFillTx/>
                <a:latin typeface="Arial-Rounded"/>
                <a:ea typeface="Arial-Rounded"/>
                <a:cs typeface="+mn-cs"/>
              </a:rPr>
              <a:t>cảm</a:t>
            </a:r>
            <a:r>
              <a:rPr kumimoji="0" lang="en-US" sz="2800" b="1"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1" i="0" u="none" strike="noStrike" kern="1200" cap="none" spc="0" normalizeH="0" baseline="0" noProof="0" dirty="0" err="1">
                <a:ln>
                  <a:noFill/>
                </a:ln>
                <a:solidFill>
                  <a:prstClr val="black"/>
                </a:solidFill>
                <a:effectLst/>
                <a:uLnTx/>
                <a:uFillTx/>
                <a:latin typeface="Arial-Rounded"/>
                <a:ea typeface="Arial-Rounded"/>
                <a:cs typeface="+mn-cs"/>
              </a:rPr>
              <a:t>gia</a:t>
            </a:r>
            <a:r>
              <a:rPr kumimoji="0" lang="en-US" sz="2800" b="1"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1" i="0" u="none" strike="noStrike" kern="1200" cap="none" spc="0" normalizeH="0" baseline="0" noProof="0" dirty="0" err="1">
                <a:ln>
                  <a:noFill/>
                </a:ln>
                <a:solidFill>
                  <a:prstClr val="black"/>
                </a:solidFill>
                <a:effectLst/>
                <a:uLnTx/>
                <a:uFillTx/>
                <a:latin typeface="Arial-Rounded"/>
                <a:ea typeface="Arial-Rounded"/>
                <a:cs typeface="+mn-cs"/>
              </a:rPr>
              <a:t>đình</a:t>
            </a:r>
            <a:r>
              <a:rPr kumimoji="0" lang="en-US" sz="2800" b="1" i="0" u="none" strike="noStrike" kern="1200" cap="none" spc="0" normalizeH="0" baseline="0" noProof="0" dirty="0">
                <a:ln>
                  <a:noFill/>
                </a:ln>
                <a:solidFill>
                  <a:prstClr val="black"/>
                </a:solidFill>
                <a:effectLst/>
                <a:uLnTx/>
                <a:uFillTx/>
                <a:latin typeface="Arial-Rounded"/>
                <a:ea typeface="Arial-Rounded"/>
                <a:cs typeface="+mn-cs"/>
              </a:rPr>
              <a:t>.</a:t>
            </a:r>
            <a:endParaRPr kumimoji="0" lang="vi-VN" sz="2800" b="1"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xmlns="" id="{F2CFF5DA-0BE5-4E7F-8AE3-A886EA7E1608}"/>
              </a:ext>
            </a:extLst>
          </p:cNvPr>
          <p:cNvPicPr>
            <a:picLocks noChangeAspect="1"/>
          </p:cNvPicPr>
          <p:nvPr/>
        </p:nvPicPr>
        <p:blipFill rotWithShape="1">
          <a:blip r:embed="rId2"/>
          <a:srcRect l="10688" t="-2928" r="25613" b="2928"/>
          <a:stretch/>
        </p:blipFill>
        <p:spPr>
          <a:xfrm>
            <a:off x="413942" y="321395"/>
            <a:ext cx="2528540" cy="1920449"/>
          </a:xfrm>
          <a:prstGeom prst="flowChartConnector">
            <a:avLst/>
          </a:prstGeom>
        </p:spPr>
      </p:pic>
      <p:pic>
        <p:nvPicPr>
          <p:cNvPr id="6" name="Picture 5">
            <a:extLst>
              <a:ext uri="{FF2B5EF4-FFF2-40B4-BE49-F238E27FC236}">
                <a16:creationId xmlns:a16="http://schemas.microsoft.com/office/drawing/2014/main" xmlns="" id="{26E95780-1243-46A7-ABA0-F13D783C938B}"/>
              </a:ext>
            </a:extLst>
          </p:cNvPr>
          <p:cNvPicPr>
            <a:picLocks noChangeAspect="1"/>
          </p:cNvPicPr>
          <p:nvPr/>
        </p:nvPicPr>
        <p:blipFill rotWithShape="1">
          <a:blip r:embed="rId3">
            <a:clrChange>
              <a:clrFrom>
                <a:srgbClr val="FFFFFF"/>
              </a:clrFrom>
              <a:clrTo>
                <a:srgbClr val="FFFFFF">
                  <a:alpha val="0"/>
                </a:srgbClr>
              </a:clrTo>
            </a:clrChange>
          </a:blip>
          <a:srcRect l="2710"/>
          <a:stretch/>
        </p:blipFill>
        <p:spPr>
          <a:xfrm>
            <a:off x="2353902" y="2578865"/>
            <a:ext cx="7930836" cy="4012057"/>
          </a:xfrm>
          <a:prstGeom prst="rect">
            <a:avLst/>
          </a:prstGeom>
        </p:spPr>
      </p:pic>
      <p:sp>
        <p:nvSpPr>
          <p:cNvPr id="7" name="Rounded Rectangle 6"/>
          <p:cNvSpPr/>
          <p:nvPr/>
        </p:nvSpPr>
        <p:spPr>
          <a:xfrm>
            <a:off x="9171157" y="131272"/>
            <a:ext cx="3020844" cy="190123"/>
          </a:xfrm>
          <a:prstGeom prst="roundRect">
            <a:avLst/>
          </a:prstGeom>
          <a:solidFill>
            <a:srgbClr val="E6CDFF"/>
          </a:solidFill>
          <a:ln>
            <a:solidFill>
              <a:srgbClr val="E6C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559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94B6A6-4658-4695-94E7-4DFE2DE7802A}"/>
              </a:ext>
            </a:extLst>
          </p:cNvPr>
          <p:cNvSpPr>
            <a:spLocks noGrp="1"/>
          </p:cNvSpPr>
          <p:nvPr>
            <p:ph type="title"/>
          </p:nvPr>
        </p:nvSpPr>
        <p:spPr>
          <a:xfrm>
            <a:off x="485113" y="-167489"/>
            <a:ext cx="11230069" cy="1325563"/>
          </a:xfrm>
        </p:spPr>
        <p:txBody>
          <a:bodyPr>
            <a:normAutofit/>
          </a:bodyPr>
          <a:lstStyle/>
          <a:p>
            <a:r>
              <a:rPr lang="en-US" sz="3600" b="1" dirty="0" err="1">
                <a:latin typeface="Times New Roman" pitchFamily="18" charset="0"/>
                <a:ea typeface="Arial-Rounded" panose="020B0500000000000000" pitchFamily="34" charset="0"/>
                <a:cs typeface="Times New Roman" pitchFamily="18" charset="0"/>
              </a:rPr>
              <a:t>Tìm</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đọc</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một</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bài</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thơ</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câu</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chuyện</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về</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tình</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cảm</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gia</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đình</a:t>
            </a:r>
            <a:endParaRPr lang="en-US" sz="3600" b="1" dirty="0">
              <a:latin typeface="Times New Roman" pitchFamily="18" charset="0"/>
              <a:ea typeface="Arial-Rounded" panose="020B0500000000000000" pitchFamily="34" charset="0"/>
              <a:cs typeface="Times New Roman" pitchFamily="18" charset="0"/>
            </a:endParaRPr>
          </a:p>
        </p:txBody>
      </p:sp>
      <p:pic>
        <p:nvPicPr>
          <p:cNvPr id="6" name="Content Placeholder 5" descr="Map&#10;&#10;Description automatically generated">
            <a:extLst>
              <a:ext uri="{FF2B5EF4-FFF2-40B4-BE49-F238E27FC236}">
                <a16:creationId xmlns:a16="http://schemas.microsoft.com/office/drawing/2014/main" xmlns="" id="{249DC3BE-9582-466C-AE61-C2DBF63A80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5381" y="964337"/>
            <a:ext cx="11141241" cy="5677094"/>
          </a:xfrm>
        </p:spPr>
      </p:pic>
      <p:sp>
        <p:nvSpPr>
          <p:cNvPr id="4" name="Rounded Rectangle 3"/>
          <p:cNvSpPr/>
          <p:nvPr/>
        </p:nvSpPr>
        <p:spPr>
          <a:xfrm>
            <a:off x="9171157" y="86007"/>
            <a:ext cx="3020844" cy="1901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063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xmlns=""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xmlns=""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 y="1737707"/>
            <a:ext cx="12191999" cy="3967171"/>
          </a:xfrm>
          <a:prstGeom prst="rect">
            <a:avLst/>
          </a:prstGeom>
        </p:spPr>
      </p:pic>
      <p:pic>
        <p:nvPicPr>
          <p:cNvPr id="23" name="Mây 3">
            <a:extLst>
              <a:ext uri="{FF2B5EF4-FFF2-40B4-BE49-F238E27FC236}">
                <a16:creationId xmlns:a16="http://schemas.microsoft.com/office/drawing/2014/main" xmlns="" id="{AE93FE02-DB59-4C79-9595-BDB213918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737" y="459895"/>
            <a:ext cx="1164368" cy="535609"/>
          </a:xfrm>
          <a:prstGeom prst="rect">
            <a:avLst/>
          </a:prstGeom>
        </p:spPr>
      </p:pic>
      <p:pic>
        <p:nvPicPr>
          <p:cNvPr id="27" name="Mặt trời">
            <a:extLst>
              <a:ext uri="{FF2B5EF4-FFF2-40B4-BE49-F238E27FC236}">
                <a16:creationId xmlns:a16="http://schemas.microsoft.com/office/drawing/2014/main" xmlns="" id="{6636E5CD-B3A7-4E53-948D-E3AEF61E3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6930" y="31135"/>
            <a:ext cx="1246993" cy="1242836"/>
          </a:xfrm>
          <a:prstGeom prst="rect">
            <a:avLst/>
          </a:prstGeom>
        </p:spPr>
      </p:pic>
      <p:pic>
        <p:nvPicPr>
          <p:cNvPr id="8" name="Bảng">
            <a:extLst>
              <a:ext uri="{FF2B5EF4-FFF2-40B4-BE49-F238E27FC236}">
                <a16:creationId xmlns:a16="http://schemas.microsoft.com/office/drawing/2014/main" xmlns=""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xmlns=""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7"/>
            <a:ext cx="12192000" cy="2081605"/>
          </a:xfrm>
          <a:prstGeom prst="rect">
            <a:avLst/>
          </a:prstGeom>
        </p:spPr>
      </p:pic>
      <p:pic>
        <p:nvPicPr>
          <p:cNvPr id="11" name="bóng bay 1">
            <a:extLst>
              <a:ext uri="{FF2B5EF4-FFF2-40B4-BE49-F238E27FC236}">
                <a16:creationId xmlns:a16="http://schemas.microsoft.com/office/drawing/2014/main" xmlns="" id="{7A93F8E8-0282-4159-B1C7-00A9F2E978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562" y="2067455"/>
            <a:ext cx="722839" cy="1310747"/>
          </a:xfrm>
          <a:prstGeom prst="rect">
            <a:avLst/>
          </a:prstGeom>
        </p:spPr>
      </p:pic>
      <p:pic>
        <p:nvPicPr>
          <p:cNvPr id="13" name="bóng bay 2">
            <a:extLst>
              <a:ext uri="{FF2B5EF4-FFF2-40B4-BE49-F238E27FC236}">
                <a16:creationId xmlns:a16="http://schemas.microsoft.com/office/drawing/2014/main" xmlns="" id="{22C5EFB3-49C0-4658-A0CA-CD0E4F3467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1793" y="109485"/>
            <a:ext cx="528179" cy="1113575"/>
          </a:xfrm>
          <a:prstGeom prst="rect">
            <a:avLst/>
          </a:prstGeom>
        </p:spPr>
      </p:pic>
      <p:pic>
        <p:nvPicPr>
          <p:cNvPr id="15" name="bóng bay 3">
            <a:extLst>
              <a:ext uri="{FF2B5EF4-FFF2-40B4-BE49-F238E27FC236}">
                <a16:creationId xmlns:a16="http://schemas.microsoft.com/office/drawing/2014/main" xmlns="" id="{BBB5CE74-F31D-4B7D-BF2E-90F5B2E10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2352" y="286932"/>
            <a:ext cx="642833" cy="1165671"/>
          </a:xfrm>
          <a:prstGeom prst="rect">
            <a:avLst/>
          </a:prstGeom>
        </p:spPr>
      </p:pic>
      <p:pic>
        <p:nvPicPr>
          <p:cNvPr id="17" name="bóng bay 4">
            <a:extLst>
              <a:ext uri="{FF2B5EF4-FFF2-40B4-BE49-F238E27FC236}">
                <a16:creationId xmlns:a16="http://schemas.microsoft.com/office/drawing/2014/main" xmlns="" id="{D89CA989-BC85-4D67-8058-6CFC5AEDBA4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36549" y="2953681"/>
            <a:ext cx="810243" cy="1469239"/>
          </a:xfrm>
          <a:prstGeom prst="rect">
            <a:avLst/>
          </a:prstGeom>
        </p:spPr>
      </p:pic>
      <p:pic>
        <p:nvPicPr>
          <p:cNvPr id="21" name="Mây 1">
            <a:extLst>
              <a:ext uri="{FF2B5EF4-FFF2-40B4-BE49-F238E27FC236}">
                <a16:creationId xmlns:a16="http://schemas.microsoft.com/office/drawing/2014/main" xmlns="" id="{7D6F8ED2-3AEC-4783-9D72-751F5781114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031" y="377786"/>
            <a:ext cx="1164368" cy="535609"/>
          </a:xfrm>
          <a:prstGeom prst="rect">
            <a:avLst/>
          </a:prstGeom>
        </p:spPr>
      </p:pic>
      <p:pic>
        <p:nvPicPr>
          <p:cNvPr id="19" name="Mây 2">
            <a:extLst>
              <a:ext uri="{FF2B5EF4-FFF2-40B4-BE49-F238E27FC236}">
                <a16:creationId xmlns:a16="http://schemas.microsoft.com/office/drawing/2014/main" xmlns="" id="{52AF4C38-29F5-4402-B531-270D2EBA04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52848" y="487236"/>
            <a:ext cx="1163221" cy="527327"/>
          </a:xfrm>
          <a:prstGeom prst="rect">
            <a:avLst/>
          </a:prstGeom>
        </p:spPr>
      </p:pic>
      <p:pic>
        <p:nvPicPr>
          <p:cNvPr id="25" name="Mây 4">
            <a:extLst>
              <a:ext uri="{FF2B5EF4-FFF2-40B4-BE49-F238E27FC236}">
                <a16:creationId xmlns:a16="http://schemas.microsoft.com/office/drawing/2014/main" xmlns="" id="{440933B4-60B6-471D-9839-79BAFAC76C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17701" y="703322"/>
            <a:ext cx="1373271" cy="688924"/>
          </a:xfrm>
          <a:prstGeom prst="rect">
            <a:avLst/>
          </a:prstGeom>
        </p:spPr>
      </p:pic>
      <p:sp>
        <p:nvSpPr>
          <p:cNvPr id="28" name="Luyện đọc từ khó">
            <a:extLst>
              <a:ext uri="{FF2B5EF4-FFF2-40B4-BE49-F238E27FC236}">
                <a16:creationId xmlns:a16="http://schemas.microsoft.com/office/drawing/2014/main" xmlns="" id="{E14D4A15-BAA0-4C95-832F-EBC1362431C4}"/>
              </a:ext>
            </a:extLst>
          </p:cNvPr>
          <p:cNvSpPr txBox="1"/>
          <p:nvPr/>
        </p:nvSpPr>
        <p:spPr>
          <a:xfrm>
            <a:off x="2753807" y="1782648"/>
            <a:ext cx="6503319" cy="1569660"/>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2. Đọc cho bạn nghe </a:t>
            </a:r>
            <a:endPar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những câu thơ em thích.</a:t>
            </a:r>
          </a:p>
        </p:txBody>
      </p:sp>
    </p:spTree>
    <p:extLst>
      <p:ext uri="{BB962C8B-B14F-4D97-AF65-F5344CB8AC3E}">
        <p14:creationId xmlns:p14="http://schemas.microsoft.com/office/powerpoint/2010/main" val="689098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DAA05A1-A30F-4B43-B0F9-842C7E8FD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5" name="图片 4">
            <a:extLst>
              <a:ext uri="{FF2B5EF4-FFF2-40B4-BE49-F238E27FC236}">
                <a16:creationId xmlns:a16="http://schemas.microsoft.com/office/drawing/2014/main" xmlns="" id="{222540BC-A24B-435C-91AE-1DD34C38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108746" y="1017191"/>
            <a:ext cx="6247250" cy="5064983"/>
          </a:xfrm>
          <a:prstGeom prst="rect">
            <a:avLst/>
          </a:prstGeom>
        </p:spPr>
      </p:pic>
      <p:pic>
        <p:nvPicPr>
          <p:cNvPr id="9" name="图片 8">
            <a:extLst>
              <a:ext uri="{FF2B5EF4-FFF2-40B4-BE49-F238E27FC236}">
                <a16:creationId xmlns:a16="http://schemas.microsoft.com/office/drawing/2014/main" xmlns="" id="{1C673EB3-CF89-4670-AD42-188BEA088385}"/>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10" name="图片 9">
            <a:extLst>
              <a:ext uri="{FF2B5EF4-FFF2-40B4-BE49-F238E27FC236}">
                <a16:creationId xmlns:a16="http://schemas.microsoft.com/office/drawing/2014/main" xmlns="" id="{CECE201C-16F7-41CC-9D7C-4F43F62CC366}"/>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21902" y="2001520"/>
            <a:ext cx="4466359" cy="5492902"/>
          </a:xfrm>
          <a:prstGeom prst="rect">
            <a:avLst/>
          </a:prstGeom>
        </p:spPr>
      </p:pic>
      <p:pic>
        <p:nvPicPr>
          <p:cNvPr id="12" name="图片 11">
            <a:extLst>
              <a:ext uri="{FF2B5EF4-FFF2-40B4-BE49-F238E27FC236}">
                <a16:creationId xmlns:a16="http://schemas.microsoft.com/office/drawing/2014/main" xmlns="" id="{ED6E6BBD-55BC-4609-9234-E6F030B3A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3"/>
            <a:ext cx="419196" cy="1232181"/>
          </a:xfrm>
          <a:prstGeom prst="rect">
            <a:avLst/>
          </a:prstGeom>
        </p:spPr>
      </p:pic>
      <p:pic>
        <p:nvPicPr>
          <p:cNvPr id="13" name="图片 12">
            <a:extLst>
              <a:ext uri="{FF2B5EF4-FFF2-40B4-BE49-F238E27FC236}">
                <a16:creationId xmlns:a16="http://schemas.microsoft.com/office/drawing/2014/main" xmlns="" id="{9F2093D5-1511-470A-84F7-CD3D5D60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3" y="1274027"/>
            <a:ext cx="571631" cy="787579"/>
          </a:xfrm>
          <a:prstGeom prst="rect">
            <a:avLst/>
          </a:prstGeom>
        </p:spPr>
      </p:pic>
      <p:pic>
        <p:nvPicPr>
          <p:cNvPr id="14" name="图片 13">
            <a:extLst>
              <a:ext uri="{FF2B5EF4-FFF2-40B4-BE49-F238E27FC236}">
                <a16:creationId xmlns:a16="http://schemas.microsoft.com/office/drawing/2014/main" xmlns="" id="{E1A8B920-2603-41BF-97D2-B541638BC318}"/>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16" name="图片 15">
            <a:extLst>
              <a:ext uri="{FF2B5EF4-FFF2-40B4-BE49-F238E27FC236}">
                <a16:creationId xmlns:a16="http://schemas.microsoft.com/office/drawing/2014/main" xmlns="" id="{4E36D2A1-7E6C-40E4-9CEC-803715B69F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89435">
            <a:off x="5902313" y="2289398"/>
            <a:ext cx="422499" cy="436127"/>
          </a:xfrm>
          <a:prstGeom prst="rect">
            <a:avLst/>
          </a:prstGeom>
        </p:spPr>
      </p:pic>
      <p:pic>
        <p:nvPicPr>
          <p:cNvPr id="17" name="图片 16">
            <a:extLst>
              <a:ext uri="{FF2B5EF4-FFF2-40B4-BE49-F238E27FC236}">
                <a16:creationId xmlns:a16="http://schemas.microsoft.com/office/drawing/2014/main" xmlns="" id="{2E9236B6-8568-430A-A241-D955A7D927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8109" y="1202803"/>
            <a:ext cx="644623" cy="686893"/>
          </a:xfrm>
          <a:prstGeom prst="rect">
            <a:avLst/>
          </a:prstGeom>
        </p:spPr>
      </p:pic>
      <p:pic>
        <p:nvPicPr>
          <p:cNvPr id="18" name="图片 17">
            <a:extLst>
              <a:ext uri="{FF2B5EF4-FFF2-40B4-BE49-F238E27FC236}">
                <a16:creationId xmlns:a16="http://schemas.microsoft.com/office/drawing/2014/main" xmlns="" id="{5150AFAD-94D2-45D0-B9C7-6489920D48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40267" y="670350"/>
            <a:ext cx="391539" cy="469845"/>
          </a:xfrm>
          <a:prstGeom prst="rect">
            <a:avLst/>
          </a:prstGeom>
        </p:spPr>
      </p:pic>
      <p:pic>
        <p:nvPicPr>
          <p:cNvPr id="20" name="图片 19">
            <a:extLst>
              <a:ext uri="{FF2B5EF4-FFF2-40B4-BE49-F238E27FC236}">
                <a16:creationId xmlns:a16="http://schemas.microsoft.com/office/drawing/2014/main" xmlns="" id="{17F29A0C-09E7-494C-BC8E-428CB9B9DA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27701">
            <a:off x="2693189" y="707721"/>
            <a:ext cx="391539" cy="645313"/>
          </a:xfrm>
          <a:prstGeom prst="rect">
            <a:avLst/>
          </a:prstGeom>
        </p:spPr>
      </p:pic>
      <p:pic>
        <p:nvPicPr>
          <p:cNvPr id="21" name="图片 20">
            <a:extLst>
              <a:ext uri="{FF2B5EF4-FFF2-40B4-BE49-F238E27FC236}">
                <a16:creationId xmlns:a16="http://schemas.microsoft.com/office/drawing/2014/main" xmlns="" id="{B4860D97-F7FE-4AC3-8745-689FB2A4E7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59631" y="1470921"/>
            <a:ext cx="1054340" cy="1181369"/>
          </a:xfrm>
          <a:prstGeom prst="rect">
            <a:avLst/>
          </a:prstGeom>
        </p:spPr>
      </p:pic>
      <p:sp>
        <p:nvSpPr>
          <p:cNvPr id="3" name="TextBox 2">
            <a:extLst>
              <a:ext uri="{FF2B5EF4-FFF2-40B4-BE49-F238E27FC236}">
                <a16:creationId xmlns:a16="http://schemas.microsoft.com/office/drawing/2014/main" xmlns="" id="{589B3C22-7DF9-4178-B0DA-2C2687E2F5D1}"/>
              </a:ext>
            </a:extLst>
          </p:cNvPr>
          <p:cNvSpPr txBox="1"/>
          <p:nvPr/>
        </p:nvSpPr>
        <p:spPr>
          <a:xfrm>
            <a:off x="6875513" y="2499273"/>
            <a:ext cx="479652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Chia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4"/>
          <p:cNvSpPr/>
          <p:nvPr/>
        </p:nvSpPr>
        <p:spPr>
          <a:xfrm>
            <a:off x="9171157" y="131272"/>
            <a:ext cx="3020844" cy="190123"/>
          </a:xfrm>
          <a:prstGeom prst="roundRect">
            <a:avLst/>
          </a:prstGeom>
          <a:solidFill>
            <a:schemeClr val="accent3">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0876730"/>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a:spLocks noChangeArrowheads="1"/>
          </p:cNvSpPr>
          <p:nvPr/>
        </p:nvSpPr>
        <p:spPr bwMode="auto">
          <a:xfrm>
            <a:off x="3041964" y="558852"/>
            <a:ext cx="6124119"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Viết</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vào</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phiếu</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sách</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6" name="组合 6"/>
          <p:cNvGrpSpPr/>
          <p:nvPr/>
        </p:nvGrpSpPr>
        <p:grpSpPr>
          <a:xfrm>
            <a:off x="970918" y="1492936"/>
            <a:ext cx="10645753" cy="2343150"/>
            <a:chOff x="1021" y="1992"/>
            <a:chExt cx="17377" cy="4228"/>
          </a:xfrm>
        </p:grpSpPr>
        <p:pic>
          <p:nvPicPr>
            <p:cNvPr id="7" name="图片 2" descr="999ba5066198f2db59d550c4dbd2090b"/>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1" y="1992"/>
              <a:ext cx="17377" cy="4228"/>
            </a:xfrm>
            <a:prstGeom prst="rect">
              <a:avLst/>
            </a:prstGeom>
          </p:spPr>
        </p:pic>
        <p:sp>
          <p:nvSpPr>
            <p:cNvPr id="8" name="文本框 10"/>
            <p:cNvSpPr txBox="1"/>
            <p:nvPr/>
          </p:nvSpPr>
          <p:spPr>
            <a:xfrm>
              <a:off x="1953" y="3475"/>
              <a:ext cx="4367" cy="1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Tên</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thơ</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9" name="文本框 3"/>
            <p:cNvSpPr txBox="1"/>
            <p:nvPr/>
          </p:nvSpPr>
          <p:spPr>
            <a:xfrm>
              <a:off x="7966" y="3420"/>
              <a:ext cx="3888" cy="1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Tên</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tác</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文本框 5"/>
            <p:cNvSpPr txBox="1"/>
            <p:nvPr/>
          </p:nvSpPr>
          <p:spPr>
            <a:xfrm>
              <a:off x="13697" y="3334"/>
              <a:ext cx="3888" cy="19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thơ</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em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thích</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11" name="Rounded Rectangle 10"/>
          <p:cNvSpPr/>
          <p:nvPr/>
        </p:nvSpPr>
        <p:spPr>
          <a:xfrm>
            <a:off x="9306962" y="90535"/>
            <a:ext cx="2771625" cy="28971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bkgr 1">
            <a:extLst>
              <a:ext uri="{FF2B5EF4-FFF2-40B4-BE49-F238E27FC236}">
                <a16:creationId xmlns:a16="http://schemas.microsoft.com/office/drawing/2014/main" xmlns="" id="{EE608529-74D9-400B-8DBC-8AA55BF44F4C}"/>
              </a:ext>
            </a:extLst>
          </p:cNvPr>
          <p:cNvPicPr>
            <a:picLocks noChangeAspect="1"/>
          </p:cNvPicPr>
          <p:nvPr/>
        </p:nvPicPr>
        <p:blipFill rotWithShape="1">
          <a:blip r:embed="rId3">
            <a:extLst>
              <a:ext uri="{28A0092B-C50C-407E-A947-70E740481C1C}">
                <a14:useLocalDpi xmlns:a14="http://schemas.microsoft.com/office/drawing/2010/main" val="0"/>
              </a:ext>
            </a:extLst>
          </a:blip>
          <a:srcRect t="-1" b="-247"/>
          <a:stretch/>
        </p:blipFill>
        <p:spPr>
          <a:xfrm>
            <a:off x="0" y="4806597"/>
            <a:ext cx="12192000" cy="2081605"/>
          </a:xfrm>
          <a:prstGeom prst="rect">
            <a:avLst/>
          </a:prstGeom>
        </p:spPr>
      </p:pic>
    </p:spTree>
    <p:extLst>
      <p:ext uri="{BB962C8B-B14F-4D97-AF65-F5344CB8AC3E}">
        <p14:creationId xmlns:p14="http://schemas.microsoft.com/office/powerpoint/2010/main" val="384201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Oriel</Template>
  <TotalTime>298</TotalTime>
  <Words>294</Words>
  <Application>Microsoft Office PowerPoint</Application>
  <PresentationFormat>Widescreen</PresentationFormat>
  <Paragraphs>31</Paragraphs>
  <Slides>11</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宋体</vt:lpstr>
      <vt:lpstr>Arial</vt:lpstr>
      <vt:lpstr>Arial-Rounded</vt:lpstr>
      <vt:lpstr>Calibri</vt:lpstr>
      <vt:lpstr>iCiel Cucho</vt:lpstr>
      <vt:lpstr>Quicksand Medium</vt:lpstr>
      <vt:lpstr>Times New Roman</vt:lpstr>
      <vt:lpstr>字魂36号-正文宋楷</vt:lpstr>
      <vt:lpstr>等线</vt:lpstr>
      <vt:lpstr>Office Theme</vt:lpstr>
      <vt:lpstr>PowerPoint Presentation</vt:lpstr>
      <vt:lpstr>PowerPoint Presentation</vt:lpstr>
      <vt:lpstr>PowerPoint Presentation</vt:lpstr>
      <vt:lpstr>PowerPoint Presentation</vt:lpstr>
      <vt:lpstr>PowerPoint Presentation</vt:lpstr>
      <vt:lpstr>Tìm đọc một bài thơ, câu chuyện về tình cảm gia đình</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Microsoft account</cp:lastModifiedBy>
  <cp:revision>27</cp:revision>
  <dcterms:created xsi:type="dcterms:W3CDTF">2021-07-20T01:55:21Z</dcterms:created>
  <dcterms:modified xsi:type="dcterms:W3CDTF">2022-12-09T09:01:47Z</dcterms:modified>
</cp:coreProperties>
</file>