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</p:sldMasterIdLst>
  <p:notesMasterIdLst>
    <p:notesMasterId r:id="rId16"/>
  </p:notesMasterIdLst>
  <p:sldIdLst>
    <p:sldId id="518" r:id="rId4"/>
    <p:sldId id="509" r:id="rId5"/>
    <p:sldId id="515" r:id="rId6"/>
    <p:sldId id="500" r:id="rId7"/>
    <p:sldId id="501" r:id="rId8"/>
    <p:sldId id="516" r:id="rId9"/>
    <p:sldId id="502" r:id="rId10"/>
    <p:sldId id="503" r:id="rId11"/>
    <p:sldId id="504" r:id="rId12"/>
    <p:sldId id="375" r:id="rId13"/>
    <p:sldId id="514" r:id="rId14"/>
    <p:sldId id="5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07722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9826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4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693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430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208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5164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723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8385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234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10902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08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2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96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9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7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722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94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00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04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87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6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B38E6A37-DBF0-4806-82C8-8CC4A6CEC8A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E6C66BCF-890E-4442-8A36-8C6B85119B9E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73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9.xml"/><Relationship Id="rId3" Type="http://schemas.openxmlformats.org/officeDocument/2006/relationships/image" Target="../media/image41.jpeg"/><Relationship Id="rId7" Type="http://schemas.openxmlformats.org/officeDocument/2006/relationships/slide" Target="slide7.xml"/><Relationship Id="rId12" Type="http://schemas.openxmlformats.org/officeDocument/2006/relationships/image" Target="../media/image47.png"/><Relationship Id="rId2" Type="http://schemas.openxmlformats.org/officeDocument/2006/relationships/image" Target="../media/image40.jpg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9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55.gif"/><Relationship Id="rId5" Type="http://schemas.openxmlformats.org/officeDocument/2006/relationships/image" Target="../media/image52.gif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image" Target="../media/image51.PNG"/><Relationship Id="rId9" Type="http://schemas.openxmlformats.org/officeDocument/2006/relationships/slide" Target="slide5.xml"/><Relationship Id="rId1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11" Type="http://schemas.openxmlformats.org/officeDocument/2006/relationships/image" Target="../media/image55.gif"/><Relationship Id="rId5" Type="http://schemas.openxmlformats.org/officeDocument/2006/relationships/image" Target="../media/image52.gif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image" Target="../media/image51.PNG"/><Relationship Id="rId9" Type="http://schemas.openxmlformats.org/officeDocument/2006/relationships/slide" Target="slide5.xml"/><Relationship Id="rId14" Type="http://schemas.openxmlformats.org/officeDocument/2006/relationships/image" Target="../media/image5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gif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11" Type="http://schemas.openxmlformats.org/officeDocument/2006/relationships/image" Target="../media/image55.gif"/><Relationship Id="rId5" Type="http://schemas.openxmlformats.org/officeDocument/2006/relationships/image" Target="../media/image52.gif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image" Target="../media/image51.PNG"/><Relationship Id="rId9" Type="http://schemas.openxmlformats.org/officeDocument/2006/relationships/slide" Target="slide5.xml"/><Relationship Id="rId14" Type="http://schemas.openxmlformats.org/officeDocument/2006/relationships/image" Target="../media/image5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gi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56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11" Type="http://schemas.openxmlformats.org/officeDocument/2006/relationships/image" Target="../media/image55.gif"/><Relationship Id="rId5" Type="http://schemas.openxmlformats.org/officeDocument/2006/relationships/image" Target="../media/image52.gif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image" Target="../media/image51.PNG"/><Relationship Id="rId9" Type="http://schemas.openxmlformats.org/officeDocument/2006/relationships/slide" Target="slide5.xml"/><Relationship Id="rId14" Type="http://schemas.openxmlformats.org/officeDocument/2006/relationships/image" Target="../media/image5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altLang="en-US" sz="4000" b="1" dirty="0" smtClean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 CHÁU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3730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5" y="1017190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699879" y="2001509"/>
            <a:ext cx="593559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5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5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5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78186" y="94004"/>
            <a:ext cx="3313814" cy="196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78186" y="94004"/>
            <a:ext cx="3313814" cy="196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8386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Nói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và</a:t>
            </a:r>
            <a:r>
              <a:rPr lang="en-US" sz="6600" b="1" dirty="0">
                <a:solidFill>
                  <a:srgbClr val="00B050"/>
                </a:solidFill>
              </a:rPr>
              <a:t> </a:t>
            </a:r>
            <a:r>
              <a:rPr lang="en-US" sz="6600" b="1" dirty="0" err="1">
                <a:solidFill>
                  <a:srgbClr val="00B050"/>
                </a:solidFill>
              </a:rPr>
              <a:t>nghe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23462" y="94004"/>
            <a:ext cx="2868538" cy="1965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D439E8-B717-43CD-A929-E3485016F7FC}"/>
              </a:ext>
            </a:extLst>
          </p:cNvPr>
          <p:cNvSpPr txBox="1"/>
          <p:nvPr/>
        </p:nvSpPr>
        <p:spPr>
          <a:xfrm>
            <a:off x="5674788" y="113388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  <a:ea typeface="HP001" panose="020B0603050302020204" pitchFamily="34" charset="0"/>
              </a:rPr>
              <a:t>BÀ CHÁU</a:t>
            </a:r>
            <a:endParaRPr lang="en-US" sz="4800" dirty="0"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ED1F5F-73AE-44D7-A6C6-41C9F25456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29314" y="216367"/>
            <a:ext cx="2754127" cy="214406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2F0F83-152F-4509-AE3A-0AB1184ED4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287"/>
          <a:stretch/>
        </p:blipFill>
        <p:spPr>
          <a:xfrm>
            <a:off x="3668232" y="1782949"/>
            <a:ext cx="6963079" cy="2207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BF98F5-446B-4E49-8F6B-05A2A3F9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689"/>
          <a:stretch/>
        </p:blipFill>
        <p:spPr>
          <a:xfrm>
            <a:off x="2574397" y="4115898"/>
            <a:ext cx="7664742" cy="25358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323462" y="94004"/>
            <a:ext cx="2868538" cy="1965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878186" y="94004"/>
            <a:ext cx="3313814" cy="196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01740" y="94005"/>
            <a:ext cx="3590260" cy="2356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65535" y="94004"/>
            <a:ext cx="3526465" cy="181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97433" y="94004"/>
            <a:ext cx="3494567" cy="196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76167" y="94004"/>
            <a:ext cx="3515833" cy="1965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44270" y="94004"/>
            <a:ext cx="3547730" cy="29940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182</Words>
  <Application>Microsoft Office PowerPoint</Application>
  <PresentationFormat>Widescreen</PresentationFormat>
  <Paragraphs>31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HP001</vt:lpstr>
      <vt:lpstr>Tahoma</vt:lpstr>
      <vt:lpstr>Times New Roman</vt:lpstr>
      <vt:lpstr>UTM Cookies</vt:lpstr>
      <vt:lpstr>字魂36号-正文宋楷</vt:lpstr>
      <vt:lpstr>等线</vt:lpstr>
      <vt:lpstr>Office Theme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25</cp:revision>
  <dcterms:created xsi:type="dcterms:W3CDTF">2021-07-20T01:55:21Z</dcterms:created>
  <dcterms:modified xsi:type="dcterms:W3CDTF">2022-12-12T00:56:46Z</dcterms:modified>
</cp:coreProperties>
</file>