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17" r:id="rId3"/>
    <p:sldId id="289" r:id="rId4"/>
    <p:sldId id="290" r:id="rId6"/>
    <p:sldId id="291" r:id="rId7"/>
    <p:sldId id="292" r:id="rId8"/>
    <p:sldId id="293" r:id="rId9"/>
    <p:sldId id="294" r:id="rId10"/>
    <p:sldId id="295" r:id="rId11"/>
    <p:sldId id="257" r:id="rId12"/>
    <p:sldId id="287" r:id="rId13"/>
    <p:sldId id="258" r:id="rId14"/>
    <p:sldId id="274" r:id="rId15"/>
    <p:sldId id="273" r:id="rId16"/>
    <p:sldId id="296" r:id="rId17"/>
    <p:sldId id="297" r:id="rId18"/>
    <p:sldId id="261" r:id="rId19"/>
    <p:sldId id="264" r:id="rId20"/>
    <p:sldId id="303" r:id="rId21"/>
    <p:sldId id="300" r:id="rId22"/>
    <p:sldId id="298" r:id="rId23"/>
    <p:sldId id="299" r:id="rId24"/>
    <p:sldId id="301" r:id="rId25"/>
    <p:sldId id="304" r:id="rId26"/>
    <p:sldId id="302" r:id="rId27"/>
    <p:sldId id="305" r:id="rId28"/>
    <p:sldId id="268" r:id="rId29"/>
    <p:sldId id="306" r:id="rId30"/>
    <p:sldId id="307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2" d="100"/>
          <a:sy n="82" d="100"/>
        </p:scale>
        <p:origin x="63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nhặt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baseline="0" dirty="0" smtClean="0"/>
          </a:p>
          <a:p>
            <a:r>
              <a:rPr lang="en-US" baseline="0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Ấn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image52.wdp"/><Relationship Id="rId3" Type="http://schemas.openxmlformats.org/officeDocument/2006/relationships/image" Target="../media/image51.pn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55.wdp"/><Relationship Id="rId3" Type="http://schemas.openxmlformats.org/officeDocument/2006/relationships/image" Target="../media/image54.pn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1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hdphoto" Target="../media/image17.wdp"/><Relationship Id="rId8" Type="http://schemas.openxmlformats.org/officeDocument/2006/relationships/image" Target="../media/image16.png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8.png"/><Relationship Id="rId11" Type="http://schemas.microsoft.com/office/2007/relationships/media" Target="../media/audio1.wav"/><Relationship Id="rId10" Type="http://schemas.openxmlformats.org/officeDocument/2006/relationships/audio" Target="../media/audio1.wav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1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1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microsoft.com/office/2007/relationships/hdphoto" Target="../media/image70.wdp"/><Relationship Id="rId6" Type="http://schemas.openxmlformats.org/officeDocument/2006/relationships/image" Target="../media/image69.png"/><Relationship Id="rId5" Type="http://schemas.microsoft.com/office/2007/relationships/hdphoto" Target="../media/image68.wdp"/><Relationship Id="rId4" Type="http://schemas.openxmlformats.org/officeDocument/2006/relationships/image" Target="../media/image67.png"/><Relationship Id="rId3" Type="http://schemas.microsoft.com/office/2007/relationships/hdphoto" Target="../media/image66.wdp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3.png"/><Relationship Id="rId1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0.png"/><Relationship Id="rId1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9" Type="http://schemas.microsoft.com/office/2007/relationships/hdphoto" Target="../media/image81.wdp"/><Relationship Id="rId8" Type="http://schemas.openxmlformats.org/officeDocument/2006/relationships/image" Target="../media/image80.png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88.png"/><Relationship Id="rId15" Type="http://schemas.openxmlformats.org/officeDocument/2006/relationships/image" Target="../media/image87.png"/><Relationship Id="rId14" Type="http://schemas.openxmlformats.org/officeDocument/2006/relationships/image" Target="../media/image86.png"/><Relationship Id="rId13" Type="http://schemas.openxmlformats.org/officeDocument/2006/relationships/image" Target="../media/image85.png"/><Relationship Id="rId12" Type="http://schemas.openxmlformats.org/officeDocument/2006/relationships/image" Target="../media/image84.png"/><Relationship Id="rId11" Type="http://schemas.microsoft.com/office/2007/relationships/hdphoto" Target="../media/image83.wdp"/><Relationship Id="rId10" Type="http://schemas.openxmlformats.org/officeDocument/2006/relationships/image" Target="../media/image82.png"/><Relationship Id="rId1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3.jpe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microsoft.com/office/2007/relationships/hdphoto" Target="../media/image17.wdp"/><Relationship Id="rId6" Type="http://schemas.openxmlformats.org/officeDocument/2006/relationships/image" Target="../media/image16.png"/><Relationship Id="rId5" Type="http://schemas.microsoft.com/office/2007/relationships/hdphoto" Target="../media/image11.wdp"/><Relationship Id="rId4" Type="http://schemas.openxmlformats.org/officeDocument/2006/relationships/image" Target="../media/image10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hdphoto" Target="../media/image21.wdp"/><Relationship Id="rId8" Type="http://schemas.openxmlformats.org/officeDocument/2006/relationships/image" Target="../media/image20.png"/><Relationship Id="rId7" Type="http://schemas.openxmlformats.org/officeDocument/2006/relationships/slide" Target="slide10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Relationship Id="rId3" Type="http://schemas.microsoft.com/office/2007/relationships/hdphoto" Target="../media/image13.wdp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33.GIF"/><Relationship Id="rId21" Type="http://schemas.microsoft.com/office/2007/relationships/hdphoto" Target="../media/image32.wdp"/><Relationship Id="rId20" Type="http://schemas.openxmlformats.org/officeDocument/2006/relationships/image" Target="../media/image31.png"/><Relationship Id="rId2" Type="http://schemas.openxmlformats.org/officeDocument/2006/relationships/image" Target="../media/image12.png"/><Relationship Id="rId19" Type="http://schemas.microsoft.com/office/2007/relationships/hdphoto" Target="../media/image30.wdp"/><Relationship Id="rId18" Type="http://schemas.openxmlformats.org/officeDocument/2006/relationships/image" Target="../media/image29.png"/><Relationship Id="rId17" Type="http://schemas.microsoft.com/office/2007/relationships/hdphoto" Target="../media/image28.wdp"/><Relationship Id="rId16" Type="http://schemas.openxmlformats.org/officeDocument/2006/relationships/image" Target="../media/image27.png"/><Relationship Id="rId15" Type="http://schemas.microsoft.com/office/2007/relationships/hdphoto" Target="../media/image26.wdp"/><Relationship Id="rId14" Type="http://schemas.openxmlformats.org/officeDocument/2006/relationships/image" Target="../media/image25.png"/><Relationship Id="rId13" Type="http://schemas.microsoft.com/office/2007/relationships/hdphoto" Target="../media/image24.wdp"/><Relationship Id="rId12" Type="http://schemas.openxmlformats.org/officeDocument/2006/relationships/image" Target="../media/image23.png"/><Relationship Id="rId11" Type="http://schemas.microsoft.com/office/2007/relationships/hdphoto" Target="../media/image17.wdp"/><Relationship Id="rId10" Type="http://schemas.openxmlformats.org/officeDocument/2006/relationships/image" Target="../media/image22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microsoft.com/office/2007/relationships/hdphoto" Target="../media/image37.wdp"/><Relationship Id="rId7" Type="http://schemas.openxmlformats.org/officeDocument/2006/relationships/image" Target="../media/image36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openxmlformats.org/officeDocument/2006/relationships/slide" Target="slide6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microsoft.com/office/2007/relationships/hdphoto" Target="../media/image39.wdp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hdphoto" Target="../media/image39.wdp"/><Relationship Id="rId7" Type="http://schemas.openxmlformats.org/officeDocument/2006/relationships/image" Target="../media/image38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openxmlformats.org/officeDocument/2006/relationships/slide" Target="slide6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37.wdp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hdphoto" Target="../media/image39.wdp"/><Relationship Id="rId7" Type="http://schemas.openxmlformats.org/officeDocument/2006/relationships/image" Target="../media/image38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openxmlformats.org/officeDocument/2006/relationships/slide" Target="slide6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37.wdp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microsoft.com/office/2007/relationships/hdphoto" Target="../media/image39.wdp"/><Relationship Id="rId7" Type="http://schemas.openxmlformats.org/officeDocument/2006/relationships/image" Target="../media/image38.png"/><Relationship Id="rId6" Type="http://schemas.microsoft.com/office/2007/relationships/hdphoto" Target="../media/image35.wdp"/><Relationship Id="rId5" Type="http://schemas.openxmlformats.org/officeDocument/2006/relationships/image" Target="../media/image34.png"/><Relationship Id="rId4" Type="http://schemas.openxmlformats.org/officeDocument/2006/relationships/slide" Target="slide4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2.xml"/><Relationship Id="rId10" Type="http://schemas.microsoft.com/office/2007/relationships/hdphoto" Target="../media/image37.wdp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6380" y="3215640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 TÍCH HOA TỈ MUỘI</a:t>
            </a:r>
            <a:endParaRPr lang="vi-VN" altLang="en-US" sz="4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626464" y="645391"/>
            <a:ext cx="47040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kumimoji="0" lang="vi-VN" altLang="en-US" sz="27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18" y="2376692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3363" y="2740947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684350" y="2140782"/>
            <a:ext cx="327540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MỤC TIÊU</a:t>
            </a:r>
            <a:endParaRPr lang="en-US" altLang="zh-CN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518" y="1320134"/>
            <a:ext cx="6437312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3803916" y="1506425"/>
            <a:ext cx="370998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từ trong bài, đặc biệt các từ khó.</a:t>
            </a:r>
            <a:endParaRPr lang="en-US" altLang="zh-CN" sz="22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518" y="3426747"/>
            <a:ext cx="6438900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46117" descr="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968" y="4569747"/>
            <a:ext cx="6440487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46121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1005" y="4582447"/>
            <a:ext cx="1096963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2118" y="1369347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243" y="246154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6243" y="3502947"/>
            <a:ext cx="939800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3804206" y="2617270"/>
            <a:ext cx="370998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lời kể chuyện và lời đối thoại của các nhân vật.</a:t>
            </a:r>
            <a:endParaRPr lang="en-US" altLang="zh-CN" sz="22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3901451" y="3728541"/>
            <a:ext cx="3709987" cy="42989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nội dung bài.</a:t>
            </a:r>
            <a:endParaRPr lang="en-US" altLang="zh-CN" sz="22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3803661" y="4764484"/>
            <a:ext cx="370998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/>
            <a:r>
              <a:rPr lang="en-US" altLang="zh-CN" sz="22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yêu thương anh, chị, em và người thân trong gia đình.</a:t>
            </a:r>
            <a:endParaRPr lang="en-US" altLang="zh-CN" sz="2200" b="1" dirty="0" smtClean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18197" y="1356127"/>
            <a:ext cx="9966092" cy="58229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>
            <a:fillRect/>
          </a:stretch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41738" y="1902476"/>
            <a:ext cx="8606711" cy="3353174"/>
            <a:chOff x="3641819" y="56683"/>
            <a:chExt cx="10039458" cy="2950718"/>
          </a:xfrm>
        </p:grpSpPr>
        <p:grpSp>
          <p:nvGrpSpPr>
            <p:cNvPr id="19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21" name="矩形: 圆角 116"/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图片 1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3" name="图片 11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ý: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001055" y="5520904"/>
            <a:ext cx="4780635" cy="740481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0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>
            <a:fillRect/>
          </a:stretch>
        </p:blipFill>
        <p:spPr>
          <a:xfrm>
            <a:off x="2021305" y="420290"/>
            <a:ext cx="8390021" cy="5152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67550"/>
            <a:ext cx="8755494" cy="505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 smtClean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5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 smtClean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53811" y="1062649"/>
            <a:ext cx="8682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31391" y="1062649"/>
            <a:ext cx="6958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5894" y="1404191"/>
            <a:ext cx="1062846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0104714" y="1404192"/>
            <a:ext cx="490488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163027" y="2532541"/>
            <a:ext cx="16642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958045" y="5053956"/>
            <a:ext cx="1204982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828431" y="5436296"/>
            <a:ext cx="1041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568411" y="5817600"/>
            <a:ext cx="1149966" cy="131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858000" y="6527507"/>
            <a:ext cx="144562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5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 smtClean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948068" y="553103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4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5515" y="5633132"/>
            <a:ext cx="1194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kumimoji="0" lang="en-US" alt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nụ.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16" y="1491916"/>
            <a:ext cx="3558084" cy="4141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t Giống Hoa Hồng Tỷ Muội (20 hạt)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69" y="1491916"/>
            <a:ext cx="4188993" cy="418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>
            <a:fillRect/>
          </a:stretch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>
            <a:off x="7614106" y="2887579"/>
            <a:ext cx="4793711" cy="3970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2918" y="487496"/>
            <a:ext cx="295257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5" y="1133827"/>
            <a:ext cx="860741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b="1" i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641558" y="2503964"/>
            <a:ext cx="5406189" cy="17532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18252" y="96125"/>
            <a:ext cx="8755494" cy="505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2700" b="1" dirty="0" smtClean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Na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2400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28663" y="66760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47965" y="4361563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401083" y="-13855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/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 NHẶT HẠT DẺ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Loonboon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828800" y="2209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67030" y="723265"/>
            <a:ext cx="11457940" cy="34150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vi-VN" altLang="en-US" sz="54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 dung: Ca ngợi tình cảm chị emthắm thiết của Nết và Na. Từ đó hiểu được về loài hoa tỉ muội.  </a:t>
            </a:r>
            <a:endParaRPr lang="vi-V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9298" y="219904"/>
            <a:ext cx="1186270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81454" y="1148203"/>
            <a:ext cx="9758389" cy="4201157"/>
            <a:chOff x="3641819" y="56683"/>
            <a:chExt cx="10039458" cy="2950718"/>
          </a:xfrm>
        </p:grpSpPr>
        <p:grpSp>
          <p:nvGrpSpPr>
            <p:cNvPr id="6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8" name="矩形: 圆角 116"/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0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123908" y="64183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nhường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3907" y="996090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rét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3907" y="1370289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Na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choàng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rúc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rich.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23906" y="177249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chặt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thầm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23907" y="2224675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Hai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28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67" y="0"/>
            <a:ext cx="12341067" cy="69301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7892" y="1581340"/>
            <a:ext cx="11043590" cy="4809835"/>
            <a:chOff x="3641819" y="56683"/>
            <a:chExt cx="10039458" cy="2950718"/>
          </a:xfrm>
        </p:grpSpPr>
        <p:grpSp>
          <p:nvGrpSpPr>
            <p:cNvPr id="4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0" name="矩形: 圆角 116"/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2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4123910" y="917911"/>
              <a:ext cx="5530063" cy="10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nước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dâng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cõng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 smtClean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213794" y="212537"/>
            <a:ext cx="11862702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lũ dâng cao, chị Nết đưa Na đến nơi an toàn bằng cách nào?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51491" t="36472" r="24913" b="18304"/>
          <a:stretch>
            <a:fillRect/>
          </a:stretch>
        </p:blipFill>
        <p:spPr>
          <a:xfrm>
            <a:off x="7850209" y="2535175"/>
            <a:ext cx="2827282" cy="30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6168732" y="2328342"/>
            <a:ext cx="1466315" cy="239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5218661" y="2695086"/>
            <a:ext cx="1253439" cy="2047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7325219" y="2938012"/>
            <a:ext cx="1073860" cy="17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8106529" y="3166509"/>
            <a:ext cx="941230" cy="1537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8934332" y="3418826"/>
            <a:ext cx="820362" cy="134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4508427" y="3173628"/>
            <a:ext cx="932514" cy="152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3844584" y="3306749"/>
            <a:ext cx="816918" cy="1334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3217895" y="3501917"/>
            <a:ext cx="816918" cy="1334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2652997" y="3749222"/>
            <a:ext cx="816918" cy="1334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9575827" y="3563782"/>
            <a:ext cx="816918" cy="1334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>
            <a:fillRect/>
          </a:stretch>
        </p:blipFill>
        <p:spPr>
          <a:xfrm rot="20845565">
            <a:off x="10168918" y="3735735"/>
            <a:ext cx="816918" cy="1334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833" b="80926" l="58229" r="64063">
                        <a14:foregroundMark x1="61563" y1="63056" x2="62344" y2="63056"/>
                        <a14:foregroundMark x1="63281" y1="62778" x2="63542" y2="62870"/>
                        <a14:backgroundMark x1="60000" y1="65648" x2="60521" y2="61296"/>
                      </a14:backgroundRemoval>
                    </a14:imgEffect>
                  </a14:imgLayer>
                </a14:imgProps>
              </a:ext>
            </a:extLst>
          </a:blip>
          <a:srcRect l="58332" t="61926" r="35173" b="20896"/>
          <a:stretch>
            <a:fillRect/>
          </a:stretch>
        </p:blipFill>
        <p:spPr>
          <a:xfrm flipH="1">
            <a:off x="9807780" y="1802077"/>
            <a:ext cx="2187007" cy="325384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96771" y="63882"/>
            <a:ext cx="11898774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5906" y="4875935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99464" y="4855852"/>
            <a:ext cx="3039867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1335" y="4822022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5585" y="6146666"/>
            <a:ext cx="11068915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82318 0.0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66"/>
            <a:ext cx="12192000" cy="6926065"/>
          </a:xfrm>
          <a:prstGeom prst="rect">
            <a:avLst/>
          </a:prstGeom>
        </p:spPr>
      </p:pic>
      <p:grpSp>
        <p:nvGrpSpPr>
          <p:cNvPr id="5" name="组合 8"/>
          <p:cNvGrpSpPr/>
          <p:nvPr/>
        </p:nvGrpSpPr>
        <p:grpSpPr>
          <a:xfrm>
            <a:off x="0" y="-83038"/>
            <a:ext cx="12079705" cy="6224564"/>
            <a:chOff x="4591306" y="613472"/>
            <a:chExt cx="3655113" cy="13438766"/>
          </a:xfrm>
        </p:grpSpPr>
        <p:sp>
          <p:nvSpPr>
            <p:cNvPr id="11" name="矩形: 圆角 116"/>
            <p:cNvSpPr/>
            <p:nvPr/>
          </p:nvSpPr>
          <p:spPr>
            <a:xfrm>
              <a:off x="4670387" y="2613310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13" name="图片 1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687753" y="1066762"/>
            <a:ext cx="10811890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Theo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0062" y="2457832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0062" y="3217394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0062" y="4030235"/>
            <a:ext cx="10919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quây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>
            <a:fillRect/>
          </a:stretch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203914" y="2624434"/>
            <a:ext cx="6418608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spc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20966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4" y="262941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2" y="1264818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1" y="-119007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6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00" y="-9552"/>
            <a:ext cx="1535541" cy="12365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5" y="-179492"/>
            <a:ext cx="823892" cy="1338169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373441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/>
          </a:p>
        </p:txBody>
      </p:sp>
      <p:sp>
        <p:nvSpPr>
          <p:cNvPr id="14" name="任意多边形: 形状 13"/>
          <p:cNvSpPr/>
          <p:nvPr/>
        </p:nvSpPr>
        <p:spPr>
          <a:xfrm>
            <a:off x="10643282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/>
          </a:p>
        </p:txBody>
      </p:sp>
      <p:sp>
        <p:nvSpPr>
          <p:cNvPr id="16" name="任意多边形: 形状 15"/>
          <p:cNvSpPr/>
          <p:nvPr/>
        </p:nvSpPr>
        <p:spPr>
          <a:xfrm>
            <a:off x="11803197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 dirty="0">
              <a:solidFill>
                <a:schemeClr val="tx1">
                  <a:lumMod val="95000"/>
                  <a:lumOff val="5000"/>
                </a:schemeClr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227"/>
            <a:ext cx="12192000" cy="12145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6366" y="262942"/>
            <a:ext cx="10292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>
            <a:fillRect/>
          </a:stretch>
        </p:blipFill>
        <p:spPr>
          <a:xfrm>
            <a:off x="302131" y="-85530"/>
            <a:ext cx="985837" cy="12144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8024" y="4225062"/>
            <a:ext cx="2577781" cy="163473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>
              <a:fillRect/>
            </a:stretch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7"/>
              <a:ext cx="25489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ỏ</a:t>
              </a:r>
              <a:r>
                <a:rPr lang="en-US" sz="27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thắm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537" y="4447162"/>
            <a:ext cx="2209856" cy="1479884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>
              <a:fillRect/>
            </a:stretch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865928" y="4189269"/>
              <a:ext cx="2104718" cy="675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cõng</a:t>
              </a:r>
              <a:endParaRPr lang="en-US" sz="27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32122" y="4164373"/>
            <a:ext cx="2695784" cy="1827097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>
              <a:fillRect/>
            </a:stretch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99275" y="4240073"/>
              <a:ext cx="1910757" cy="5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i </a:t>
              </a:r>
              <a:r>
                <a:rPr lang="en-US" sz="2700" dirty="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qua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41901" y="4355310"/>
            <a:ext cx="2295721" cy="1445224"/>
            <a:chOff x="12113969" y="3961665"/>
            <a:chExt cx="2606730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5685" y="4467485"/>
            <a:ext cx="2474564" cy="1657153"/>
            <a:chOff x="9422115" y="5602057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9422115" y="5602057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32556" y="6280280"/>
              <a:ext cx="255406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chạy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-878851" y="711211"/>
            <a:ext cx="7427609" cy="1157145"/>
            <a:chOff x="-919918" y="1117064"/>
            <a:chExt cx="6858000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>
              <a:fillRect/>
            </a:stretch>
          </p:blipFill>
          <p:spPr>
            <a:xfrm>
              <a:off x="-919918" y="1117064"/>
              <a:ext cx="6858000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0869" y="1426260"/>
              <a:ext cx="3042755" cy="5334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5495703" y="775932"/>
            <a:ext cx="6858000" cy="1278950"/>
            <a:chOff x="5938082" y="5455890"/>
            <a:chExt cx="6858000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>
              <a:fillRect/>
            </a:stretch>
          </p:blipFill>
          <p:spPr>
            <a:xfrm>
              <a:off x="5938082" y="5455890"/>
              <a:ext cx="6858000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842124"/>
              <a:ext cx="3187788" cy="4527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0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0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endPara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558927" y="5599870"/>
            <a:ext cx="2295721" cy="1445224"/>
            <a:chOff x="12113969" y="3961665"/>
            <a:chExt cx="2606730" cy="15109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</a:t>
              </a:r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ẹp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6697" y="5715227"/>
            <a:ext cx="2295721" cy="1329867"/>
            <a:chOff x="12113969" y="3961665"/>
            <a:chExt cx="2606730" cy="15109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>
              <a:fillRect/>
            </a:stretch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2685140" y="4393995"/>
              <a:ext cx="2035559" cy="57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  <a:endParaRPr lang="en-US" sz="27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491708" y="5487012"/>
            <a:ext cx="2209856" cy="1479884"/>
            <a:chOff x="5300803" y="3499476"/>
            <a:chExt cx="2946475" cy="197317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>
              <a:fillRect/>
            </a:stretch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865928" y="4189269"/>
              <a:ext cx="2104718" cy="675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gật </a:t>
              </a:r>
              <a:r>
                <a:rPr lang="en-US" sz="2700" dirty="0" err="1" smtClean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11693 -0.412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2106 L 0.40651 -0.3555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25808 -0.2090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31289 -0.16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0533 -0.143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7.40741E-7 L -0.09453 -0.3159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62 L 0.31393 -0.566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7357 -0.554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2749" y="545432"/>
            <a:ext cx="10933819" cy="5422232"/>
            <a:chOff x="3641819" y="56683"/>
            <a:chExt cx="10039458" cy="2950718"/>
          </a:xfrm>
        </p:grpSpPr>
        <p:grpSp>
          <p:nvGrpSpPr>
            <p:cNvPr id="5" name="组合 8"/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7" name="矩形: 圆角 116"/>
              <p:cNvSpPr/>
              <p:nvPr/>
            </p:nvSpPr>
            <p:spPr>
              <a:xfrm>
                <a:off x="4670386" y="2613308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8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9" name="图片 11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4019077" y="650224"/>
              <a:ext cx="9180110" cy="3175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Na.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1491" t="36472" r="24913" b="18304"/>
          <a:stretch>
            <a:fillRect/>
          </a:stretch>
        </p:blipFill>
        <p:spPr>
          <a:xfrm>
            <a:off x="4891122" y="2282452"/>
            <a:ext cx="2686846" cy="28966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42" y="2727900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5" y="1"/>
            <a:ext cx="9906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20733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4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Flowchart: Connector 29">
            <a:hlinkClick r:id="rId5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lowchart: Connector 30">
            <a:hlinkClick r:id="rId6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lowchart: Connector 31">
            <a:hlinkClick r:id="rId7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56793" y="5033261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iCiel Crocante" panose="02000000000000000000" pitchFamily="2" charset="0"/>
                <a:cs typeface="Times New Roman" panose="02020603050405020304" pitchFamily="18" charset="0"/>
              </a:rPr>
              <a:t>B</a:t>
            </a:r>
            <a:endParaRPr lang="en-US" sz="5400" b="1" dirty="0">
              <a:solidFill>
                <a:schemeClr val="bg1"/>
              </a:solidFill>
              <a:latin typeface="iCiel Crocante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141519" y="-103743"/>
            <a:ext cx="6800851" cy="2826661"/>
            <a:chOff x="3141519" y="-103743"/>
            <a:chExt cx="6800851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3141519" y="-103743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61196" y="673420"/>
              <a:ext cx="6381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nào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không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phải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trò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chơi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dân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bg1"/>
                  </a:solidFill>
                </a:rPr>
                <a:t>gian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?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4009" y="1192709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A. Ô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ăn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quan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4009" y="1664828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B.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Lắp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ráp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2197" y="1239893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C.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Bịt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bắt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dê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6219" y="1698169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FF00"/>
                  </a:solidFill>
                </a:rPr>
                <a:t>D.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Mèo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đuổi</a:t>
              </a:r>
              <a:r>
                <a:rPr lang="en-US" sz="2400" b="1" dirty="0" smtClean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FF00"/>
                  </a:solidFill>
                </a:rPr>
                <a:t>chuột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57497" y="-18677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8706" y="754691"/>
            <a:ext cx="5884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diều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ví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giống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3200" b="1" dirty="0" smtClean="0">
              <a:solidFill>
                <a:schemeClr val="bg1"/>
              </a:solidFill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FF00"/>
                </a:solidFill>
                <a:cs typeface="Times New Roman" panose="02020603050405020304" pitchFamily="18" charset="0"/>
              </a:rPr>
              <a:t>	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	C.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Chú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cuội</a:t>
            </a:r>
            <a:endParaRPr lang="en-US" sz="2800" b="1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Lưỡi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liềm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		D.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Chiếc</a:t>
            </a:r>
            <a:r>
              <a:rPr lang="en-US" sz="2800" b="1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lá</a:t>
            </a:r>
            <a:endParaRPr lang="en-US" sz="2800" b="1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74338" y="446117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4180" y="750444"/>
            <a:ext cx="588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Rồng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rắn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mây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”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đuôi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34661" y="5294043"/>
            <a:ext cx="312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thầy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thuốc</a:t>
            </a:r>
            <a:endParaRPr lang="en-U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>
            <a:fillRect/>
          </a:stretch>
        </p:blipFill>
        <p:spPr bwMode="auto">
          <a:xfrm>
            <a:off x="3071815" y="-26841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>
            <a:fillRect/>
          </a:stretch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1017200"/>
            <a:ext cx="5884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thuộc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lòng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khổ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”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cs typeface="Times New Roman" panose="02020603050405020304" pitchFamily="18" charset="0"/>
              </a:rPr>
              <a:t>nhất</a:t>
            </a:r>
            <a:r>
              <a:rPr lang="en-US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59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76073" y="29746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 ẤM GIA ĐÌNH</a:t>
            </a:r>
            <a:endParaRPr lang="en-US" sz="8000" b="1" dirty="0" smtClean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5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24</a:t>
            </a:r>
            <a:endParaRPr lang="en-US" sz="4265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4400" b="1" dirty="0" smtClean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4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5832</Words>
  <Application>WPS Presentation</Application>
  <PresentationFormat>Custom</PresentationFormat>
  <Paragraphs>228</Paragraphs>
  <Slides>29</Slides>
  <Notes>7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SimSun</vt:lpstr>
      <vt:lpstr>Wingdings</vt:lpstr>
      <vt:lpstr>Times New Roman</vt:lpstr>
      <vt:lpstr>字魂36号-正文宋楷</vt:lpstr>
      <vt:lpstr>iCiel Crocante</vt:lpstr>
      <vt:lpstr>Yellowtail</vt:lpstr>
      <vt:lpstr>Arial-Rounded</vt:lpstr>
      <vt:lpstr>方正粗圆_GBK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73</cp:revision>
  <dcterms:created xsi:type="dcterms:W3CDTF">2021-06-17T09:40:00Z</dcterms:created>
  <dcterms:modified xsi:type="dcterms:W3CDTF">2022-12-05T03:48:40Z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732992C39BCB4876892DFBB855BB3227</vt:lpwstr>
  </property>
  <property fmtid="{D5CDD505-2E9C-101B-9397-08002B2CF9AE}" pid="3" name="KSOProductBuildVer">
    <vt:lpwstr>1033-11.2.0.11417</vt:lpwstr>
  </property>
</Properties>
</file>