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4" r:id="rId3"/>
    <p:sldId id="257" r:id="rId4"/>
    <p:sldId id="258" r:id="rId5"/>
    <p:sldId id="265" r:id="rId7"/>
    <p:sldId id="262" r:id="rId8"/>
    <p:sldId id="259" r:id="rId9"/>
    <p:sldId id="260" r:id="rId10"/>
    <p:sldId id="261" r:id="rId11"/>
    <p:sldId id="263" r:id="rId12"/>
    <p:sldId id="264" r:id="rId13"/>
    <p:sldId id="267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00"/>
    <a:srgbClr val="E6E6E6"/>
    <a:srgbClr val="FFC301"/>
    <a:srgbClr val="D76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922E-E37F-406C-86D0-2CBEC09BD0E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E40E-CCDB-418D-8FD7-617CC822BCD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quán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thang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Thác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 =&gt;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. 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điển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. =&gt;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vao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k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microsoft.com/office/2007/relationships/hdphoto" Target="../media/image20.wdp"/><Relationship Id="rId7" Type="http://schemas.openxmlformats.org/officeDocument/2006/relationships/image" Target="../media/image19.png"/><Relationship Id="rId6" Type="http://schemas.openxmlformats.org/officeDocument/2006/relationships/image" Target="../media/image18.jpeg"/><Relationship Id="rId5" Type="http://schemas.microsoft.com/office/2007/relationships/hdphoto" Target="../media/image17.wdp"/><Relationship Id="rId4" Type="http://schemas.openxmlformats.org/officeDocument/2006/relationships/image" Target="../media/image16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2.xml"/><Relationship Id="rId10" Type="http://schemas.microsoft.com/office/2007/relationships/hdphoto" Target="../media/image22.wdp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microsoft.com/office/2007/relationships/hdphoto" Target="../media/image26.wdp"/><Relationship Id="rId6" Type="http://schemas.openxmlformats.org/officeDocument/2006/relationships/image" Target="../media/image25.png"/><Relationship Id="rId5" Type="http://schemas.microsoft.com/office/2007/relationships/hdphoto" Target="../media/image24.wdp"/><Relationship Id="rId4" Type="http://schemas.openxmlformats.org/officeDocument/2006/relationships/image" Target="../media/image23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28.wdp"/><Relationship Id="rId4" Type="http://schemas.openxmlformats.org/officeDocument/2006/relationships/image" Target="../media/image27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28.wdp"/><Relationship Id="rId4" Type="http://schemas.openxmlformats.org/officeDocument/2006/relationships/image" Target="../media/image27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ĐƯỜNG GẤP KHÚC</a:t>
            </a:r>
            <a:endParaRPr 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 TỨ GIÁC</a:t>
            </a:r>
            <a:endParaRPr 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66646" y="422233"/>
            <a:ext cx="8215354" cy="609600"/>
            <a:chOff x="481252" y="1865894"/>
            <a:chExt cx="8215354" cy="609600"/>
          </a:xfrm>
        </p:grpSpPr>
        <p:sp>
          <p:nvSpPr>
            <p:cNvPr id="11" name="Rounded Rectangle 2"/>
            <p:cNvSpPr/>
            <p:nvPr/>
          </p:nvSpPr>
          <p:spPr>
            <a:xfrm>
              <a:off x="1090852" y="1942094"/>
              <a:ext cx="7605754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ABCD.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38482" y="941932"/>
            <a:ext cx="7333579" cy="2360235"/>
            <a:chOff x="1580073" y="1245570"/>
            <a:chExt cx="7333579" cy="2360235"/>
          </a:xfrm>
        </p:grpSpPr>
        <p:grpSp>
          <p:nvGrpSpPr>
            <p:cNvPr id="17" name="Group 16"/>
            <p:cNvGrpSpPr/>
            <p:nvPr/>
          </p:nvGrpSpPr>
          <p:grpSpPr>
            <a:xfrm>
              <a:off x="1580073" y="1245570"/>
              <a:ext cx="7333579" cy="2360235"/>
              <a:chOff x="1903923" y="786910"/>
              <a:chExt cx="7333579" cy="236023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424268" y="1255512"/>
                <a:ext cx="6331676" cy="1419280"/>
                <a:chOff x="2424268" y="1255512"/>
                <a:chExt cx="6331676" cy="141928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2467827" y="1951286"/>
                  <a:ext cx="6288117" cy="664914"/>
                  <a:chOff x="2467827" y="1951286"/>
                  <a:chExt cx="6288117" cy="664914"/>
                </a:xfrm>
              </p:grpSpPr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2467827" y="2616200"/>
                    <a:ext cx="270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 rot="-2280000">
                    <a:off x="4938879" y="1951286"/>
                    <a:ext cx="216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rot="2400000">
                    <a:off x="6595944" y="1980581"/>
                    <a:ext cx="216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Oval 17"/>
                <p:cNvSpPr/>
                <p:nvPr/>
              </p:nvSpPr>
              <p:spPr>
                <a:xfrm>
                  <a:off x="2424268" y="257264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5124269" y="257264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8431596" y="2587677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6810955" y="125551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4" name="Rounded Rectangle 2"/>
              <p:cNvSpPr/>
              <p:nvPr/>
            </p:nvSpPr>
            <p:spPr>
              <a:xfrm>
                <a:off x="1903923" y="2276373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ounded Rectangle 2"/>
              <p:cNvSpPr/>
              <p:nvPr/>
            </p:nvSpPr>
            <p:spPr>
              <a:xfrm>
                <a:off x="4928655" y="2613745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ounded Rectangle 2"/>
              <p:cNvSpPr/>
              <p:nvPr/>
            </p:nvSpPr>
            <p:spPr>
              <a:xfrm>
                <a:off x="6585256" y="786910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ounded Rectangle 2"/>
              <p:cNvSpPr/>
              <p:nvPr/>
            </p:nvSpPr>
            <p:spPr>
              <a:xfrm>
                <a:off x="8503272" y="2364534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819129" y="2333879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cm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9310740">
              <a:off x="4590482" y="1633661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2442779">
              <a:off x="7152448" y="1959708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571155" y="3579737"/>
            <a:ext cx="9380501" cy="2877409"/>
            <a:chOff x="1571155" y="3579737"/>
            <a:chExt cx="9380501" cy="2877409"/>
          </a:xfrm>
        </p:grpSpPr>
        <p:sp>
          <p:nvSpPr>
            <p:cNvPr id="32" name="Rectangle: Rounded Corners 31"/>
            <p:cNvSpPr/>
            <p:nvPr/>
          </p:nvSpPr>
          <p:spPr>
            <a:xfrm>
              <a:off x="1571155" y="3579737"/>
              <a:ext cx="9380501" cy="287740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2"/>
            <p:cNvSpPr/>
            <p:nvPr/>
          </p:nvSpPr>
          <p:spPr>
            <a:xfrm>
              <a:off x="2362147" y="3743790"/>
              <a:ext cx="7797260" cy="233874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ABCD </a:t>
              </a: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+	      +	 = 	    cm</a:t>
              </a:r>
              <a:endPara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		cm</a:t>
              </a:r>
              <a:endPara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ounded Rectangle 11"/>
          <p:cNvSpPr/>
          <p:nvPr/>
        </p:nvSpPr>
        <p:spPr>
          <a:xfrm>
            <a:off x="3590993" y="497578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18"/>
          <p:cNvSpPr/>
          <p:nvPr/>
        </p:nvSpPr>
        <p:spPr>
          <a:xfrm>
            <a:off x="3637847" y="4994798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18"/>
          <p:cNvSpPr/>
          <p:nvPr/>
        </p:nvSpPr>
        <p:spPr>
          <a:xfrm>
            <a:off x="4743403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18"/>
          <p:cNvSpPr/>
          <p:nvPr/>
        </p:nvSpPr>
        <p:spPr>
          <a:xfrm>
            <a:off x="5939058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18"/>
          <p:cNvSpPr/>
          <p:nvPr/>
        </p:nvSpPr>
        <p:spPr>
          <a:xfrm>
            <a:off x="7210000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18"/>
          <p:cNvSpPr/>
          <p:nvPr/>
        </p:nvSpPr>
        <p:spPr>
          <a:xfrm>
            <a:off x="6456284" y="5741783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11"/>
          <p:cNvSpPr/>
          <p:nvPr/>
        </p:nvSpPr>
        <p:spPr>
          <a:xfrm>
            <a:off x="4689613" y="4962235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11"/>
          <p:cNvSpPr/>
          <p:nvPr/>
        </p:nvSpPr>
        <p:spPr>
          <a:xfrm>
            <a:off x="5893944" y="497578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11"/>
          <p:cNvSpPr/>
          <p:nvPr/>
        </p:nvSpPr>
        <p:spPr>
          <a:xfrm>
            <a:off x="7164886" y="4992294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11"/>
          <p:cNvSpPr/>
          <p:nvPr/>
        </p:nvSpPr>
        <p:spPr>
          <a:xfrm>
            <a:off x="6386800" y="5722765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39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32154" y="1383042"/>
            <a:ext cx="10997847" cy="2396611"/>
            <a:chOff x="263110" y="810540"/>
            <a:chExt cx="10997847" cy="2396611"/>
          </a:xfrm>
        </p:grpSpPr>
        <p:grpSp>
          <p:nvGrpSpPr>
            <p:cNvPr id="12" name="Group 11"/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>
                <a:fillRect/>
              </a:stretch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>
                <a:fillRect/>
              </a:stretch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743355" y="990069"/>
              <a:ext cx="9517602" cy="2217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Rèn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20448" y="4072245"/>
            <a:ext cx="9697982" cy="1674322"/>
            <a:chOff x="1840692" y="2123349"/>
            <a:chExt cx="9697982" cy="1674322"/>
          </a:xfrm>
        </p:grpSpPr>
        <p:grpSp>
          <p:nvGrpSpPr>
            <p:cNvPr id="23" name="Group 22"/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>
                <a:fillRect/>
              </a:stretch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>
                <a:fillRect/>
              </a:stretch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3262996" y="2319253"/>
              <a:ext cx="8275678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“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104,105”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78294" y="467719"/>
            <a:ext cx="5434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>
            <a:fillRect/>
          </a:stretch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>
            <a:fillRect/>
          </a:stretch>
        </p:blipFill>
        <p:spPr>
          <a:xfrm rot="17860501" flipH="1">
            <a:off x="387548" y="1875139"/>
            <a:ext cx="1586549" cy="2047231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>
            <a:fillRect/>
          </a:stretch>
        </p:blipFill>
        <p:spPr>
          <a:xfrm rot="17758331">
            <a:off x="10333371" y="4843792"/>
            <a:ext cx="1772966" cy="1514004"/>
          </a:xfrm>
          <a:prstGeom prst="rect">
            <a:avLst/>
          </a:prstGeom>
        </p:spPr>
      </p:pic>
      <p:pic>
        <p:nvPicPr>
          <p:cNvPr id="22" name="图片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>
            <a:fillRect/>
          </a:stretch>
        </p:blipFill>
        <p:spPr>
          <a:xfrm flipH="1">
            <a:off x="7224656" y="4893350"/>
            <a:ext cx="1790699" cy="1964650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>
            <a:fillRect/>
          </a:stretch>
        </p:blipFill>
        <p:spPr>
          <a:xfrm flipH="1">
            <a:off x="3025690" y="5990601"/>
            <a:ext cx="2133601" cy="1734797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>
            <a:fillRect/>
          </a:stretch>
        </p:blipFill>
        <p:spPr>
          <a:xfrm flipH="1">
            <a:off x="-96626" y="4102660"/>
            <a:ext cx="3190554" cy="2478981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>
            <a:fillRect/>
          </a:stretch>
        </p:blipFill>
        <p:spPr>
          <a:xfrm rot="14945965" flipH="1">
            <a:off x="10149150" y="1779170"/>
            <a:ext cx="2351823" cy="1984831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8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29" name="图片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>
            <a:fillRect/>
          </a:stretch>
        </p:blipFill>
        <p:spPr>
          <a:xfrm flipH="1">
            <a:off x="1092465" y="-220411"/>
            <a:ext cx="2351823" cy="1984831"/>
          </a:xfrm>
          <a:prstGeom prst="rect">
            <a:avLst/>
          </a:prstGeom>
        </p:spPr>
      </p:pic>
      <p:pic>
        <p:nvPicPr>
          <p:cNvPr id="30" name="图片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>
            <a:fillRect/>
          </a:stretch>
        </p:blipFill>
        <p:spPr>
          <a:xfrm flipH="1">
            <a:off x="5256117" y="-491633"/>
            <a:ext cx="2133601" cy="173479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54145" y="2453765"/>
            <a:ext cx="76331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/>
          <p:cNvSpPr txBox="1"/>
          <p:nvPr/>
        </p:nvSpPr>
        <p:spPr>
          <a:xfrm>
            <a:off x="4601661" y="146654"/>
            <a:ext cx="319631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63110" y="810540"/>
            <a:ext cx="12177023" cy="1376748"/>
            <a:chOff x="263110" y="810540"/>
            <a:chExt cx="12177023" cy="1376748"/>
          </a:xfrm>
        </p:grpSpPr>
        <p:grpSp>
          <p:nvGrpSpPr>
            <p:cNvPr id="12" name="Group 11"/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>
                <a:fillRect/>
              </a:stretch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>
                <a:fillRect/>
              </a:stretch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743354" y="990069"/>
              <a:ext cx="10696779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81610" y="4783558"/>
            <a:ext cx="9007043" cy="1381177"/>
            <a:chOff x="1781610" y="4783558"/>
            <a:chExt cx="9007043" cy="1381177"/>
          </a:xfrm>
        </p:grpSpPr>
        <p:grpSp>
          <p:nvGrpSpPr>
            <p:cNvPr id="22" name="Group 21"/>
            <p:cNvGrpSpPr/>
            <p:nvPr/>
          </p:nvGrpSpPr>
          <p:grpSpPr>
            <a:xfrm>
              <a:off x="1781610" y="4783558"/>
              <a:ext cx="1631306" cy="1381177"/>
              <a:chOff x="3180901" y="2917327"/>
              <a:chExt cx="1631306" cy="138117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92" t="34263" r="23333" b="44382"/>
              <a:stretch>
                <a:fillRect/>
              </a:stretch>
            </p:blipFill>
            <p:spPr>
              <a:xfrm>
                <a:off x="3996553" y="3607916"/>
                <a:ext cx="571573" cy="690588"/>
              </a:xfrm>
              <a:prstGeom prst="rect">
                <a:avLst/>
              </a:prstGeom>
            </p:spPr>
          </p:pic>
          <p:pic>
            <p:nvPicPr>
              <p:cNvPr id="18" name="图片 7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>
                <a:fillRect/>
              </a:stretch>
            </p:blipFill>
            <p:spPr>
              <a:xfrm rot="20705450" flipH="1">
                <a:off x="3180901" y="2917327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3475610" y="5024340"/>
              <a:ext cx="7313043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triển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0266" y="3439486"/>
            <a:ext cx="11351120" cy="1376748"/>
            <a:chOff x="270266" y="3439486"/>
            <a:chExt cx="11351120" cy="1376748"/>
          </a:xfrm>
        </p:grpSpPr>
        <p:grpSp>
          <p:nvGrpSpPr>
            <p:cNvPr id="13" name="Group 12"/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>
                <a:fillRect/>
              </a:stretch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>
                <a:fillRect/>
              </a:stretch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1829867" y="3667221"/>
              <a:ext cx="9791519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vấn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tiễn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40692" y="2123349"/>
            <a:ext cx="9697982" cy="1376748"/>
            <a:chOff x="1840692" y="2123349"/>
            <a:chExt cx="9697982" cy="1376748"/>
          </a:xfrm>
        </p:grpSpPr>
        <p:grpSp>
          <p:nvGrpSpPr>
            <p:cNvPr id="23" name="Group 22"/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>
                <a:fillRect/>
              </a:stretch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>
                <a:fillRect/>
              </a:stretch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3262996" y="2319253"/>
              <a:ext cx="8275678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481" b="47130" l="12240" r="38958">
                        <a14:foregroundMark x1="23906" y1="32870" x2="23125" y2="31481"/>
                        <a14:foregroundMark x1="17292" y1="28704" x2="18281" y2="30463"/>
                        <a14:foregroundMark x1="19531" y1="38519" x2="35000" y2="411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773" t="25426" r="61018" b="51783"/>
          <a:stretch>
            <a:fillRect/>
          </a:stretch>
        </p:blipFill>
        <p:spPr>
          <a:xfrm>
            <a:off x="-141834" y="-99145"/>
            <a:ext cx="2977116" cy="1402680"/>
          </a:xfrm>
          <a:prstGeom prst="bracketPair">
            <a:avLst>
              <a:gd name="adj" fmla="val 0"/>
            </a:avLst>
          </a:prstGeom>
        </p:spPr>
      </p:pic>
      <p:sp>
        <p:nvSpPr>
          <p:cNvPr id="11" name="TextBox 10"/>
          <p:cNvSpPr txBox="1"/>
          <p:nvPr/>
        </p:nvSpPr>
        <p:spPr>
          <a:xfrm>
            <a:off x="2418114" y="835483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44390" r="50867"/>
          <a:stretch>
            <a:fillRect/>
          </a:stretch>
        </p:blipFill>
        <p:spPr>
          <a:xfrm>
            <a:off x="5921042" y="1624505"/>
            <a:ext cx="4900489" cy="48417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981" b="67778" l="65938" r="76771">
                        <a14:foregroundMark x1="70313" y1="52593" x2="72708" y2="53148"/>
                      </a14:backgroundRemoval>
                    </a14:imgEffect>
                  </a14:imgLayer>
                </a14:imgProps>
              </a:ext>
            </a:extLst>
          </a:blip>
          <a:srcRect l="66641" t="45448" r="24230" b="32848"/>
          <a:stretch>
            <a:fillRect/>
          </a:stretch>
        </p:blipFill>
        <p:spPr>
          <a:xfrm flipH="1">
            <a:off x="2522171" y="3692240"/>
            <a:ext cx="2450411" cy="327704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287757" y="1579449"/>
            <a:ext cx="4260714" cy="2860432"/>
            <a:chOff x="7037625" y="873699"/>
            <a:chExt cx="5154376" cy="341359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3047" b="76302" l="23060" r="64568">
                          <a14:foregroundMark x1="41654" y1="45052" x2="27599" y2="46094"/>
                          <a14:foregroundMark x1="31113" y1="38802" x2="41947" y2="63802"/>
                          <a14:foregroundMark x1="29502" y1="48438" x2="36969" y2="61979"/>
                          <a14:foregroundMark x1="34773" y1="38542" x2="48682" y2="58854"/>
                          <a14:foregroundMark x1="40337" y1="33333" x2="53075" y2="58333"/>
                          <a14:foregroundMark x1="51025" y1="33333" x2="52782" y2="53906"/>
                          <a14:foregroundMark x1="54539" y1="33854" x2="58346" y2="50000"/>
                          <a14:foregroundMark x1="37555" y1="30469" x2="55271" y2="36198"/>
                          <a14:foregroundMark x1="48829" y1="29948" x2="58346" y2="37760"/>
                          <a14:foregroundMark x1="54978" y1="29167" x2="60249" y2="51042"/>
                          <a14:foregroundMark x1="60249" y1="50000" x2="44436" y2="62760"/>
                          <a14:foregroundMark x1="35798" y1="62500" x2="41508" y2="65365"/>
                          <a14:foregroundMark x1="51903" y1="63281" x2="55564" y2="59115"/>
                          <a14:foregroundMark x1="28624" y1="45052" x2="28624" y2="57292"/>
                          <a14:foregroundMark x1="31698" y1="36458" x2="28624" y2="48438"/>
                        </a14:backgroundRemoval>
                      </a14:imgEffect>
                    </a14:imgLayer>
                  </a14:imgProps>
                </a:ext>
              </a:extLst>
            </a:blip>
            <a:srcRect l="22561" t="24234" r="35859" b="25244"/>
            <a:stretch>
              <a:fillRect/>
            </a:stretch>
          </p:blipFill>
          <p:spPr>
            <a:xfrm>
              <a:off x="7037625" y="873699"/>
              <a:ext cx="5154376" cy="341359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flipH="1">
              <a:off x="7234339" y="1654273"/>
              <a:ext cx="4572662" cy="1652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(Sa Pa)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70214" y="33415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-1980000">
            <a:off x="2572499" y="1748007"/>
            <a:ext cx="144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">
            <a:off x="3800821" y="1920816"/>
            <a:ext cx="360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-1740000">
            <a:off x="7157858" y="1949145"/>
            <a:ext cx="216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46414" y="2128116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6122" y="759059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29926" y="2499147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5294" y="888101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38161" y="2085428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21286" y="1325279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236598" y="2416070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125778" y="1364585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97812" y="3065766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7812" y="3791459"/>
            <a:ext cx="1123418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MN, NP, PQ.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7812" y="4384874"/>
            <a:ext cx="11234188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MN, NP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PQ: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 + 5 cm + 3 cm = 10 cm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9623098">
            <a:off x="2400458" y="960391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089777">
            <a:off x="5174395" y="1202804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9815439">
            <a:off x="7434268" y="1179679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73488" y="1324585"/>
            <a:ext cx="6745359" cy="1204130"/>
            <a:chOff x="2724899" y="1477679"/>
            <a:chExt cx="6745359" cy="1204130"/>
          </a:xfrm>
          <a:solidFill>
            <a:srgbClr val="FF0000"/>
          </a:solidFill>
        </p:grpSpPr>
        <p:cxnSp>
          <p:nvCxnSpPr>
            <p:cNvPr id="43" name="Straight Connector 42"/>
            <p:cNvCxnSpPr/>
            <p:nvPr/>
          </p:nvCxnSpPr>
          <p:spPr>
            <a:xfrm rot="-1980000">
              <a:off x="2724899" y="1900407"/>
              <a:ext cx="144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">
              <a:off x="3953221" y="2073216"/>
              <a:ext cx="360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-1740000">
              <a:off x="7310258" y="2101545"/>
              <a:ext cx="216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2790561" y="2237828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3973686" y="1477679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388998" y="2568470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9278178" y="1516985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8" grpId="0"/>
      <p:bldP spid="29" grpId="0"/>
      <p:bldP spid="5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593" b="69537" l="19167" r="80104">
                        <a14:foregroundMark x1="25833" y1="47778" x2="32969" y2="48611"/>
                        <a14:foregroundMark x1="28333" y1="43981" x2="30052" y2="44352"/>
                        <a14:foregroundMark x1="30104" y1="44352" x2="30625" y2="46111"/>
                        <a14:foregroundMark x1="55208" y1="27778" x2="55417" y2="29537"/>
                        <a14:foregroundMark x1="74010" y1="45278" x2="72396" y2="64444"/>
                        <a14:backgroundMark x1="24115" y1="43611" x2="30521" y2="42870"/>
                        <a14:backgroundMark x1="32240" y1="52963" x2="38750" y2="58241"/>
                      </a14:backgroundRemoval>
                    </a14:imgEffect>
                  </a14:imgLayer>
                </a14:imgProps>
              </a:ext>
            </a:extLst>
          </a:blip>
          <a:srcRect l="19532" t="23370" r="20013" b="31107"/>
          <a:stretch>
            <a:fillRect/>
          </a:stretch>
        </p:blipFill>
        <p:spPr>
          <a:xfrm>
            <a:off x="1885403" y="2494772"/>
            <a:ext cx="8317640" cy="3523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214" y="271975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983534" y="1330824"/>
            <a:ext cx="3000602" cy="1961622"/>
            <a:chOff x="8983534" y="1330824"/>
            <a:chExt cx="3000602" cy="1961622"/>
          </a:xfrm>
        </p:grpSpPr>
        <p:sp>
          <p:nvSpPr>
            <p:cNvPr id="29" name="TextBox 28"/>
            <p:cNvSpPr txBox="1"/>
            <p:nvPr/>
          </p:nvSpPr>
          <p:spPr>
            <a:xfrm flipH="1">
              <a:off x="9188468" y="1698539"/>
              <a:ext cx="2702323" cy="138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peech Bubble: Oval 10"/>
            <p:cNvSpPr/>
            <p:nvPr/>
          </p:nvSpPr>
          <p:spPr>
            <a:xfrm>
              <a:off x="8983534" y="1330824"/>
              <a:ext cx="3000602" cy="1961622"/>
            </a:xfrm>
            <a:prstGeom prst="wedgeEllipseCallout">
              <a:avLst>
                <a:gd name="adj1" fmla="val -30085"/>
                <a:gd name="adj2" fmla="val 67832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9912" y="2798788"/>
            <a:ext cx="2513290" cy="1150519"/>
            <a:chOff x="571689" y="3210128"/>
            <a:chExt cx="2513290" cy="1150519"/>
          </a:xfrm>
        </p:grpSpPr>
        <p:sp>
          <p:nvSpPr>
            <p:cNvPr id="30" name="TextBox 29"/>
            <p:cNvSpPr txBox="1"/>
            <p:nvPr/>
          </p:nvSpPr>
          <p:spPr>
            <a:xfrm>
              <a:off x="715287" y="3357991"/>
              <a:ext cx="22260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Speech Bubble: Oval 31"/>
            <p:cNvSpPr/>
            <p:nvPr/>
          </p:nvSpPr>
          <p:spPr>
            <a:xfrm>
              <a:off x="571689" y="3210128"/>
              <a:ext cx="2513290" cy="1150519"/>
            </a:xfrm>
            <a:prstGeom prst="wedgeEllipseCallout">
              <a:avLst>
                <a:gd name="adj1" fmla="val 45030"/>
                <a:gd name="adj2" fmla="val 61007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61169" y="1102100"/>
            <a:ext cx="3279932" cy="1493071"/>
            <a:chOff x="9516172" y="1008286"/>
            <a:chExt cx="3279932" cy="149307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7844" y1="70915" x2="11152" y2="96405"/>
                          <a14:foregroundMark x1="11152" y1="96405" x2="34387" y2="75817"/>
                          <a14:foregroundMark x1="35874" y1="77778" x2="61710" y2="77778"/>
                          <a14:foregroundMark x1="9665" y1="18301" x2="27138" y2="4248"/>
                          <a14:foregroundMark x1="28439" y1="4902" x2="45539" y2="1961"/>
                          <a14:foregroundMark x1="73048" y1="4575" x2="55762" y2="0"/>
                          <a14:foregroundMark x1="98699" y1="42810" x2="94238" y2="59804"/>
                          <a14:foregroundMark x1="93309" y1="59477" x2="79554" y2="72549"/>
                          <a14:backgroundMark x1="30855" y1="65033" x2="21004" y2="80719"/>
                          <a14:backgroundMark x1="69517" y1="63072" x2="75651" y2="8300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6172" y="1008286"/>
              <a:ext cx="3279932" cy="149307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516172" y="1135747"/>
              <a:ext cx="31506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854244" y="1995294"/>
            <a:ext cx="10555776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>
          <a:xfrm>
            <a:off x="88600" y="463221"/>
            <a:ext cx="1974116" cy="248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25671"/>
            <a:ext cx="3495137" cy="12974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2833" y="1294758"/>
            <a:ext cx="10669966" cy="609600"/>
            <a:chOff x="481252" y="1865894"/>
            <a:chExt cx="10669966" cy="609600"/>
          </a:xfrm>
        </p:grpSpPr>
        <p:sp>
          <p:nvSpPr>
            <p:cNvPr id="11" name="Rounded Rectangle 2"/>
            <p:cNvSpPr/>
            <p:nvPr/>
          </p:nvSpPr>
          <p:spPr>
            <a:xfrm>
              <a:off x="1090851" y="1942094"/>
              <a:ext cx="1006036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2"/>
          <p:cNvSpPr/>
          <p:nvPr/>
        </p:nvSpPr>
        <p:spPr>
          <a:xfrm>
            <a:off x="209688" y="2160133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2"/>
          <p:cNvSpPr/>
          <p:nvPr/>
        </p:nvSpPr>
        <p:spPr>
          <a:xfrm>
            <a:off x="6397902" y="2160133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15051" y="2165808"/>
            <a:ext cx="5476045" cy="2954820"/>
            <a:chOff x="315051" y="2165808"/>
            <a:chExt cx="5476045" cy="2954820"/>
          </a:xfrm>
        </p:grpSpPr>
        <p:grpSp>
          <p:nvGrpSpPr>
            <p:cNvPr id="33" name="Group 32"/>
            <p:cNvGrpSpPr/>
            <p:nvPr/>
          </p:nvGrpSpPr>
          <p:grpSpPr>
            <a:xfrm>
              <a:off x="788696" y="2666537"/>
              <a:ext cx="4355286" cy="2137478"/>
              <a:chOff x="788696" y="2666537"/>
              <a:chExt cx="4355286" cy="2137478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858885" y="2693533"/>
                <a:ext cx="1382510" cy="204241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2241396" y="2693534"/>
                <a:ext cx="2859029" cy="1470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788696" y="4716900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197837" y="266653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056867" y="4112911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Rounded Rectangle 2"/>
            <p:cNvSpPr/>
            <p:nvPr/>
          </p:nvSpPr>
          <p:spPr>
            <a:xfrm>
              <a:off x="315051" y="45872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2"/>
            <p:cNvSpPr/>
            <p:nvPr/>
          </p:nvSpPr>
          <p:spPr>
            <a:xfrm>
              <a:off x="200385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2"/>
            <p:cNvSpPr/>
            <p:nvPr/>
          </p:nvSpPr>
          <p:spPr>
            <a:xfrm>
              <a:off x="5056866" y="40065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21459" y="2165808"/>
            <a:ext cx="4804721" cy="2961924"/>
            <a:chOff x="6721459" y="2165808"/>
            <a:chExt cx="4804721" cy="2961924"/>
          </a:xfrm>
        </p:grpSpPr>
        <p:grpSp>
          <p:nvGrpSpPr>
            <p:cNvPr id="38" name="Group 37"/>
            <p:cNvGrpSpPr/>
            <p:nvPr/>
          </p:nvGrpSpPr>
          <p:grpSpPr>
            <a:xfrm>
              <a:off x="7088574" y="2641667"/>
              <a:ext cx="3816085" cy="1986350"/>
              <a:chOff x="7088574" y="2641667"/>
              <a:chExt cx="3816085" cy="198635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10861289" y="2690546"/>
                <a:ext cx="0" cy="188628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8169007" y="2690546"/>
                <a:ext cx="2692282" cy="29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7132132" y="4584460"/>
                <a:ext cx="372915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708857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81754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0817544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8125511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2" name="Rounded Rectangle 2"/>
            <p:cNvSpPr/>
            <p:nvPr/>
          </p:nvSpPr>
          <p:spPr>
            <a:xfrm>
              <a:off x="763514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2"/>
            <p:cNvSpPr/>
            <p:nvPr/>
          </p:nvSpPr>
          <p:spPr>
            <a:xfrm>
              <a:off x="10791950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ounded Rectangle 2"/>
            <p:cNvSpPr/>
            <p:nvPr/>
          </p:nvSpPr>
          <p:spPr>
            <a:xfrm>
              <a:off x="10791950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2"/>
            <p:cNvSpPr/>
            <p:nvPr/>
          </p:nvSpPr>
          <p:spPr>
            <a:xfrm>
              <a:off x="6721459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Rounded Rectangle 2"/>
          <p:cNvSpPr/>
          <p:nvPr/>
        </p:nvSpPr>
        <p:spPr>
          <a:xfrm>
            <a:off x="788696" y="5331343"/>
            <a:ext cx="4822193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ABC.</a:t>
            </a:r>
            <a:endParaRPr lang="en-US" sz="3200" b="1" dirty="0">
              <a:solidFill>
                <a:srgbClr val="007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2"/>
          <p:cNvSpPr/>
          <p:nvPr/>
        </p:nvSpPr>
        <p:spPr>
          <a:xfrm>
            <a:off x="6703987" y="5331343"/>
            <a:ext cx="5332069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DEGH.</a:t>
            </a:r>
            <a:endParaRPr lang="en-US" sz="3200" b="1" dirty="0">
              <a:solidFill>
                <a:srgbClr val="007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>
          <a:xfrm>
            <a:off x="154899" y="3527142"/>
            <a:ext cx="1475602" cy="1860105"/>
          </a:xfrm>
          <a:prstGeom prst="rect">
            <a:avLst/>
          </a:prstGeom>
        </p:spPr>
      </p:pic>
      <p:sp>
        <p:nvSpPr>
          <p:cNvPr id="11" name="Rounded Rectangle 2"/>
          <p:cNvSpPr/>
          <p:nvPr/>
        </p:nvSpPr>
        <p:spPr>
          <a:xfrm>
            <a:off x="273027" y="395516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2"/>
          <p:cNvSpPr/>
          <p:nvPr/>
        </p:nvSpPr>
        <p:spPr>
          <a:xfrm>
            <a:off x="6215585" y="387882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0316" y="391597"/>
            <a:ext cx="5476045" cy="2954820"/>
            <a:chOff x="315051" y="2165808"/>
            <a:chExt cx="5476045" cy="2954820"/>
          </a:xfrm>
        </p:grpSpPr>
        <p:grpSp>
          <p:nvGrpSpPr>
            <p:cNvPr id="14" name="Group 13"/>
            <p:cNvGrpSpPr/>
            <p:nvPr/>
          </p:nvGrpSpPr>
          <p:grpSpPr>
            <a:xfrm>
              <a:off x="788696" y="2666537"/>
              <a:ext cx="4355286" cy="2137478"/>
              <a:chOff x="788696" y="2666537"/>
              <a:chExt cx="4355286" cy="2137478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858885" y="2693533"/>
                <a:ext cx="1382510" cy="204241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2241396" y="2693534"/>
                <a:ext cx="2859029" cy="1470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788696" y="4716900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197837" y="266653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056867" y="4112911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ounded Rectangle 2"/>
            <p:cNvSpPr/>
            <p:nvPr/>
          </p:nvSpPr>
          <p:spPr>
            <a:xfrm>
              <a:off x="315051" y="45872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2"/>
            <p:cNvSpPr/>
            <p:nvPr/>
          </p:nvSpPr>
          <p:spPr>
            <a:xfrm>
              <a:off x="200385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2"/>
            <p:cNvSpPr/>
            <p:nvPr/>
          </p:nvSpPr>
          <p:spPr>
            <a:xfrm>
              <a:off x="5056866" y="40065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9709" y="410724"/>
            <a:ext cx="4804721" cy="2961924"/>
            <a:chOff x="6721459" y="2165808"/>
            <a:chExt cx="4804721" cy="2961924"/>
          </a:xfrm>
        </p:grpSpPr>
        <p:grpSp>
          <p:nvGrpSpPr>
            <p:cNvPr id="26" name="Group 25"/>
            <p:cNvGrpSpPr/>
            <p:nvPr/>
          </p:nvGrpSpPr>
          <p:grpSpPr>
            <a:xfrm>
              <a:off x="7088574" y="2641667"/>
              <a:ext cx="3816085" cy="1986350"/>
              <a:chOff x="7088574" y="2641667"/>
              <a:chExt cx="3816085" cy="198635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10861289" y="2690546"/>
                <a:ext cx="0" cy="188628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8169007" y="2690546"/>
                <a:ext cx="2692282" cy="29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7132132" y="4584460"/>
                <a:ext cx="372915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708857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81754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0817544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8125511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Rounded Rectangle 2"/>
            <p:cNvSpPr/>
            <p:nvPr/>
          </p:nvSpPr>
          <p:spPr>
            <a:xfrm>
              <a:off x="763514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"/>
            <p:cNvSpPr/>
            <p:nvPr/>
          </p:nvSpPr>
          <p:spPr>
            <a:xfrm>
              <a:off x="10791950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"/>
            <p:cNvSpPr/>
            <p:nvPr/>
          </p:nvSpPr>
          <p:spPr>
            <a:xfrm>
              <a:off x="10791950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2"/>
            <p:cNvSpPr/>
            <p:nvPr/>
          </p:nvSpPr>
          <p:spPr>
            <a:xfrm>
              <a:off x="6721459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06051" y="3494898"/>
            <a:ext cx="10555776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7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3200" b="1" dirty="0">
              <a:solidFill>
                <a:srgbClr val="007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66646" y="422233"/>
            <a:ext cx="5164112" cy="609600"/>
            <a:chOff x="481252" y="1865894"/>
            <a:chExt cx="5164112" cy="609600"/>
          </a:xfrm>
        </p:grpSpPr>
        <p:sp>
          <p:nvSpPr>
            <p:cNvPr id="11" name="Rounded Rectangle 2"/>
            <p:cNvSpPr/>
            <p:nvPr/>
          </p:nvSpPr>
          <p:spPr>
            <a:xfrm>
              <a:off x="1090852" y="1942094"/>
              <a:ext cx="455451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1584010" y="1607946"/>
            <a:ext cx="2013653" cy="1487064"/>
          </a:xfrm>
          <a:prstGeom prst="triangle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5423930" y="839900"/>
            <a:ext cx="1350117" cy="2650939"/>
          </a:xfrm>
          <a:prstGeom prst="diamond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/>
          <p:cNvSpPr/>
          <p:nvPr/>
        </p:nvSpPr>
        <p:spPr>
          <a:xfrm>
            <a:off x="8153493" y="1778178"/>
            <a:ext cx="2722948" cy="1243101"/>
          </a:xfrm>
          <a:prstGeom prst="parallelogram">
            <a:avLst>
              <a:gd name="adj" fmla="val 48609"/>
            </a:avLst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nual Input 13"/>
          <p:cNvSpPr/>
          <p:nvPr/>
        </p:nvSpPr>
        <p:spPr>
          <a:xfrm rot="5400000">
            <a:off x="2103786" y="3862074"/>
            <a:ext cx="1487063" cy="2013652"/>
          </a:xfrm>
          <a:prstGeom prst="flowChartManualInput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261588" y="3914692"/>
            <a:ext cx="1668823" cy="1668823"/>
          </a:xfrm>
          <a:prstGeom prst="ellipse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/>
          <p:cNvSpPr/>
          <p:nvPr/>
        </p:nvSpPr>
        <p:spPr>
          <a:xfrm>
            <a:off x="8309105" y="4114221"/>
            <a:ext cx="2411724" cy="1469294"/>
          </a:xfrm>
          <a:prstGeom prst="trapezoid">
            <a:avLst>
              <a:gd name="adj" fmla="val 41980"/>
            </a:avLst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xanh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42" y="2173686"/>
            <a:ext cx="1072823" cy="1072823"/>
          </a:xfrm>
          <a:prstGeom prst="rect">
            <a:avLst/>
          </a:prstGeom>
        </p:spPr>
      </p:pic>
      <p:pic>
        <p:nvPicPr>
          <p:cNvPr id="22" name="do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>
            <a:fillRect/>
          </a:stretch>
        </p:blipFill>
        <p:spPr>
          <a:xfrm>
            <a:off x="2917318" y="2455168"/>
            <a:ext cx="1196915" cy="808108"/>
          </a:xfrm>
          <a:prstGeom prst="rect">
            <a:avLst/>
          </a:prstGeom>
        </p:spPr>
      </p:pic>
      <p:pic>
        <p:nvPicPr>
          <p:cNvPr id="23" name="xanh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17" y="2200916"/>
            <a:ext cx="1072823" cy="1072823"/>
          </a:xfrm>
          <a:prstGeom prst="rect">
            <a:avLst/>
          </a:prstGeom>
        </p:spPr>
      </p:pic>
      <p:pic>
        <p:nvPicPr>
          <p:cNvPr id="24" name="do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>
            <a:fillRect/>
          </a:stretch>
        </p:blipFill>
        <p:spPr>
          <a:xfrm>
            <a:off x="6095999" y="4868900"/>
            <a:ext cx="1196915" cy="808108"/>
          </a:xfrm>
          <a:prstGeom prst="rect">
            <a:avLst/>
          </a:prstGeom>
        </p:spPr>
      </p:pic>
      <p:pic>
        <p:nvPicPr>
          <p:cNvPr id="25" name="xanh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23" y="4640465"/>
            <a:ext cx="1072823" cy="1072823"/>
          </a:xfrm>
          <a:prstGeom prst="rect">
            <a:avLst/>
          </a:prstGeom>
        </p:spPr>
      </p:pic>
      <p:pic>
        <p:nvPicPr>
          <p:cNvPr id="26" name="xanh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83" y="4753345"/>
            <a:ext cx="1072823" cy="1072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1677</Words>
  <Application>WPS Presentation</Application>
  <PresentationFormat>Widescreen</PresentationFormat>
  <Paragraphs>165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SimSun</vt:lpstr>
      <vt:lpstr>Wingdings</vt:lpstr>
      <vt:lpstr>iCiel Cadena</vt:lpstr>
      <vt:lpstr>Yellowtail</vt:lpstr>
      <vt:lpstr>思源黑体 CN Bold</vt:lpstr>
      <vt:lpstr>Arial Black</vt:lpstr>
      <vt:lpstr>Times New Roman</vt:lpstr>
      <vt:lpstr>iCiel Crocante</vt:lpstr>
      <vt:lpstr>Microsoft YaHei</vt:lpstr>
      <vt:lpstr>Arial Unicode MS</vt:lpstr>
      <vt:lpstr>Calibri Light</vt:lpstr>
      <vt:lpstr>Calibri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65</cp:revision>
  <dcterms:created xsi:type="dcterms:W3CDTF">2021-06-08T15:09:00Z</dcterms:created>
  <dcterms:modified xsi:type="dcterms:W3CDTF">2022-12-04T11:53:00Z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A097F908F9DB45678AF1BE030962F805</vt:lpwstr>
  </property>
  <property fmtid="{D5CDD505-2E9C-101B-9397-08002B2CF9AE}" pid="3" name="KSOProductBuildVer">
    <vt:lpwstr>1033-11.2.0.11417</vt:lpwstr>
  </property>
</Properties>
</file>