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9" r:id="rId3"/>
    <p:sldId id="284" r:id="rId4"/>
    <p:sldId id="285" r:id="rId5"/>
    <p:sldId id="287" r:id="rId6"/>
    <p:sldId id="288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4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commentAuthors" Target="commentAuthors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5" name="TextBox 234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microsoft.com/office/2007/relationships/hdphoto" Target="../media/image12.wdp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8.png"/><Relationship Id="rId6" Type="http://schemas.microsoft.com/office/2007/relationships/hdphoto" Target="../media/image17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3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image20.wdp"/><Relationship Id="rId3" Type="http://schemas.openxmlformats.org/officeDocument/2006/relationships/image" Target="../media/image19.png"/><Relationship Id="rId2" Type="http://schemas.microsoft.com/office/2007/relationships/hdphoto" Target="../media/image9.wdp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26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microsoft.com/office/2007/relationships/hdphoto" Target="../media/image9.wdp"/><Relationship Id="rId3" Type="http://schemas.openxmlformats.org/officeDocument/2006/relationships/image" Target="../media/image8.png"/><Relationship Id="rId2" Type="http://schemas.microsoft.com/office/2007/relationships/hdphoto" Target="../media/image28.wdp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PHÉP NHÂN </a:t>
            </a:r>
            <a:endParaRPr lang="vi-VN" sz="4000" b="1" spc="100" noProof="0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cs typeface="+mj-lt"/>
              <a:sym typeface="+mn-ea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399" y="1902370"/>
            <a:ext cx="5895348" cy="1081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  <a:endParaRPr lang="vi-VN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6123333" y="259789"/>
            <a:ext cx="5048250" cy="4457700"/>
            <a:chOff x="6123333" y="259789"/>
            <a:chExt cx="5048250" cy="44577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937729" y="769676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2 quả cam. 3 đĩa như vậy có tất cả mấy quả cam?</a:t>
              </a:r>
              <a:endParaRPr lang="vi-VN" sz="2800" i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15548" y="2946557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        +        2       +       2        =      6</a:t>
            </a:r>
            <a:endParaRPr lang="vi-VN" sz="28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0417" y="3453998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2 quả cam. 3 đĩa như vậy có tất cả 6 quả cam.</a:t>
            </a:r>
            <a:endParaRPr lang="vi-VN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31399" y="4071874"/>
            <a:ext cx="58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2 + 2 + 2 = 6 thành phép nhân:</a:t>
            </a:r>
            <a:endParaRPr lang="vi-VN" sz="24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556284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/>
          <p:cNvSpPr/>
          <p:nvPr/>
        </p:nvSpPr>
        <p:spPr>
          <a:xfrm>
            <a:off x="3652823" y="462858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097507" y="341676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blipFill rotWithShape="1">
                <a:blip r:embed="rId6"/>
                <a:stretch>
                  <a:fillRect l="-21" t="-104" r="-7745" b="3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4647996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  <a:endParaRPr lang="vi-VN" sz="3200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7338861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136704" y="462569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25412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31399" y="5341700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Hai nhân ba bằng sáu.</a:t>
            </a:r>
            <a:endParaRPr lang="vi-V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Dấu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là dấu nhân. </a:t>
                </a:r>
                <a:endParaRPr lang="vi-VN" sz="24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5" t="-22" r="-3445" b="2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  <a:endParaRPr lang="vi-VN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306143" y="271531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      =      6</a:t>
            </a:r>
            <a:endParaRPr lang="vi-VN" sz="28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3059" y="3290530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3 quả cam. 2 đĩa như vậy có tất cả 6 quả cam.</a:t>
            </a:r>
            <a:endParaRPr lang="vi-VN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14041" y="3908406"/>
            <a:ext cx="536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3 + 3 = 6 thành phép nhân:</a:t>
            </a:r>
            <a:endParaRPr lang="vi-VN" sz="24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389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/>
          <p:cNvSpPr/>
          <p:nvPr/>
        </p:nvSpPr>
        <p:spPr>
          <a:xfrm>
            <a:off x="3535465" y="44651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980149" y="3253301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blipFill rotWithShape="1">
                <a:blip r:embed="rId3"/>
                <a:stretch>
                  <a:fillRect l="-50" t="-48" r="-7716" b="11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4530638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7221503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019346" y="446222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08054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67265" y="453795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Ba nhân hai bằng sáu.</a:t>
            </a:r>
            <a:endParaRPr lang="vi-VN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424728" y="415523"/>
            <a:ext cx="6049821" cy="3038475"/>
            <a:chOff x="5625412" y="415523"/>
            <a:chExt cx="6049821" cy="30384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831558" y="955032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  <a:endParaRPr lang="vi-VN" sz="2800" i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20417" y="517864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</a:t>
            </a:r>
            <a:endParaRPr lang="vi-VN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1362093" y="5240079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Nhận xét</a:t>
            </a:r>
            <a:endParaRPr lang="vi-V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3 = 2 + 2 + 2</a:t>
                </a:r>
                <a:endParaRPr lang="vi-VN" sz="2800" dirty="0">
                  <a:solidFill>
                    <a:schemeClr val="tx1"/>
                  </a:solidFill>
                </a:endParaRPr>
              </a:p>
              <a:p>
                <a:r>
                  <a:rPr lang="vi-VN" sz="28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2 = 3 + 3 </a:t>
                </a:r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  <a:blipFill rotWithShape="1">
                <a:blip r:embed="rId7"/>
                <a:stretch>
                  <a:fillRect l="-178" t="-551" r="-161" b="-479"/>
                </a:stretch>
              </a:blip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8" grpId="0"/>
      <p:bldP spid="29" grpId="0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3830286" y="852244"/>
            <a:ext cx="1116312" cy="461666"/>
            <a:chOff x="1870518" y="1440653"/>
            <a:chExt cx="1116312" cy="461666"/>
          </a:xfrm>
        </p:grpSpPr>
        <p:grpSp>
          <p:nvGrpSpPr>
            <p:cNvPr id="8" name="Group 7"/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  <a:endParaRPr lang="vi-VN" sz="2400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  <a:endParaRPr lang="vi-VN" sz="24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19491" y="15121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  <a:endParaRPr lang="vi-VN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/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  <a:endParaRPr lang="vi-VN" sz="2800" dirty="0"/>
            </a:p>
          </p:txBody>
        </p:sp>
        <p:sp>
          <p:nvSpPr>
            <p:cNvPr id="16" name="Rectangle: Rounded Corners 15"/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/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  <a:endParaRPr lang="vi-VN" sz="2800" dirty="0"/>
                  </a:p>
                </p:txBody>
              </p:sp>
            </mc:Choice>
            <mc:Fallback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 rotWithShape="1">
                    <a:blip r:embed="rId5"/>
                  </a:blipFill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/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  <a:endParaRPr lang="vi-VN" sz="3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Rectangle: Rounded Corners 20"/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/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  <a:endParaRPr lang="vi-VN" sz="2800" dirty="0"/>
            </a:p>
          </p:txBody>
        </p:sp>
        <p:sp>
          <p:nvSpPr>
            <p:cNvPr id="25" name="Rectangle: Rounded Corners 24"/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/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  <a:endParaRPr lang="vi-VN" sz="2800" dirty="0"/>
                  </a:p>
                </p:txBody>
              </p:sp>
            </mc:Choice>
            <mc:Fallback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 rotWithShape="1">
                    <a:blip r:embed="rId6"/>
                  </a:blipFill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/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  <a:endParaRPr lang="vi-VN" sz="3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Rectangle: Rounded Corners 27"/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Rectangle: Rounded Corners 30"/>
          <p:cNvSpPr/>
          <p:nvPr/>
        </p:nvSpPr>
        <p:spPr>
          <a:xfrm>
            <a:off x="5081934" y="33040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/>
          <p:cNvSpPr/>
          <p:nvPr/>
        </p:nvSpPr>
        <p:spPr>
          <a:xfrm>
            <a:off x="2768341" y="392053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/>
          <p:cNvSpPr/>
          <p:nvPr/>
        </p:nvSpPr>
        <p:spPr>
          <a:xfrm>
            <a:off x="3944573" y="392053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4" name="Rectangle: Rounded Corners 33"/>
          <p:cNvSpPr/>
          <p:nvPr/>
        </p:nvSpPr>
        <p:spPr>
          <a:xfrm>
            <a:off x="8802739" y="32913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/>
          <p:cNvSpPr/>
          <p:nvPr/>
        </p:nvSpPr>
        <p:spPr>
          <a:xfrm>
            <a:off x="8213776" y="39337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6" name="Rectangle: Rounded Corners 35"/>
          <p:cNvSpPr/>
          <p:nvPr/>
        </p:nvSpPr>
        <p:spPr>
          <a:xfrm>
            <a:off x="9390008" y="393378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19491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  <a:endParaRPr lang="vi-VN" sz="2800" dirty="0"/>
          </a:p>
        </p:txBody>
      </p:sp>
      <p:grpSp>
        <p:nvGrpSpPr>
          <p:cNvPr id="61" name="Group 60"/>
          <p:cNvGrpSpPr/>
          <p:nvPr/>
        </p:nvGrpSpPr>
        <p:grpSpPr>
          <a:xfrm>
            <a:off x="1202825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/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  <a:endParaRPr lang="vi-VN" sz="2800" dirty="0"/>
                </a:p>
              </p:txBody>
            </p:sp>
          </mc:Choice>
          <mc:Fallback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 rotWithShape="1">
                  <a:blip r:embed="rId7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/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: Rounded Corners 45"/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: Rounded Corners 46"/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: Rounded Corners 47"/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: Rounded Corners 48"/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: Rounded Corners 49"/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  <a:endParaRPr lang="vi-VN" sz="2800" dirty="0"/>
                </a:p>
              </p:txBody>
            </p:sp>
          </mc:Choice>
          <mc:Fallback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 rotWithShape="1">
                  <a:blip r:embed="rId8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/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: Rounded Corners 52"/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: Rounded Corners 53"/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: Rounded Corners 54"/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/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  <a:endParaRPr lang="vi-VN" sz="2800" dirty="0"/>
                </a:p>
              </p:txBody>
            </p:sp>
          </mc:Choice>
          <mc:Fallback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 rotWithShape="1">
                  <a:blip r:embed="rId9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/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  <a:endParaRPr lang="vi-VN" sz="2800" dirty="0"/>
                </a:p>
              </p:txBody>
            </p:sp>
          </mc:Choice>
          <mc:Fallback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 rotWithShape="1">
                  <a:blip r:embed="rId10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/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62" name="Rectangle: Rounded Corners 61"/>
          <p:cNvSpPr/>
          <p:nvPr/>
        </p:nvSpPr>
        <p:spPr>
          <a:xfrm>
            <a:off x="2683079" y="493068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/>
          <p:cNvSpPr/>
          <p:nvPr/>
        </p:nvSpPr>
        <p:spPr>
          <a:xfrm>
            <a:off x="3630448" y="492745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: Rounded Corners 64"/>
          <p:cNvSpPr/>
          <p:nvPr/>
        </p:nvSpPr>
        <p:spPr>
          <a:xfrm>
            <a:off x="4577817" y="492422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: Rounded Corners 65"/>
          <p:cNvSpPr/>
          <p:nvPr/>
        </p:nvSpPr>
        <p:spPr>
          <a:xfrm>
            <a:off x="5525186" y="492099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/>
          <p:cNvSpPr/>
          <p:nvPr/>
        </p:nvSpPr>
        <p:spPr>
          <a:xfrm>
            <a:off x="6472555" y="49177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/>
          <p:cNvSpPr/>
          <p:nvPr/>
        </p:nvSpPr>
        <p:spPr>
          <a:xfrm>
            <a:off x="7443838" y="492729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/>
          <p:cNvSpPr/>
          <p:nvPr/>
        </p:nvSpPr>
        <p:spPr>
          <a:xfrm>
            <a:off x="9951769" y="494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/>
          <p:cNvSpPr/>
          <p:nvPr/>
        </p:nvSpPr>
        <p:spPr>
          <a:xfrm>
            <a:off x="2683079" y="558920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4" name="Rectangle: Rounded Corners 73"/>
          <p:cNvSpPr/>
          <p:nvPr/>
        </p:nvSpPr>
        <p:spPr>
          <a:xfrm>
            <a:off x="3630448" y="558597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5" name="Rectangle: Rounded Corners 74"/>
          <p:cNvSpPr/>
          <p:nvPr/>
        </p:nvSpPr>
        <p:spPr>
          <a:xfrm>
            <a:off x="4577817" y="558274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6" name="Rectangle: Rounded Corners 75"/>
          <p:cNvSpPr/>
          <p:nvPr/>
        </p:nvSpPr>
        <p:spPr>
          <a:xfrm>
            <a:off x="5522671" y="558387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/>
          <p:cNvSpPr/>
          <p:nvPr/>
        </p:nvSpPr>
        <p:spPr>
          <a:xfrm>
            <a:off x="9951769" y="556357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839780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10101" y="837019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  <a:endParaRPr lang="vi-VN" sz="2400" dirty="0"/>
          </a:p>
        </p:txBody>
      </p:sp>
      <p:sp>
        <p:nvSpPr>
          <p:cNvPr id="8" name="Rectangle: Rounded Corners 7"/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4 + 4 + 4 + 4 + 4 = 20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3148903" y="3528420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= 12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1" name="Freeform: Shape 10"/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/>
          <p:cNvSpPr/>
          <p:nvPr/>
        </p:nvSpPr>
        <p:spPr>
          <a:xfrm>
            <a:off x="3441351" y="4681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5 + 5 = 10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3" name="Freeform: Shape 12"/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/>
          <p:cNvSpPr/>
          <p:nvPr/>
        </p:nvSpPr>
        <p:spPr>
          <a:xfrm>
            <a:off x="2956777" y="5834056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2 + 2 + 2 + 2 = 8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5" name="Freeform: Shape 14"/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888</Words>
  <Application>WPS Presentation</Application>
  <PresentationFormat>Custom</PresentationFormat>
  <Paragraphs>171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0" baseType="lpstr">
      <vt:lpstr>Arial</vt:lpstr>
      <vt:lpstr>SimSun</vt:lpstr>
      <vt:lpstr>Wingdings</vt:lpstr>
      <vt:lpstr>Arial</vt:lpstr>
      <vt:lpstr>Times New Roman</vt:lpstr>
      <vt:lpstr>字魂36号-正文宋楷</vt:lpstr>
      <vt:lpstr>HP001 4 hàng</vt:lpstr>
      <vt:lpstr>HP001 5 hàng</vt:lpstr>
      <vt:lpstr>Cambria Math</vt:lpstr>
      <vt:lpstr>UTM Cookies</vt:lpstr>
      <vt:lpstr>#9Slide03 NettoOTLight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141</cp:revision>
  <dcterms:created xsi:type="dcterms:W3CDTF">2021-06-02T01:34:00Z</dcterms:created>
  <dcterms:modified xsi:type="dcterms:W3CDTF">2023-02-01T15:11:37Z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0200949C972442ADAF463BA3B5835603</vt:lpwstr>
  </property>
  <property fmtid="{D5CDD505-2E9C-101B-9397-08002B2CF9AE}" pid="3" name="KSOProductBuildVer">
    <vt:lpwstr>1033-11.2.0.11440</vt:lpwstr>
  </property>
</Properties>
</file>