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2" r:id="rId3"/>
    <p:sldId id="331" r:id="rId4"/>
    <p:sldId id="332" r:id="rId5"/>
    <p:sldId id="333" r:id="rId7"/>
    <p:sldId id="334" r:id="rId8"/>
    <p:sldId id="335" r:id="rId9"/>
    <p:sldId id="30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5" grpId="0"/>
      <p:bldP spid="295" grpId="0" bldLvl="0" animBg="1"/>
      <p:bldP spid="29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8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LUYỆN TẬP CHUNG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86385"/>
            <a:stretch>
              <a:fillRect/>
            </a:stretch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9228" r="57157"/>
            <a:stretch>
              <a:fillRect/>
            </a:stretch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8168" r="28217"/>
            <a:stretch>
              <a:fillRect/>
            </a:stretch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6076" r="309"/>
            <a:stretch>
              <a:fillRect/>
            </a:stretch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605" r="83324" b="11008"/>
            <a:stretch>
              <a:fillRect/>
            </a:stretch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9045" t="-1352" r="39432" b="12360"/>
            <a:stretch>
              <a:fillRect/>
            </a:stretch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78614" t="1812" r="-137" b="9196"/>
            <a:stretch>
              <a:fillRect/>
            </a:stretch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/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/>
          <p:cNvCxnSpPr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/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7" grpId="0" bldLvl="0" animBg="1"/>
      <p:bldP spid="7" grpId="1" bldLvl="0" animBg="1"/>
      <p:bldP spid="10" grpId="0" bldLvl="0" animBg="1"/>
      <p:bldP spid="10" grpId="1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524"/>
          <a:stretch>
            <a:fillRect/>
          </a:stretch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7" grpId="0"/>
      <p:bldP spid="8" grpId="0"/>
      <p:bldP spid="9" grpId="0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4" r="79729"/>
            <a:stretch>
              <a:fillRect/>
            </a:stretch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41459" r="39664"/>
            <a:stretch>
              <a:fillRect/>
            </a:stretch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78261" r="2862"/>
            <a:stretch>
              <a:fillRect/>
            </a:stretch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  <a:endParaRPr lang="vi-VN" sz="240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WPS Presentation</Application>
  <PresentationFormat>Widescreen</PresentationFormat>
  <Paragraphs>52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Arial</vt:lpstr>
      <vt:lpstr>Times New Roman</vt:lpstr>
      <vt:lpstr>字魂36号-正文宋楷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172</cp:revision>
  <dcterms:created xsi:type="dcterms:W3CDTF">2021-06-02T01:34:00Z</dcterms:created>
  <dcterms:modified xsi:type="dcterms:W3CDTF">2023-02-19T10:03:32Z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4057277237BB41E58ED47D8DCA15CA9C</vt:lpwstr>
  </property>
  <property fmtid="{D5CDD505-2E9C-101B-9397-08002B2CF9AE}" pid="3" name="KSOProductBuildVer">
    <vt:lpwstr>1033-11.2.0.11440</vt:lpwstr>
  </property>
</Properties>
</file>