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9" r:id="rId4"/>
    <p:sldMasterId id="2147483691" r:id="rId5"/>
    <p:sldMasterId id="2147483704" r:id="rId6"/>
    <p:sldMasterId id="2147483716" r:id="rId7"/>
    <p:sldMasterId id="2147483719" r:id="rId8"/>
    <p:sldMasterId id="2147483733" r:id="rId9"/>
    <p:sldMasterId id="2147483746" r:id="rId10"/>
    <p:sldMasterId id="2147483758" r:id="rId11"/>
    <p:sldMasterId id="2147483770" r:id="rId12"/>
    <p:sldMasterId id="2147483792" r:id="rId13"/>
    <p:sldMasterId id="2147483805" r:id="rId14"/>
  </p:sldMasterIdLst>
  <p:notesMasterIdLst>
    <p:notesMasterId r:id="rId30"/>
  </p:notesMasterIdLst>
  <p:sldIdLst>
    <p:sldId id="11088419" r:id="rId15"/>
    <p:sldId id="256" r:id="rId16"/>
    <p:sldId id="257" r:id="rId17"/>
    <p:sldId id="258" r:id="rId18"/>
    <p:sldId id="267" r:id="rId19"/>
    <p:sldId id="266" r:id="rId20"/>
    <p:sldId id="11088394" r:id="rId21"/>
    <p:sldId id="264" r:id="rId22"/>
    <p:sldId id="263" r:id="rId23"/>
    <p:sldId id="262" r:id="rId24"/>
    <p:sldId id="261" r:id="rId25"/>
    <p:sldId id="260" r:id="rId26"/>
    <p:sldId id="259" r:id="rId27"/>
    <p:sldId id="11088391" r:id="rId28"/>
    <p:sldId id="11088396" r:id="rId29"/>
    <p:sldId id="290" r:id="rId31"/>
    <p:sldId id="496" r:id="rId32"/>
    <p:sldId id="265" r:id="rId33"/>
    <p:sldId id="11088392" r:id="rId34"/>
    <p:sldId id="3397" r:id="rId35"/>
    <p:sldId id="3398" r:id="rId36"/>
    <p:sldId id="11088393" r:id="rId37"/>
    <p:sldId id="1108839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23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1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slide" Target="slides/slide1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3.xml"/><Relationship Id="rId7" Type="http://schemas.openxmlformats.org/officeDocument/2006/relationships/image" Target="../media/image38.png"/><Relationship Id="rId6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tags" Target="../tags/tag1.xml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tags" Target="../tags/tag4.xml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9.png"/><Relationship Id="rId5" Type="http://schemas.openxmlformats.org/officeDocument/2006/relationships/image" Target="../media/image46.png"/><Relationship Id="rId4" Type="http://schemas.openxmlformats.org/officeDocument/2006/relationships/image" Target="../media/image58.png"/><Relationship Id="rId3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5" Type="http://schemas.openxmlformats.org/officeDocument/2006/relationships/image" Target="../media/image6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48.png"/><Relationship Id="rId2" Type="http://schemas.openxmlformats.org/officeDocument/2006/relationships/image" Target="../media/image62.png"/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11" Type="http://schemas.openxmlformats.org/officeDocument/2006/relationships/image" Target="../media/image69.png"/><Relationship Id="rId10" Type="http://schemas.openxmlformats.org/officeDocument/2006/relationships/image" Target="../media/image49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GIF"/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6" Type="http://schemas.openxmlformats.org/officeDocument/2006/relationships/image" Target="../media/image59.png"/><Relationship Id="rId5" Type="http://schemas.openxmlformats.org/officeDocument/2006/relationships/image" Target="../media/image46.png"/><Relationship Id="rId4" Type="http://schemas.openxmlformats.org/officeDocument/2006/relationships/image" Target="../media/image58.png"/><Relationship Id="rId3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GIF"/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30.png"/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ED7D3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12" Type="http://schemas.openxmlformats.org/officeDocument/2006/relationships/image" Target="../media/image33.jpeg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5.xml"/><Relationship Id="rId22" Type="http://schemas.openxmlformats.org/officeDocument/2006/relationships/theme" Target="../theme/theme11.xml"/><Relationship Id="rId21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12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7.xml"/><Relationship Id="rId14" Type="http://schemas.openxmlformats.org/officeDocument/2006/relationships/theme" Target="../theme/theme13.xml"/><Relationship Id="rId13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5" Type="http://schemas.openxmlformats.org/officeDocument/2006/relationships/theme" Target="../theme/theme7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emf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image" Target="../media/image99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image" Target="../media/image10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openxmlformats.org/officeDocument/2006/relationships/slide" Target="slide3.xml"/><Relationship Id="rId3" Type="http://schemas.microsoft.com/office/2007/relationships/hdphoto" Target="../media/image81.wdp"/><Relationship Id="rId2" Type="http://schemas.openxmlformats.org/officeDocument/2006/relationships/image" Target="../media/image80.png"/><Relationship Id="rId1" Type="http://schemas.openxmlformats.org/officeDocument/2006/relationships/image" Target="../media/image10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openxmlformats.org/officeDocument/2006/relationships/slide" Target="slide3.xml"/><Relationship Id="rId3" Type="http://schemas.microsoft.com/office/2007/relationships/hdphoto" Target="../media/image81.wdp"/><Relationship Id="rId2" Type="http://schemas.openxmlformats.org/officeDocument/2006/relationships/image" Target="../media/image80.png"/><Relationship Id="rId1" Type="http://schemas.openxmlformats.org/officeDocument/2006/relationships/image" Target="../media/image10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4.xml"/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64.xml"/><Relationship Id="rId5" Type="http://schemas.openxmlformats.org/officeDocument/2006/relationships/tags" Target="../tags/tag5.xml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3.xml"/><Relationship Id="rId5" Type="http://schemas.openxmlformats.org/officeDocument/2006/relationships/image" Target="../media/image119.png"/><Relationship Id="rId4" Type="http://schemas.microsoft.com/office/2007/relationships/hdphoto" Target="../media/image118.wdp"/><Relationship Id="rId3" Type="http://schemas.openxmlformats.org/officeDocument/2006/relationships/image" Target="../media/image117.png"/><Relationship Id="rId2" Type="http://schemas.microsoft.com/office/2007/relationships/hdphoto" Target="../media/image116.wdp"/><Relationship Id="rId1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19.png"/><Relationship Id="rId1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64.xml"/><Relationship Id="rId5" Type="http://schemas.openxmlformats.org/officeDocument/2006/relationships/tags" Target="../tags/tag6.xml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7" Type="http://schemas.openxmlformats.org/officeDocument/2006/relationships/image" Target="../media/image8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image" Target="../media/image7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2.xml"/><Relationship Id="rId5" Type="http://schemas.openxmlformats.org/officeDocument/2006/relationships/image" Target="../media/image124.png"/><Relationship Id="rId4" Type="http://schemas.openxmlformats.org/officeDocument/2006/relationships/image" Target="../media/image120.png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2.xml"/><Relationship Id="rId5" Type="http://schemas.openxmlformats.org/officeDocument/2006/relationships/image" Target="../media/image122.png"/><Relationship Id="rId4" Type="http://schemas.openxmlformats.org/officeDocument/2006/relationships/image" Target="../media/image120.png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microsoft.com/office/2007/relationships/hdphoto" Target="../media/image87.wdp"/><Relationship Id="rId7" Type="http://schemas.openxmlformats.org/officeDocument/2006/relationships/image" Target="../media/image86.png"/><Relationship Id="rId6" Type="http://schemas.openxmlformats.org/officeDocument/2006/relationships/slide" Target="slide7.xml"/><Relationship Id="rId5" Type="http://schemas.microsoft.com/office/2007/relationships/hdphoto" Target="../media/image85.wdp"/><Relationship Id="rId4" Type="http://schemas.openxmlformats.org/officeDocument/2006/relationships/image" Target="../media/image84.png"/><Relationship Id="rId3" Type="http://schemas.openxmlformats.org/officeDocument/2006/relationships/slide" Target="slide5.xml"/><Relationship Id="rId27" Type="http://schemas.openxmlformats.org/officeDocument/2006/relationships/slideLayout" Target="../slideLayouts/slideLayout102.xml"/><Relationship Id="rId26" Type="http://schemas.openxmlformats.org/officeDocument/2006/relationships/image" Target="../media/image97.png"/><Relationship Id="rId25" Type="http://schemas.microsoft.com/office/2007/relationships/hdphoto" Target="../media/image96.wdp"/><Relationship Id="rId24" Type="http://schemas.openxmlformats.org/officeDocument/2006/relationships/image" Target="../media/image95.png"/><Relationship Id="rId23" Type="http://schemas.openxmlformats.org/officeDocument/2006/relationships/image" Target="../media/image94.GIF"/><Relationship Id="rId22" Type="http://schemas.openxmlformats.org/officeDocument/2006/relationships/slide" Target="slide12.xml"/><Relationship Id="rId21" Type="http://schemas.openxmlformats.org/officeDocument/2006/relationships/slide" Target="slide10.xml"/><Relationship Id="rId20" Type="http://schemas.openxmlformats.org/officeDocument/2006/relationships/slide" Target="slide8.xml"/><Relationship Id="rId2" Type="http://schemas.openxmlformats.org/officeDocument/2006/relationships/slide" Target="slide14.xml"/><Relationship Id="rId19" Type="http://schemas.openxmlformats.org/officeDocument/2006/relationships/slide" Target="slide6.xml"/><Relationship Id="rId18" Type="http://schemas.openxmlformats.org/officeDocument/2006/relationships/slide" Target="slide4.xml"/><Relationship Id="rId17" Type="http://schemas.microsoft.com/office/2007/relationships/hdphoto" Target="../media/image93.wdp"/><Relationship Id="rId16" Type="http://schemas.openxmlformats.org/officeDocument/2006/relationships/image" Target="../media/image92.png"/><Relationship Id="rId15" Type="http://schemas.openxmlformats.org/officeDocument/2006/relationships/slide" Target="slide13.xml"/><Relationship Id="rId14" Type="http://schemas.microsoft.com/office/2007/relationships/hdphoto" Target="../media/image91.wdp"/><Relationship Id="rId13" Type="http://schemas.openxmlformats.org/officeDocument/2006/relationships/image" Target="../media/image90.png"/><Relationship Id="rId12" Type="http://schemas.openxmlformats.org/officeDocument/2006/relationships/slide" Target="slide11.xml"/><Relationship Id="rId11" Type="http://schemas.microsoft.com/office/2007/relationships/hdphoto" Target="../media/image89.wdp"/><Relationship Id="rId10" Type="http://schemas.openxmlformats.org/officeDocument/2006/relationships/image" Target="../media/image88.png"/><Relationship Id="rId1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image" Target="../media/image10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image" Target="../media/image10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ĐƠN VỊ, CHỤC, TRĂM, NGHÌN</a:t>
            </a:r>
            <a:endParaRPr lang="vi-VN" sz="4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5 = 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5 = 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5 = 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2 = 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5468" y="3256553"/>
            <a:ext cx="9137875" cy="904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48: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Đơn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vị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trăm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" name="Rectangle: Top Corners Rounded 6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 panose="020B0604020202020204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SỐ TRONG PHẠM VI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/>
          <p:cNvSpPr txBox="1"/>
          <p:nvPr/>
        </p:nvSpPr>
        <p:spPr>
          <a:xfrm>
            <a:off x="3733800" y="511175"/>
            <a:ext cx="4878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4189" y="1472763"/>
            <a:ext cx="10056923" cy="1266606"/>
            <a:chOff x="774356" y="888444"/>
            <a:chExt cx="10056923" cy="1266606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926199" y="1077832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và nắm được quan hệ giữa đơn vị và chục, giữa chục và trăm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9058" y="3163244"/>
            <a:ext cx="10027176" cy="1124192"/>
            <a:chOff x="752655" y="2065203"/>
            <a:chExt cx="10027176" cy="112419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1874751" y="2112177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 được đơn vị nghìn, quan hệ giữa trăm và nghìn</a:t>
              </a:r>
              <a:r>
                <a:rPr lang="en-US" sz="3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  <a:endParaRPr 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/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417" name="Rectangle 416"/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413" name="Rectangle 412"/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14" name="Group 413"/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415" name="Rectangle 414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407" name="Group 406"/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411" name="Rectangle 410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2" name="Rectangle 411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408" name="Group 407"/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9" name="Rectangle 408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390" name="Group 389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01" name="Group 400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05" name="Rectangle 404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02" name="Group 401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3" name="Rectangle 402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4" name="Rectangle 403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1" name="Group 390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95" name="Group 394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99" name="Rectangle 398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0" name="Rectangle 399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6" name="Group 395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97" name="Rectangle 396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8" name="Rectangle 397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2" name="Group 391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93" name="Rectangle 392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8" name="TextBox 60"/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………</a:t>
            </a:r>
            <a:endParaRPr lang="en-US" dirty="0"/>
          </a:p>
        </p:txBody>
      </p:sp>
      <p:sp>
        <p:nvSpPr>
          <p:cNvPr id="9" name="TextBox 61"/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</a:t>
            </a:r>
            <a:endParaRPr lang="en-US" sz="2000" dirty="0"/>
          </a:p>
        </p:txBody>
      </p:sp>
      <p:sp>
        <p:nvSpPr>
          <p:cNvPr id="10" name="TextBox 62"/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</a:t>
            </a:r>
            <a:endParaRPr lang="en-US" sz="2000" dirty="0"/>
          </a:p>
        </p:txBody>
      </p:sp>
      <p:sp>
        <p:nvSpPr>
          <p:cNvPr id="11" name="TextBox 63"/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</a:t>
            </a:r>
            <a:endParaRPr lang="en-US" sz="2000" dirty="0"/>
          </a:p>
        </p:txBody>
      </p:sp>
      <p:sp>
        <p:nvSpPr>
          <p:cNvPr id="12" name="TextBox 66"/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4</a:t>
            </a:r>
            <a:endParaRPr lang="en-US" sz="2000" dirty="0"/>
          </a:p>
        </p:txBody>
      </p:sp>
      <p:sp>
        <p:nvSpPr>
          <p:cNvPr id="13" name="TextBox 68"/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5786" y="1756282"/>
            <a:ext cx="1943161" cy="931555"/>
            <a:chOff x="613877" y="1617455"/>
            <a:chExt cx="1943161" cy="931555"/>
          </a:xfrm>
        </p:grpSpPr>
        <p:sp>
          <p:nvSpPr>
            <p:cNvPr id="388" name="Rounded Rectangular Callout 71"/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9" name="TextBox 72"/>
            <p:cNvSpPr txBox="1"/>
            <p:nvPr/>
          </p:nvSpPr>
          <p:spPr>
            <a:xfrm>
              <a:off x="656490" y="1625680"/>
              <a:ext cx="1825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Một thanh sô-cô-la bẻ được 10 miếng</a:t>
              </a:r>
              <a:endParaRPr lang="en-US" dirty="0"/>
            </a:p>
          </p:txBody>
        </p:sp>
      </p:grpSp>
      <p:sp>
        <p:nvSpPr>
          <p:cNvPr id="16" name="Rounded Rectangle 74"/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371" name="Group 370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2" name="Group 381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6" name="Rectangle 385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83" name="Group 382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84" name="Rectangle 383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2" name="Group 371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76" name="Group 375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0" name="Rectangle 379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1" name="Rectangle 380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77" name="Group 376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78" name="Rectangle 377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9" name="Rectangle 378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3" name="Group 372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74" name="Rectangle 373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8" name="TextBox 93"/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 chục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10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354" name="Group 353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65" name="Group 364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9" name="Rectangle 368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0" name="Rectangle 369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6" name="Group 365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7" name="Rectangle 366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5" name="Group 354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59" name="Group 358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3" name="Rectangle 362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0" name="Group 359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1" name="Rectangle 360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6" name="Group 355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57" name="Rectangle 356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337" name="Group 336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48" name="Group 347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52" name="Rectangle 351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9" name="Group 348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50" name="Rectangle 349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8" name="Group 337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42" name="Group 341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46" name="Rectangle 345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3" name="Group 342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4" name="Rectangle 343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9" name="Group 338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40" name="Rectangle 339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1" name="TextBox 166"/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 chục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20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320" name="Group 319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31" name="Group 330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35" name="Rectangle 334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2" name="Group 331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33" name="Rectangle 332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1" name="Group 320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5" name="Group 324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29" name="Rectangle 328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26" name="Group 325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27" name="Rectangle 326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2" name="Group 321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23" name="Rectangle 322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303" name="Group 302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14" name="Group 313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8" name="Rectangle 317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15" name="Group 314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6" name="Rectangle 315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4" name="Group 303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2" name="Rectangle 311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286" name="Group 285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7" name="Group 296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01" name="Rectangle 300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8" name="Group 297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9" name="Rectangle 298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7" name="Group 286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91" name="Group 290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5" name="Rectangle 294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2" name="Group 291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3" name="Rectangle 292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8" name="Group 287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9" name="Rectangle 288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5" name="TextBox 221"/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 chục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30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269" name="Group 268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80" name="Group 279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4" name="Rectangle 283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81" name="Group 280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2" name="Rectangle 281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0" name="Group 269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74" name="Group 273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8" name="Rectangle 277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9" name="Rectangle 278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5" name="Group 274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6" name="Rectangle 275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1" name="Group 270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72" name="Rectangle 271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252" name="Group 251"/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67" name="Rectangle 266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64" name="Group 263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5" name="Rectangle 264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3" name="Group 252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57" name="Group 256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1" name="Rectangle 260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2" name="Rectangle 261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58" name="Group 257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9" name="Rectangle 258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4" name="Group 253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55" name="Rectangle 254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35" name="Group 234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46" name="Group 245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0" name="Rectangle 249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7" name="Group 246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8" name="Rectangle 247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6" name="Group 235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0" name="Group 239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44" name="Rectangle 243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2" name="Rectangle 241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7" name="Group 236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9" name="TextBox 276"/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4 chục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40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18" name="Group 217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4" name="Rectangle 233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9" name="Group 218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3" name="Group 222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7" name="Rectangle 226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4" name="Group 223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0" name="Group 219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1" name="Rectangle 220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1" name="TextBox 295"/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………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38" name="Group 37"/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12" name="Group 211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6" name="Rectangle 215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Rectangle 216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212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4" name="Rectangle 213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Rectangle 214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0" name="Rectangle 209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7" name="Group 206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08" name="Rectangle 207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04" name="Rectangle 203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/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184" name="Group 183"/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95" name="Group 194"/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99" name="Rectangle 198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/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6" name="Group 195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7" name="Rectangle 196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Rectangle 197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5" name="Group 184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89" name="Group 188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3" name="Rectangle 192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0" name="Group 189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1" name="Rectangle 190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ctangle 191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6" name="Group 185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" name="Group 39"/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67" name="Group 166"/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8" name="Group 177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2" name="Rectangle 181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Rectangle 182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0" name="Rectangle 179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8" name="Group 167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6" name="Rectangle 175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Rectangle 176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3" name="Group 172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4" name="Rectangle 173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9" name="Group 168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61" name="Group 160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5" name="Rectangle 164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2" name="Group 161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3" name="Rectangle 162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1" name="Group 150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55" name="Group 154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9" name="Rectangle 158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6" name="Group 155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7" name="Rectangle 156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2" name="Group 151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53" name="Rectangle 152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/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44" name="Group 143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8" name="Rectangle 147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5" name="Group 144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6" name="Rectangle 145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4" name="Group 133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2" name="Rectangle 141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5" name="Group 134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36" name="Rectangle 135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/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116" name="Group 115"/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31" name="Rectangle 130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9" name="Rectangle 128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7" name="Group 116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21" name="Group 120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5" name="Rectangle 124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3" name="Rectangle 122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8" name="Group 117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" name="Group 43"/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10" name="Group 109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4" name="Rectangle 113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1" name="Group 110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2" name="Rectangle 111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0" name="Group 99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04" name="Group 103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8" name="Rectangle 107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" name="Group 104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6" name="Rectangle 105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1" name="Group 100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/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93" name="Group 92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7" name="Rectangle 96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87" name="Group 86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1" name="Rectangle 90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9" name="Rectangle 88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" name="Group 45"/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0" name="Rectangle 79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8" name="Rectangle 77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6" name="Group 65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2" name="Rectangle 71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7" name="Group 66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/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3" name="Rectangle 62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1" name="Rectangle 60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/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7" name="Rectangle 56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5" name="Rectangle 54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" name="Group 49"/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3" name="TextBox 479"/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 chục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100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36" name="Rounded Rectangular Callout 483"/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TextBox 484"/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Đã đủ 100 miếng sô-cô-la chưa nhỉ?</a:t>
              </a:r>
              <a:endParaRPr lang="en-US" dirty="0"/>
            </a:p>
          </p:txBody>
        </p:sp>
      </p:grpSp>
      <p:pic>
        <p:nvPicPr>
          <p:cNvPr id="419" name="Picture 4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/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1"/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trăm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100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6" name="Group 5"/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8" name="Group 7"/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1" name="Group 170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2" name="Group 181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6" name="Rectangle 185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Rectangle 186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3" name="Group 182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4" name="Rectangle 183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Rectangle 184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2" name="Group 171"/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6" name="Group 175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0" name="Rectangle 179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8" name="Rectangle 177"/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/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3" name="Group 172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4" name="Rectangle 173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" name="Group 8"/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4" name="Group 153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5" name="Group 164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9" name="Rectangle 168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" name="Rectangle 169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6" name="Group 165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7" name="Rectangle 166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Rectangle 167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5" name="Group 154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3" name="Rectangle 162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Rectangle 163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0" name="Group 159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1" name="Rectangle 160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Rectangle 161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6" name="Group 155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7" name="Rectangle 156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" name="Group 9"/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7" name="Group 136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2" name="Rectangle 151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 152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0" name="Rectangle 149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 150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8" name="Group 137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2" name="Group 141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6" name="Rectangle 145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4" name="Rectangle 143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Rectangle 144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9" name="Group 138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" name="Group 10"/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1" name="Group 130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5" name="Rectangle 134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2" name="Group 131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3" name="Rectangle 132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" name="Rectangle 133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5" name="Group 124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9" name="Rectangle 128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Rectangle 129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6" name="Group 125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7" name="Rectangle 126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" name="Rectangle 127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3" name="Rectangle 122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/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" name="Group 102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4" name="Group 113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8" name="Rectangle 117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Rectangle 118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5" name="Group 114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6" name="Rectangle 115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Rectangle 116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" name="Group 103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2" name="Rectangle 111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" name="Group 108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0" name="Rectangle 109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Rectangle 110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" name="Group 104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6" name="Rectangle 105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/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6" name="Group 85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7" name="Group 96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" name="Rectangle 100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Rectangle 101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" name="Rectangle 98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Rectangle 99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" name="Group 86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1" name="Group 90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5" name="Rectangle 94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2" name="Group 91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3" name="Rectangle 92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Rectangle 93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" name="Group 87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" name="Rectangle 88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/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" name="Group 68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4" name="Rectangle 83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" name="Group 80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2" name="Rectangle 81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4" name="Group 73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" name="Rectangle 77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" name="Group 74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" name="Rectangle 75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Rectangle 76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" name="Rectangle 71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" name="Rectangle 66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Rectangle 65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" name="Rectangle 60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9" name="Rectangle 58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Rectangle 59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5" name="Rectangle 54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" name="Rectangle 49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" name="Rectangle 47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2" name="Rectangle 41"/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Rectangle 42"/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1" name="Rectangle 20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Rectangle 6"/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89" name="Group 188"/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1" name="Group 190"/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4" name="Group 353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5" name="Group 364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9" name="Rectangle 368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Rectangle 369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6" name="Group 365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7" name="Rectangle 366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Rectangle 367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5" name="Group 354"/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59" name="Group 358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3" name="Rectangle 362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4" name="Rectangle 363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0" name="Group 359"/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1" name="Rectangle 360"/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Rectangle 361"/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oup 355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7" name="Rectangle 356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Rectangle 357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2" name="Group 191"/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7" name="Group 336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8" name="Group 347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2" name="Rectangle 351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3" name="Rectangle 352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9" name="Group 348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0" name="Rectangle 349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1" name="Rectangle 350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8" name="Group 337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2" name="Group 341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6" name="Rectangle 345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7" name="Rectangle 346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3" name="Group 342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4" name="Rectangle 343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5" name="Rectangle 344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9" name="Group 338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0" name="Rectangle 339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Rectangle 340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3" name="Group 192"/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0" name="Group 319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1" name="Group 330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5" name="Rectangle 334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6" name="Rectangle 335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2" name="Group 331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3" name="Rectangle 332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 333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5" name="Group 324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29" name="Rectangle 328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 329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6" name="Group 325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7" name="Rectangle 326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8" name="Rectangle 327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2" name="Group 321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3" name="Rectangle 322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 323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4" name="Group 193"/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3" name="Group 302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4" name="Group 313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8" name="Rectangle 317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9" name="Rectangle 318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5" name="Group 314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6" name="Rectangle 315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ctangle 316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4" name="Group 303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8" name="Group 307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2" name="Rectangle 311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 312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9" name="Group 308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0" name="Rectangle 309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 310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oup 304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6" name="Rectangle 305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7" name="Rectangle 306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/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6" name="Group 285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7" name="Group 296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1" name="Rectangle 300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2" name="Rectangle 301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8" name="Group 297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99" name="Rectangle 298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0" name="Rectangle 299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1" name="Group 290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5" name="Rectangle 294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6" name="Rectangle 295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2" name="Group 291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3" name="Rectangle 292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4" name="Rectangle 293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8" name="Group 287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89" name="Rectangle 288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Rectangle 289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/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69" name="Group 268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0" name="Group 279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4" name="Rectangle 283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5" name="Rectangle 284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1" name="Group 280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2" name="Rectangle 281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Rectangle 282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0" name="Group 269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4" name="Group 273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8" name="Rectangle 277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Rectangle 278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5" name="Group 274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6" name="Rectangle 275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 276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1" name="Group 270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2" name="Rectangle 271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Rectangle 272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/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2" name="Group 251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3" name="Group 262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7" name="Rectangle 266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Rectangle 267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4" name="Group 263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5" name="Rectangle 264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Rectangle 265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3" name="Group 252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7" name="Group 256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1" name="Rectangle 260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Rectangle 261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8" name="Group 257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9" name="Rectangle 258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Rectangle 259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4" name="Group 253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5" name="Rectangle 254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/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5" name="Group 234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6" name="Group 245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0" name="Rectangle 249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 250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8" name="Rectangle 247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 248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0" name="Group 239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4" name="Rectangle 243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Rectangle 244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2" name="Rectangle 241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Rectangle 242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7" name="Group 236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8" name="Rectangle 237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/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8" name="Group 217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29" name="Group 228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3" name="Rectangle 232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Rectangle 233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0" name="Group 229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1" name="Rectangle 230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Rectangle 231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19" name="Group 218"/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3" name="Group 222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7" name="Rectangle 226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Rectangle 227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4" name="Group 223"/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5" name="Rectangle 224"/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Rectangle 225"/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0" name="Group 219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1" name="Rectangle 220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1" name="Group 200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6" name="Rectangle 215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Rectangle 216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3" name="Group 212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4" name="Rectangle 213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Rectangle 214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2" name="Group 201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6" name="Group 205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0" name="Rectangle 209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" name="Rectangle 210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" name="Group 206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8" name="Rectangle 207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Rectangle 208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3" name="Group 202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4" name="Rectangle 203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Rectangle 204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0" name="Rectangle 189"/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1" name="Group 370"/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2" name="Group 371"/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4" name="Group 373"/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7" name="Group 536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8" name="Group 547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2" name="Rectangle 551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3" name="Rectangle 552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9" name="Group 548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0" name="Rectangle 549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1" name="Rectangle 550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8" name="Group 537"/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2" name="Group 541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6" name="Rectangle 545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Rectangle 546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3" name="Group 542"/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4" name="Rectangle 543"/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5" name="Rectangle 544"/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9" name="Group 538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0" name="Rectangle 539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Rectangle 540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5" name="Group 374"/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0" name="Group 519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1" name="Group 530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5" name="Rectangle 534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6" name="Rectangle 535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2" name="Group 531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3" name="Rectangle 532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4" name="Rectangle 533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1" name="Group 520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5" name="Group 524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29" name="Rectangle 528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0" name="Rectangle 529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6" name="Group 525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7" name="Rectangle 526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8" name="Rectangle 527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2" name="Group 521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3" name="Rectangle 522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4" name="Rectangle 523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6" name="Group 375"/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3" name="Group 502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4" name="Group 513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8" name="Rectangle 517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" name="Rectangle 518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5" name="Group 514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6" name="Rectangle 515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7" name="Rectangle 516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4" name="Group 503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8" name="Group 507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2" name="Rectangle 511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3" name="Rectangle 512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9" name="Group 508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0" name="Rectangle 509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1" name="Rectangle 510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5" name="Group 504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6" name="Rectangle 505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7" name="Rectangle 506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7" name="Group 376"/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6" name="Group 485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7" name="Group 496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1" name="Rectangle 500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2" name="Rectangle 501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8" name="Group 497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99" name="Rectangle 498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0" name="Rectangle 499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7" name="Group 486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1" name="Group 490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5" name="Rectangle 494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6" name="Rectangle 495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2" name="Group 491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3" name="Rectangle 492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4" name="Rectangle 493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8" name="Group 487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89" name="Rectangle 488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0" name="Rectangle 489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/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69" name="Group 468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0" name="Group 479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4" name="Rectangle 483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5" name="Rectangle 484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1" name="Group 480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2" name="Rectangle 481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3" name="Rectangle 482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0" name="Group 469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4" name="Group 473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8" name="Rectangle 477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Rectangle 478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5" name="Group 474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6" name="Rectangle 475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7" name="Rectangle 476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1" name="Group 470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2" name="Rectangle 471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3" name="Rectangle 472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/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2" name="Group 451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3" name="Group 462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7" name="Rectangle 466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Rectangle 467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4" name="Group 463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5" name="Rectangle 464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Rectangle 465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3" name="Group 452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7" name="Group 456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1" name="Rectangle 460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Rectangle 461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8" name="Group 457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59" name="Rectangle 458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" name="Rectangle 459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4" name="Group 453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5" name="Rectangle 454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6" name="Rectangle 455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/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5" name="Group 434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6" name="Group 445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0" name="Rectangle 449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" name="Rectangle 450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7" name="Group 446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8" name="Rectangle 447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" name="Rectangle 448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6" name="Group 435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0" name="Group 439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4" name="Rectangle 443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5" name="Rectangle 444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1" name="Group 440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2" name="Rectangle 441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3" name="Rectangle 442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7" name="Group 436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8" name="Rectangle 437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Rectangle 438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/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8" name="Group 417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9" name="Group 428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3" name="Rectangle 432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4" name="Rectangle 433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0" name="Group 429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1" name="Rectangle 430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2" name="Rectangle 431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19" name="Group 418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3" name="Group 422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7" name="Rectangle 426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8" name="Rectangle 427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4" name="Group 423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5" name="Rectangle 424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6" name="Rectangle 425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0" name="Group 419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1" name="Rectangle 420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/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1" name="Group 400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2" name="Group 411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6" name="Rectangle 415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7" name="Rectangle 416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3" name="Group 412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4" name="Rectangle 413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5" name="Rectangle 414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2" name="Group 401"/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6" name="Group 405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0" name="Rectangle 409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1" name="Rectangle 410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7" name="Group 406"/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8" name="Rectangle 407"/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9" name="Rectangle 408"/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3" name="Group 402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4" name="Rectangle 403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Rectangle 404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/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4" name="Group 383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5" name="Group 394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99" name="Rectangle 398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0" name="Rectangle 399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6" name="Group 395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7" name="Rectangle 396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8" name="Rectangle 397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5" name="Group 384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89" name="Group 388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3" name="Rectangle 392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4" name="Rectangle 393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0" name="Group 389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1" name="Rectangle 390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2" name="Rectangle 391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6" name="Group 385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7" name="Rectangle 386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Rectangle 387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3" name="Rectangle 372"/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4" name="TextBox 553"/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trăm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200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555" name="Group 554"/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6" name="Group 555"/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8" name="Group 557"/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1" name="Group 720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2" name="Group 731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6" name="Rectangle 735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7" name="Rectangle 736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3" name="Group 732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4" name="Rectangle 733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5" name="Rectangle 734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2" name="Group 721"/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6" name="Group 725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0" name="Rectangle 729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1" name="Rectangle 730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7" name="Group 726"/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8" name="Rectangle 727"/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9" name="Rectangle 728"/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3" name="Group 722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4" name="Rectangle 723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5" name="Rectangle 724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9" name="Group 558"/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4" name="Group 703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5" name="Group 714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19" name="Rectangle 718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0" name="Rectangle 719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6" name="Group 715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7" name="Rectangle 716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8" name="Rectangle 717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5" name="Group 704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9" name="Group 708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3" name="Rectangle 712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4" name="Rectangle 713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0" name="Group 709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1" name="Rectangle 710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2" name="Rectangle 711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6" name="Group 705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7" name="Rectangle 706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8" name="Rectangle 707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0" name="Group 559"/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7" name="Group 686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8" name="Group 697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2" name="Rectangle 701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3" name="Rectangle 702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9" name="Group 698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0" name="Rectangle 699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1" name="Rectangle 700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8" name="Group 687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2" name="Group 691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6" name="Rectangle 695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7" name="Rectangle 696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3" name="Group 692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4" name="Rectangle 693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5" name="Rectangle 694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9" name="Group 688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0" name="Rectangle 689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Rectangle 690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1" name="Group 560"/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0" name="Group 669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1" name="Group 680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5" name="Rectangle 684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6" name="Rectangle 685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2" name="Group 681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3" name="Rectangle 682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4" name="Rectangle 683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1" name="Group 670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5" name="Group 674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79" name="Rectangle 678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0" name="Rectangle 679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6" name="Group 675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7" name="Rectangle 676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8" name="Rectangle 677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2" name="Group 671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3" name="Rectangle 672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4" name="Rectangle 673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/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3" name="Group 652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4" name="Group 663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8" name="Rectangle 667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9" name="Rectangle 668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5" name="Group 664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6" name="Rectangle 665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7" name="Rectangle 666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4" name="Group 653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8" name="Group 657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2" name="Rectangle 661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3" name="Rectangle 662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9" name="Group 658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0" name="Rectangle 659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1" name="Rectangle 660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5" name="Group 654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6" name="Rectangle 655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7" name="Rectangle 656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/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6" name="Group 635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7" name="Group 646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1" name="Rectangle 650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2" name="Rectangle 651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8" name="Group 647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49" name="Rectangle 648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0" name="Rectangle 649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7" name="Group 636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1" name="Group 640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5" name="Rectangle 644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6" name="Rectangle 645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2" name="Group 641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3" name="Rectangle 642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4" name="Rectangle 643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8" name="Group 637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39" name="Rectangle 638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Rectangle 639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/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19" name="Group 618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0" name="Group 629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4" name="Rectangle 633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5" name="Rectangle 634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1" name="Group 630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2" name="Rectangle 631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3" name="Rectangle 632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0" name="Group 619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4" name="Group 623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8" name="Rectangle 627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9" name="Rectangle 628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5" name="Group 624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6" name="Rectangle 625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7" name="Rectangle 626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1" name="Group 620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2" name="Rectangle 621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3" name="Rectangle 622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/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2" name="Group 601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3" name="Group 612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7" name="Rectangle 616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8" name="Rectangle 617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4" name="Group 613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5" name="Rectangle 614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6" name="Rectangle 615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3" name="Group 602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7" name="Group 606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1" name="Rectangle 610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2" name="Rectangle 611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8" name="Group 607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09" name="Rectangle 608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0" name="Rectangle 609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oup 603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5" name="Rectangle 604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Rectangle 605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/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5" name="Group 584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6" name="Group 595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0" name="Rectangle 599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1" name="Rectangle 600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7" name="Group 596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8" name="Rectangle 597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9" name="Rectangle 598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6" name="Group 585"/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0" name="Group 589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4" name="Rectangle 593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5" name="Rectangle 594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1" name="Group 590"/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2" name="Rectangle 591"/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3" name="Rectangle 592"/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7" name="Group 586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8" name="Rectangle 587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Rectangle 588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/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8" name="Group 567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79" name="Group 578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3" name="Rectangle 582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4" name="Rectangle 583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0" name="Group 579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1" name="Rectangle 580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2" name="Rectangle 581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9" name="Group 568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3" name="Group 572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7" name="Rectangle 576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8" name="Rectangle 577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4" name="Group 573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5" name="Rectangle 574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6" name="Rectangle 575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0" name="Group 569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1" name="Rectangle 570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2" name="Rectangle 571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57" name="Rectangle 556"/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8" name="Group 737"/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39" name="Group 738"/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1" name="Group 740"/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4" name="Group 903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5" name="Group 914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19" name="Rectangle 918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0" name="Rectangle 919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6" name="Group 915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7" name="Rectangle 916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8" name="Rectangle 917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5" name="Group 904"/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09" name="Group 908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3" name="Rectangle 912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4" name="Rectangle 913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0" name="Group 909"/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1" name="Rectangle 910"/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2" name="Rectangle 911"/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6" name="Group 905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7" name="Rectangle 906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8" name="Rectangle 907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2" name="Group 741"/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7" name="Group 886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8" name="Group 897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2" name="Rectangle 901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3" name="Rectangle 902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9" name="Group 898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0" name="Rectangle 899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1" name="Rectangle 900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8" name="Group 887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2" name="Group 891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6" name="Rectangle 895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7" name="Rectangle 896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3" name="Group 892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4" name="Rectangle 893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5" name="Rectangle 894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9" name="Group 888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0" name="Rectangle 889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Rectangle 890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3" name="Group 742"/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0" name="Group 869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1" name="Group 880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5" name="Rectangle 884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6" name="Rectangle 885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2" name="Group 881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3" name="Rectangle 882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4" name="Rectangle 883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1" name="Group 870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5" name="Group 874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79" name="Rectangle 878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0" name="Rectangle 879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6" name="Group 875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7" name="Rectangle 876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8" name="Rectangle 877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2" name="Group 871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3" name="Rectangle 872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4" name="Rectangle 873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4" name="Group 743"/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3" name="Group 852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4" name="Group 863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8" name="Rectangle 867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9" name="Rectangle 868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5" name="Group 864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6" name="Rectangle 865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7" name="Rectangle 866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4" name="Group 853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8" name="Group 857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2" name="Rectangle 861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3" name="Rectangle 862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9" name="Group 858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0" name="Rectangle 859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1" name="Rectangle 860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5" name="Group 854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6" name="Rectangle 855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Rectangle 856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/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6" name="Group 835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7" name="Group 846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1" name="Rectangle 850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2" name="Rectangle 851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8" name="Group 847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49" name="Rectangle 848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0" name="Rectangle 849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7" name="Group 836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1" name="Group 840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5" name="Rectangle 844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6" name="Rectangle 845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2" name="Group 841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3" name="Rectangle 842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4" name="Rectangle 843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8" name="Group 837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39" name="Rectangle 838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0" name="Rectangle 839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/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19" name="Group 818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0" name="Group 829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4" name="Rectangle 833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5" name="Rectangle 834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1" name="Group 830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2" name="Rectangle 831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3" name="Rectangle 832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0" name="Group 819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4" name="Group 823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8" name="Rectangle 827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9" name="Rectangle 828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5" name="Group 824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6" name="Rectangle 825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7" name="Rectangle 826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1" name="Group 820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2" name="Rectangle 821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3" name="Rectangle 822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/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2" name="Group 801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3" name="Group 812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7" name="Rectangle 816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8" name="Rectangle 817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4" name="Group 813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5" name="Rectangle 814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6" name="Rectangle 815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3" name="Group 802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7" name="Group 806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1" name="Rectangle 810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2" name="Rectangle 811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807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09" name="Rectangle 808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0" name="Rectangle 809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4" name="Group 803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5" name="Rectangle 804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6" name="Rectangle 805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/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5" name="Group 784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6" name="Group 795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0" name="Rectangle 799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1" name="Rectangle 800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7" name="Group 796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8" name="Rectangle 797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9" name="Rectangle 798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6" name="Group 785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0" name="Group 789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4" name="Rectangle 793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5" name="Rectangle 794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1" name="Group 790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2" name="Rectangle 791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3" name="Rectangle 792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7" name="Group 786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8" name="Rectangle 787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9" name="Rectangle 788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/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8" name="Group 767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79" name="Group 778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3" name="Rectangle 782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4" name="Rectangle 783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0" name="Group 779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1" name="Rectangle 780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2" name="Rectangle 781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9" name="Group 768"/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3" name="Group 772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7" name="Rectangle 776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8" name="Rectangle 777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4" name="Group 773"/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5" name="Rectangle 774"/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6" name="Rectangle 775"/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0" name="Group 769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1" name="Rectangle 770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Rectangle 771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/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1" name="Group 750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2" name="Group 761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6" name="Rectangle 765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7" name="Rectangle 766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3" name="Group 762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4" name="Rectangle 763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5" name="Rectangle 764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2" name="Group 751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6" name="Group 755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0" name="Rectangle 759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1" name="Rectangle 760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7" name="Group 756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8" name="Rectangle 757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9" name="Rectangle 758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3" name="Group 752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4" name="Rectangle 753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Rectangle 754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0" name="Rectangle 739"/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1" name="Group 920"/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2" name="Group 921"/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4" name="Group 923"/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7" name="Group 1086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8" name="Group 1097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2" name="Rectangle 1101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3" name="Rectangle 1102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9" name="Group 1098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0" name="Rectangle 1099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1" name="Rectangle 1100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8" name="Group 1087"/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2" name="Group 1091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6" name="Rectangle 1095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7" name="Rectangle 1096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3" name="Group 1092"/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4" name="Rectangle 1093"/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5" name="Rectangle 1094"/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9" name="Group 1088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0" name="Rectangle 1089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1" name="Rectangle 1090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5" name="Group 924"/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0" name="Group 1069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1" name="Group 1080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5" name="Rectangle 1084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6" name="Rectangle 1085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2" name="Group 1081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3" name="Rectangle 1082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4" name="Rectangle 1083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1" name="Group 1070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5" name="Group 1074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79" name="Rectangle 1078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0" name="Rectangle 1079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6" name="Group 1075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7" name="Rectangle 1076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8" name="Rectangle 1077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2" name="Group 1071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3" name="Rectangle 1072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4" name="Rectangle 1073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6" name="Group 925"/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3" name="Group 1052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4" name="Group 1063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8" name="Rectangle 1067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9" name="Rectangle 1068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5" name="Group 1064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6" name="Rectangle 1065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7" name="Rectangle 1066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4" name="Group 1053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8" name="Group 1057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2" name="Rectangle 1061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3" name="Rectangle 1062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9" name="Group 1058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0" name="Rectangle 1059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1" name="Rectangle 1060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5" name="Group 1054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6" name="Rectangle 1055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7" name="Rectangle 1056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7" name="Group 926"/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6" name="Group 1035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7" name="Group 1046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1" name="Rectangle 1050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2" name="Rectangle 1051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8" name="Group 1047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49" name="Rectangle 1048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0" name="Rectangle 1049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7" name="Group 1036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5" name="Rectangle 1044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6" name="Rectangle 1045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3" name="Rectangle 1042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4" name="Rectangle 1043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8" name="Group 1037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39" name="Rectangle 1038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0" name="Rectangle 1039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/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19" name="Group 1018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0" name="Group 1029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4" name="Rectangle 1033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5" name="Rectangle 1034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1" name="Group 1030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2" name="Rectangle 1031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3" name="Rectangle 1032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0" name="Group 1019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4" name="Group 1023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8" name="Rectangle 1027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9" name="Rectangle 1028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5" name="Group 1024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6" name="Rectangle 1025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7" name="Rectangle 1026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1" name="Group 1020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2" name="Rectangle 1021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3" name="Rectangle 1022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/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2" name="Group 1001"/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3" name="Group 1012"/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7" name="Rectangle 1016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8" name="Rectangle 1017"/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4" name="Group 1013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5" name="Rectangle 1014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6" name="Rectangle 1015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3" name="Group 1002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7" name="Group 1006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1" name="Rectangle 1010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2" name="Rectangle 1011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8" name="Group 1007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09" name="Rectangle 1008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0" name="Rectangle 1009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4" name="Group 1003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5" name="Rectangle 1004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6" name="Rectangle 1005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/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5" name="Group 984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6" name="Group 995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0" name="Rectangle 999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1" name="Rectangle 1000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7" name="Group 996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8" name="Rectangle 997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9" name="Rectangle 998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6" name="Group 985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0" name="Group 989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4" name="Rectangle 993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5" name="Rectangle 994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1" name="Group 990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2" name="Rectangle 991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3" name="Rectangle 992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7" name="Group 986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8" name="Rectangle 987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Rectangle 988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/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8" name="Group 967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79" name="Group 978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3" name="Rectangle 982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4" name="Rectangle 983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0" name="Group 979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1" name="Rectangle 980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2" name="Rectangle 981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69" name="Group 968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3" name="Group 972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7" name="Rectangle 976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8" name="Rectangle 977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4" name="Group 973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5" name="Rectangle 974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6" name="Rectangle 975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0" name="Group 969"/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1" name="Rectangle 970"/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2" name="Rectangle 971"/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/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1" name="Group 950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2" name="Group 961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6" name="Rectangle 965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7" name="Rectangle 966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3" name="Group 962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4" name="Rectangle 963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5" name="Rectangle 964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2" name="Group 951"/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6" name="Group 955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0" name="Rectangle 959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1" name="Rectangle 960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7" name="Group 956"/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8" name="Rectangle 957"/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9" name="Rectangle 958"/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3" name="Group 952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4" name="Rectangle 953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5" name="Rectangle 954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/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4" name="Group 933"/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5" name="Group 944"/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49" name="Rectangle 948"/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0" name="Rectangle 949"/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6" name="Group 945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7" name="Rectangle 946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8" name="Rectangle 947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5" name="Group 934"/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39" name="Group 938"/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3" name="Rectangle 942"/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4" name="Rectangle 943"/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0" name="Group 939"/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1" name="Rectangle 940"/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2" name="Rectangle 941"/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6" name="Group 935"/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7" name="Rectangle 936"/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8" name="Rectangle 937"/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3" name="Rectangle 922"/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4" name="TextBox 1103"/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trăm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300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05" name="Picture 110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6" name="Picture 110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07" name="Picture 110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08" name="Picture 110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0" name="Picture 110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1" name="Picture 11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2" name="Picture 11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3" name="Picture 11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5" name="TextBox 1114"/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10 trăm</a:t>
            </a: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1000</a:t>
            </a:r>
            <a:endParaRPr lang="en-US" sz="24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/>
              <a:t>10 trăm bằng</a:t>
            </a:r>
            <a:endParaRPr lang="en-US" sz="2400" b="1" dirty="0"/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1 nghìn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16" name="Picture 1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uild="p"/>
      <p:bldP spid="554" grpId="0" build="p"/>
      <p:bldP spid="1104" grpId="0" build="p"/>
      <p:bldP spid="11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  <a:endParaRPr 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12618" y="200602"/>
            <a:ext cx="512618" cy="512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19301"/>
            <a:ext cx="11487363" cy="673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8534" y="570995"/>
            <a:ext cx="7308709" cy="581366"/>
            <a:chOff x="-645457" y="1412610"/>
            <a:chExt cx="7308709" cy="581366"/>
          </a:xfrm>
        </p:grpSpPr>
        <p:sp>
          <p:nvSpPr>
            <p:cNvPr id="5" name="TextBox 4"/>
            <p:cNvSpPr txBox="1"/>
            <p:nvPr/>
          </p:nvSpPr>
          <p:spPr>
            <a:xfrm>
              <a:off x="-25989" y="1470756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  <a:endParaRPr lang="en-US" sz="28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  <a:endParaRPr lang="en-US" sz="36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/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1" name="Rectangle 20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7" name="Rectangle 16"/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Rectangle 17"/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ectangle 15"/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/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ounded Rectangle 38"/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>
                <a:solidFill>
                  <a:srgbClr val="000000"/>
                </a:solidFill>
              </a:rPr>
              <a:t>7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7" name="Rounded Rectangle 46"/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44"/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1" name="Rounded Rectangle 62"/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63"/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2" name="Group 141"/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3" name="Group 152"/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7" name="Rectangle 156"/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5" name="Rectangle 154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/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7" name="Group 146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/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9" name="Rectangle 148"/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/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5" name="Group 124"/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6" name="Group 135"/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7" name="Group 136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8" name="Rectangle 137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1" name="Group 130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2" name="Rectangle 131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7" name="Group 126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8" name="Rectangle 127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8" name="Group 107"/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9" name="Group 118"/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3" name="Rectangle 122"/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1" name="Rectangle 120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7" name="Rectangle 116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5" name="Rectangle 114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0" name="Group 109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1" name="Rectangle 110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/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1" name="Group 90"/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2" name="Group 101"/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6" name="Rectangle 105"/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4" name="Rectangle 103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0" name="Rectangle 99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96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8" name="Rectangle 97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" name="Group 92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/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4" name="Group 73"/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5" name="Group 84"/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9" name="Rectangle 88"/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/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7" name="Group 56"/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8" name="Group 67"/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2" name="Rectangle 71"/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70" name="Rectangle 69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6" name="Rectangle 65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9" name="Group 58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/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40" name="Group 39"/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5" name="Rectangle 54"/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7" name="Rectangle 46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" name="Group 41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9" name="Group 158"/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60" name="Rounded Rectangle 287"/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288"/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7" name="Rectangle 166"/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</a:rPr>
              <a:t>100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</a:rPr>
              <a:t>70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</a:rPr>
              <a:t>500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167" grpId="0"/>
      <p:bldP spid="168" grpId="0"/>
      <p:bldP spid="1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13" name="Group 12"/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5" name="Rounded Rectangle 131"/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32"/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25" name="Rounded Rectangle 2"/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3"/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72" name="Group 171"/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83" name="Group 182"/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87" name="Rectangle 186"/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/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4" name="Group 183"/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85" name="Rectangle 184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Rectangle 185"/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3" name="Group 172"/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77" name="Group 176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81" name="Rectangle 180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Rectangle 181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8" name="Group 177"/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9" name="Rectangle 178"/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/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173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75" name="Rectangle 174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/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55" name="Group 154"/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70" name="Rectangle 169"/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7" name="Group 166"/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8" name="Rectangle 167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6" name="Group 155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0" name="Group 159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4" name="Rectangle 163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1" name="Group 160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2" name="Rectangle 161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7" name="Group 156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8" name="Rectangle 157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8" name="Group 137"/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9" name="Group 148"/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53" name="Rectangle 152"/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/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51" name="Rectangle 150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9" name="Group 138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47" name="Rectangle 146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Rectangle 147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5" name="Rectangle 144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0" name="Group 139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21" name="Group 120"/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32" name="Group 131"/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36" name="Rectangle 135"/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3" name="Group 132"/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2" name="Group 121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0" name="Rectangle 129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8" name="Rectangle 127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3" name="Group 122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/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04" name="Group 103"/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15" name="Group 114"/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9" name="Rectangle 118"/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/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7" name="Rectangle 116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5" name="Group 104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9" name="Group 108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3" name="Rectangle 112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1" name="Rectangle 110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6" name="Group 105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" name="Group 31"/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87" name="Group 86"/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8" name="Group 97"/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02" name="Rectangle 101"/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00" name="Rectangle 99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8" name="Group 87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6" name="Rectangle 95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92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4" name="Rectangle 93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9" name="Group 88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/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70" name="Group 69"/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81" name="Group 80"/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85" name="Rectangle 84"/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81"/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1" name="Group 70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9" name="Rectangle 78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7" name="Rectangle 76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2" name="Group 71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/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53" name="Group 52"/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66" name="Rectangle 65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4" name="Group 53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2" name="Rectangle 61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0" name="Rectangle 59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" name="Group 54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36" name="Group 35"/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51" name="Rectangle 50"/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/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5" name="Rectangle 44"/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" name="Group 37"/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9" name="Group 188"/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90" name="Rounded Rectangle 180"/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ounded Rectangle 181"/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94" name="Rectangle 193"/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</a:rPr>
              <a:t>90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</a:rPr>
              <a:t>200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</a:rPr>
              <a:t>600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5" y="0"/>
            <a:ext cx="2325467" cy="116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/>
      <p:bldP spid="19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6" y="219249"/>
            <a:ext cx="2325467" cy="1162735"/>
          </a:xfrm>
          <a:prstGeom prst="rect">
            <a:avLst/>
          </a:prstGeom>
        </p:spPr>
      </p:pic>
      <p:grpSp>
        <p:nvGrpSpPr>
          <p:cNvPr id="198" name="Group 197"/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199" name="Rounded Rectangle 4"/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ounded Rectangle 5"/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211" name="Rectangle 210"/>
          <p:cNvSpPr/>
          <p:nvPr/>
        </p:nvSpPr>
        <p:spPr>
          <a:xfrm>
            <a:off x="9759245" y="4472052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1000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TIẾP NỐI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lại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 đơn vị, chục, trăm, nghìn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48: Đơn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vị, chục, tram, nghìn ( 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2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tom 1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>
            <a:fillRect/>
          </a:stretch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>
            <a:fillRect/>
          </a:stretch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8 = ?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7 = ?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6 = ?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+ 15 = ?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+ 32 = 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9354" y="660841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– 26 = ?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10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1689" y="3189924"/>
            <a:ext cx="5573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Application>WPS Presentation</Application>
  <PresentationFormat>Widescreen</PresentationFormat>
  <Paragraphs>139</Paragraphs>
  <Slides>23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23</vt:i4>
      </vt:variant>
    </vt:vector>
  </HeadingPairs>
  <TitlesOfParts>
    <vt:vector size="60" baseType="lpstr">
      <vt:lpstr>Arial</vt:lpstr>
      <vt:lpstr>SimSun</vt:lpstr>
      <vt:lpstr>Wingdings</vt:lpstr>
      <vt:lpstr>Microsoft YaHei</vt:lpstr>
      <vt:lpstr>字魂59号-创粗黑</vt:lpstr>
      <vt:lpstr>Calibri</vt:lpstr>
      <vt:lpstr>ITC Avant Garde Std Bk</vt:lpstr>
      <vt:lpstr>Century Gothic</vt:lpstr>
      <vt:lpstr>等线</vt:lpstr>
      <vt:lpstr>Arial-Rounded</vt:lpstr>
      <vt:lpstr>Yellowtail</vt:lpstr>
      <vt:lpstr>等线</vt:lpstr>
      <vt:lpstr>Arial</vt:lpstr>
      <vt:lpstr>Arial-Rounded</vt:lpstr>
      <vt:lpstr>#9Slide03 Arima Madurai Medium</vt:lpstr>
      <vt:lpstr>Times New Roman</vt:lpstr>
      <vt:lpstr>Arial Unicode MS</vt:lpstr>
      <vt:lpstr>HP001 4 hàng</vt:lpstr>
      <vt:lpstr>iCiel Cadena</vt:lpstr>
      <vt:lpstr>思源黑体 CN Bold</vt:lpstr>
      <vt:lpstr>字魂59号-创粗黑</vt:lpstr>
      <vt:lpstr>#9Slide03 NettoOTLight</vt:lpstr>
      <vt:lpstr>字魂36号-正文宋楷</vt:lpstr>
      <vt:lpstr>Calibri Light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50</cp:revision>
  <dcterms:created xsi:type="dcterms:W3CDTF">2021-07-20T01:55:00Z</dcterms:created>
  <dcterms:modified xsi:type="dcterms:W3CDTF">2023-02-26T04:54:59Z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D072B8BE1BAC4A6FB2CC8A6CA7519039</vt:lpwstr>
  </property>
  <property fmtid="{D5CDD505-2E9C-101B-9397-08002B2CF9AE}" pid="3" name="KSOProductBuildVer">
    <vt:lpwstr>1033-11.2.0.11486</vt:lpwstr>
  </property>
</Properties>
</file>