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3"/>
    <p:sldMasterId id="2147483664" r:id="rId4"/>
    <p:sldMasterId id="2147483676" r:id="rId5"/>
    <p:sldMasterId id="2147483689" r:id="rId6"/>
  </p:sldMasterIdLst>
  <p:notesMasterIdLst>
    <p:notesMasterId r:id="rId12"/>
  </p:notesMasterIdLst>
  <p:sldIdLst>
    <p:sldId id="519" r:id="rId7"/>
    <p:sldId id="279" r:id="rId8"/>
    <p:sldId id="372" r:id="rId9"/>
    <p:sldId id="521" r:id="rId10"/>
    <p:sldId id="276" r:id="rId11"/>
    <p:sldId id="278" r:id="rId13"/>
    <p:sldId id="311" r:id="rId14"/>
    <p:sldId id="523" r:id="rId15"/>
    <p:sldId id="522" r:id="rId16"/>
    <p:sldId id="518" r:id="rId17"/>
    <p:sldId id="524" r:id="rId18"/>
    <p:sldId id="25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7DD81-1C2D-4A2B-8696-97C11E7D14A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9E5F6-F15C-44CD-A4FF-FD666524E5A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DC6087-29EA-49CB-8FDB-45C85B66840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CFED00-B1CD-41CE-8CCC-0E16A0702E6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12471F4-279A-4326-B792-BE624A6CC590}" type="slidenum">
              <a:rPr lang="en-US" altLang="vi-VN" smtClean="0">
                <a:solidFill>
                  <a:srgbClr val="000000"/>
                </a:solidFill>
              </a:rPr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FB972B28-6EC5-409E-9626-770F77AFCC22}" type="slidenum">
              <a:rPr lang="en-US" altLang="vi-VN" smtClean="0">
                <a:solidFill>
                  <a:srgbClr val="000000"/>
                </a:solidFill>
              </a:rPr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86B9427-3C91-41F9-9949-C03D9D335B0E}" type="slidenum">
              <a:rPr lang="en-US" altLang="vi-VN" smtClean="0">
                <a:solidFill>
                  <a:srgbClr val="000000"/>
                </a:solidFill>
              </a:rPr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721B048-0878-409B-BD76-AE9361D974E1}" type="slidenum">
              <a:rPr lang="en-US" altLang="vi-VN" smtClean="0">
                <a:solidFill>
                  <a:srgbClr val="000000"/>
                </a:solidFill>
              </a:rPr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51BC3417-711D-4FE2-B153-2AD0BD1CBE74}" type="slidenum">
              <a:rPr lang="en-US" altLang="vi-VN" smtClean="0">
                <a:solidFill>
                  <a:srgbClr val="000000"/>
                </a:solidFill>
              </a:rPr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0171DCB-3DAA-4DEB-8DC0-714141EA96E9}" type="slidenum">
              <a:rPr lang="en-US" altLang="vi-VN" smtClean="0">
                <a:solidFill>
                  <a:srgbClr val="000000"/>
                </a:solidFill>
              </a:rPr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  <a:endParaRPr lang="en-US" sz="106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0D43CC4-5497-4F14-9197-BFED9626AED6}" type="slidenum">
              <a:rPr lang="en-US" altLang="vi-VN" smtClean="0">
                <a:solidFill>
                  <a:srgbClr val="000000"/>
                </a:solidFill>
              </a:rPr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matchingName="Blank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  <a:endParaRPr lang="en-US" sz="106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A6329645-E215-4321-A08E-8A3DBCC6967A}" type="slidenum">
              <a:rPr lang="en-US" altLang="vi-VN" smtClean="0">
                <a:solidFill>
                  <a:srgbClr val="000000"/>
                </a:solidFill>
              </a:rPr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6CF4C08-95FA-4193-BCA9-D9779FFAF1F1}" type="slidenum">
              <a:rPr lang="en-US" altLang="vi-VN" smtClean="0">
                <a:solidFill>
                  <a:srgbClr val="000000"/>
                </a:solidFill>
              </a:rPr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BDA84CDC-0116-42D7-86F6-4B5B6DC0BD0A}" type="slidenum">
              <a:rPr lang="en-US" altLang="vi-VN" smtClean="0">
                <a:solidFill>
                  <a:srgbClr val="000000"/>
                </a:solidFill>
              </a:rPr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D7B62278-68BE-4EB5-8DD2-FD52E0CA4938}" type="slidenum">
              <a:rPr lang="en-US" altLang="vi-VN" smtClean="0">
                <a:solidFill>
                  <a:srgbClr val="000000"/>
                </a:solidFill>
              </a:rPr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77BB6-DCD3-4E47-9F7A-0F3C9135AD63}" type="slidenum">
              <a:rPr lang="en-US" altLang="vi-VN" smtClean="0">
                <a:solidFill>
                  <a:srgbClr val="000000"/>
                </a:solidFill>
              </a:rPr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0.xml"/><Relationship Id="rId7" Type="http://schemas.openxmlformats.org/officeDocument/2006/relationships/slideLayout" Target="../slideLayouts/slideLayout9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vi-VN"/>
              <a:t>Click to edit Master title style</a:t>
            </a:r>
            <a:endParaRPr lang="en-US" alt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vi-VN"/>
              <a:t>Click to edit Master text styles</a:t>
            </a:r>
            <a:endParaRPr lang="en-US" altLang="vi-VN"/>
          </a:p>
          <a:p>
            <a:pPr lvl="1"/>
            <a:r>
              <a:rPr lang="en-US" altLang="vi-VN"/>
              <a:t>Second level</a:t>
            </a:r>
            <a:endParaRPr lang="en-US" altLang="vi-VN"/>
          </a:p>
          <a:p>
            <a:pPr lvl="2"/>
            <a:r>
              <a:rPr lang="en-US" altLang="vi-VN"/>
              <a:t>Third level</a:t>
            </a:r>
            <a:endParaRPr lang="en-US" altLang="vi-VN"/>
          </a:p>
          <a:p>
            <a:pPr lvl="3"/>
            <a:r>
              <a:rPr lang="en-US" altLang="vi-VN"/>
              <a:t>Fourth level</a:t>
            </a:r>
            <a:endParaRPr lang="en-US" altLang="vi-VN"/>
          </a:p>
          <a:p>
            <a:pPr lvl="4"/>
            <a:r>
              <a:rPr lang="en-US" altLang="vi-VN"/>
              <a:t>Fifth level</a:t>
            </a:r>
            <a:endParaRPr lang="en-US" altLang="vi-VN"/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50"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050">
                <a:latin typeface="Arial" panose="020B0604020202020204" pitchFamily="34" charset="0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7D4A5026-27D5-4F3F-8E37-24ECBCDAC86C}" type="slidenum">
              <a:rPr lang="en-US" altLang="vi-VN" smtClean="0">
                <a:solidFill>
                  <a:srgbClr val="000000"/>
                </a:solidFill>
              </a:rPr>
            </a:fld>
            <a:endParaRPr lang="en-US" altLang="vi-VN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microsoft.com/office/2007/relationships/hdphoto" Target="../media/image36.wdp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3" Type="http://schemas.openxmlformats.org/officeDocument/2006/relationships/notesSlide" Target="../notesSlides/notesSlide4.xml"/><Relationship Id="rId12" Type="http://schemas.openxmlformats.org/officeDocument/2006/relationships/slideLayout" Target="../slideLayouts/slideLayout16.xml"/><Relationship Id="rId11" Type="http://schemas.openxmlformats.org/officeDocument/2006/relationships/image" Target="../media/image42.png"/><Relationship Id="rId10" Type="http://schemas.openxmlformats.org/officeDocument/2006/relationships/image" Target="../media/image41.png"/><Relationship Id="rId1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6.xml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8.xml"/><Relationship Id="rId5" Type="http://schemas.microsoft.com/office/2007/relationships/hdphoto" Target="../media/image17.wdp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microsoft.com/office/2007/relationships/hdphoto" Target="../media/image14.wdp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jpe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1.xml"/><Relationship Id="rId4" Type="http://schemas.openxmlformats.org/officeDocument/2006/relationships/image" Target="../media/image27.png"/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1.xml"/><Relationship Id="rId3" Type="http://schemas.openxmlformats.org/officeDocument/2006/relationships/image" Target="../media/image28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11"/>
            <a:ext cx="12192000" cy="6868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" y="119360"/>
            <a:ext cx="1275034" cy="12750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12510" y="2066539"/>
            <a:ext cx="9566979" cy="1979165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/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742646" y="525937"/>
            <a:ext cx="45491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 GD &amp;ĐT LONG BIÊN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 TIỂU HỌC PHÚC LỢI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11831" y="2440315"/>
            <a:ext cx="6810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VIỆT 2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3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1458410" y="625033"/>
            <a:ext cx="8970380" cy="5868364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Rectangle: Rounded Corners 8"/>
          <p:cNvSpPr/>
          <p:nvPr/>
        </p:nvSpPr>
        <p:spPr>
          <a:xfrm>
            <a:off x="1585731" y="740781"/>
            <a:ext cx="8692587" cy="564844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59483" y="-21298"/>
            <a:ext cx="44403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58410" y="1036681"/>
            <a:ext cx="9135567" cy="1411594"/>
            <a:chOff x="1812007" y="1041290"/>
            <a:chExt cx="6655056" cy="121732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5" r="32216" b="32972"/>
            <a:stretch>
              <a:fillRect/>
            </a:stretch>
          </p:blipFill>
          <p:spPr>
            <a:xfrm>
              <a:off x="1865131" y="1041290"/>
              <a:ext cx="6432260" cy="121732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812007" y="1308732"/>
              <a:ext cx="6655056" cy="5573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Xuân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ωϙ, 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hàng cây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χ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Ĺn 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κ</a:t>
              </a:r>
              <a:r>
                <a:rPr lang="vi-VN" sz="3600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ay áo </a:t>
              </a:r>
              <a:r>
                <a:rPr lang="vi-VN" sz="36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jƞ</a:t>
              </a:r>
              <a:r>
                <a:rPr lang="en-US" sz="3600" b="1" dirty="0" smtClean="0">
                  <a:solidFill>
                    <a:srgbClr val="FF0000"/>
                  </a:solidFill>
                  <a:latin typeface="HP001 4 hàng" panose="020B0603050302020204" pitchFamily="34" charset="0"/>
                </a:rPr>
                <a:t>.</a:t>
              </a:r>
              <a:endParaRPr lang="en-US" sz="3600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036087" y="2771440"/>
            <a:ext cx="611982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2.5 li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HP001 4 hàng" panose="020B0603050302020204" pitchFamily="34" charset="0"/>
                <a:sym typeface="Wingdings" panose="05000000000000000000" pitchFamily="2" charset="2"/>
              </a:rPr>
              <a:t>X, h, g, y, b</a:t>
            </a:r>
            <a:endParaRPr lang="vi-VN" sz="28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>
            <a:fillRect/>
          </a:stretch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>
            <a:fillRect/>
          </a:stretch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630" y="1470919"/>
            <a:ext cx="1054340" cy="11813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36738" y="1941338"/>
            <a:ext cx="3706495" cy="191516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58"/>
          <a:stretch>
            <a:fillRect/>
          </a:stretch>
        </p:blipFill>
        <p:spPr>
          <a:xfrm>
            <a:off x="0" y="4908430"/>
            <a:ext cx="12192000" cy="19495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>
            <a:fillRect/>
          </a:stretch>
        </p:blipFill>
        <p:spPr>
          <a:xfrm>
            <a:off x="9178506" y="1138992"/>
            <a:ext cx="2277373" cy="57190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>
            <a:fillRect/>
          </a:stretch>
        </p:blipFill>
        <p:spPr>
          <a:xfrm>
            <a:off x="2855342" y="5857336"/>
            <a:ext cx="9336657" cy="10006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705619" y="252353"/>
            <a:ext cx="2541639" cy="17732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49" t="-1687" r="7007" b="71244"/>
          <a:stretch>
            <a:fillRect/>
          </a:stretch>
        </p:blipFill>
        <p:spPr>
          <a:xfrm>
            <a:off x="8294312" y="-370630"/>
            <a:ext cx="2992390" cy="208776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63040" y="2266700"/>
            <a:ext cx="793415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Hoạt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động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tiếp</a:t>
            </a:r>
            <a:r>
              <a:rPr kumimoji="0" lang="en-US" altLang="zh-CN" sz="72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nối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945" y="1406620"/>
            <a:ext cx="6723529" cy="43845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49030" y="1988279"/>
            <a:ext cx="3929650" cy="32547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23271" y="2619246"/>
            <a:ext cx="3808875" cy="1619508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115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885" y="532030"/>
            <a:ext cx="61426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5335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CHỮ HOA</a:t>
            </a:r>
            <a:r>
              <a:rPr lang="en-US" sz="5335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AB40">
                    <a:lumMod val="20000"/>
                    <a:lumOff val="80000"/>
                  </a:srgbClr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r>
              <a:rPr lang="en-US" sz="7200" kern="0" dirty="0">
                <a:solidFill>
                  <a:srgbClr val="FF0000"/>
                </a:solidFill>
                <a:latin typeface="HP001 5 hàng" panose="020B0603050302020204" pitchFamily="34" charset="0"/>
                <a:cs typeface="Arial" panose="020B0604020202020204"/>
                <a:sym typeface="Arial" panose="020B0604020202020204"/>
              </a:rPr>
              <a:t>X</a:t>
            </a:r>
            <a:r>
              <a:rPr lang="en-US" sz="5335" kern="0" dirty="0">
                <a:ln>
                  <a:solidFill>
                    <a:srgbClr val="BAE5E4">
                      <a:lumMod val="25000"/>
                    </a:srgbClr>
                  </a:solidFill>
                </a:ln>
                <a:solidFill>
                  <a:srgbClr val="FF0000"/>
                </a:solidFill>
                <a:latin typeface="UTM Cookies" panose="02040603050506020204" pitchFamily="18" charset="0"/>
                <a:cs typeface="Arial" panose="020B0604020202020204"/>
                <a:sym typeface="Arial" panose="020B0604020202020204"/>
              </a:rPr>
              <a:t> </a:t>
            </a:r>
            <a:endParaRPr lang="en-US" sz="5335" kern="0" dirty="0">
              <a:ln>
                <a:solidFill>
                  <a:srgbClr val="BAE5E4">
                    <a:lumMod val="25000"/>
                  </a:srgbClr>
                </a:solidFill>
              </a:ln>
              <a:solidFill>
                <a:srgbClr val="FF0000"/>
              </a:solidFill>
              <a:latin typeface="UTM Cookies" panose="0204060305050602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1" cstate="hq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>
            <a:fillRect/>
          </a:stretch>
        </p:blipFill>
        <p:spPr>
          <a:xfrm>
            <a:off x="2068958" y="519186"/>
            <a:ext cx="1598511" cy="156533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3" t="23704" r="13078" b="24189"/>
          <a:stretch>
            <a:fillRect/>
          </a:stretch>
        </p:blipFill>
        <p:spPr>
          <a:xfrm>
            <a:off x="7221655" y="4190808"/>
            <a:ext cx="2116084" cy="2107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35" r="6570" b="11461"/>
          <a:stretch>
            <a:fillRect/>
          </a:stretch>
        </p:blipFill>
        <p:spPr>
          <a:xfrm>
            <a:off x="3667469" y="2084521"/>
            <a:ext cx="3071332" cy="43375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6114" descr="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218" y="1672090"/>
            <a:ext cx="6437312" cy="184442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125061" y="572232"/>
            <a:ext cx="6437312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11" name="图片 46116" descr="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48" y="3346251"/>
            <a:ext cx="6438900" cy="19014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46127" descr="png-07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451" y="2145736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46130" descr="png-0731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692" y="376972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806266" y="2212578"/>
            <a:ext cx="3958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hoa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HP001 4 hàng" panose="020B0603050302020204" pitchFamily="34" charset="0"/>
                <a:ea typeface="SimSun" panose="02010600030101010101" pitchFamily="2" charset="-122"/>
              </a:rPr>
              <a:t>X</a:t>
            </a:r>
            <a:endParaRPr lang="en-US" sz="2400" b="1" dirty="0" smtClean="0">
              <a:solidFill>
                <a:srgbClr val="00B0F0"/>
              </a:solidFill>
              <a:latin typeface="HP001 4 hàng" panose="020B0603050302020204" pitchFamily="34" charset="0"/>
              <a:ea typeface="SimSun" panose="02010600030101010101" pitchFamily="2" charset="-122"/>
            </a:endParaRPr>
          </a:p>
          <a:p>
            <a:pPr algn="just"/>
            <a:r>
              <a:rPr lang="en-US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sz="2400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chữ</a:t>
            </a:r>
            <a:r>
              <a:rPr lang="en-US" sz="2400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cỡ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vừa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cỡ</a:t>
            </a:r>
            <a:r>
              <a:rPr lang="en-US" sz="2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nhỏ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).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8357" y="3781928"/>
            <a:ext cx="42098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V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iết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ứng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Xuân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hàng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cây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bên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đường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thay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áo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mới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064" y="2928292"/>
            <a:ext cx="4313681" cy="4109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ao 12 Cánh 24"/>
          <p:cNvSpPr/>
          <p:nvPr/>
        </p:nvSpPr>
        <p:spPr>
          <a:xfrm>
            <a:off x="9133285" y="7094935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Sao 12 Cánh 26"/>
          <p:cNvSpPr/>
          <p:nvPr/>
        </p:nvSpPr>
        <p:spPr>
          <a:xfrm>
            <a:off x="12730163" y="7611666"/>
            <a:ext cx="228600" cy="178594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Sao 12 Cánh 27"/>
          <p:cNvSpPr/>
          <p:nvPr/>
        </p:nvSpPr>
        <p:spPr>
          <a:xfrm>
            <a:off x="13535025" y="8782050"/>
            <a:ext cx="228600" cy="179785"/>
          </a:xfrm>
          <a:prstGeom prst="star12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vi-VN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Hộp_Văn_Bản 5"/>
          <p:cNvSpPr txBox="1">
            <a:spLocks noChangeArrowheads="1"/>
          </p:cNvSpPr>
          <p:nvPr/>
        </p:nvSpPr>
        <p:spPr bwMode="auto">
          <a:xfrm>
            <a:off x="504984" y="412438"/>
            <a:ext cx="61935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Đặc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điểm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chữ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hoa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X</a:t>
            </a:r>
            <a:endParaRPr kumimoji="0" lang="vi-V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 Box 156"/>
          <p:cNvSpPr txBox="1">
            <a:spLocks noChangeArrowheads="1"/>
          </p:cNvSpPr>
          <p:nvPr/>
        </p:nvSpPr>
        <p:spPr bwMode="auto">
          <a:xfrm>
            <a:off x="8768268" y="5885908"/>
            <a:ext cx="1661087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li</a:t>
            </a:r>
            <a:endParaRPr kumimoji="0" lang="en-US" altLang="vi-VN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4" name="Group 173"/>
          <p:cNvGrpSpPr/>
          <p:nvPr/>
        </p:nvGrpSpPr>
        <p:grpSpPr bwMode="auto">
          <a:xfrm>
            <a:off x="5007769" y="3549254"/>
            <a:ext cx="2544366" cy="462312"/>
            <a:chOff x="1233" y="946"/>
            <a:chExt cx="1407" cy="278"/>
          </a:xfrm>
        </p:grpSpPr>
        <p:sp>
          <p:nvSpPr>
            <p:cNvPr id="17474" name="Line 157"/>
            <p:cNvSpPr>
              <a:spLocks noChangeShapeType="1"/>
            </p:cNvSpPr>
            <p:nvPr/>
          </p:nvSpPr>
          <p:spPr bwMode="auto">
            <a:xfrm>
              <a:off x="1344" y="1200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75" name="Text Box 158"/>
            <p:cNvSpPr txBox="1">
              <a:spLocks noChangeArrowheads="1"/>
            </p:cNvSpPr>
            <p:nvPr/>
          </p:nvSpPr>
          <p:spPr bwMode="auto">
            <a:xfrm>
              <a:off x="1233" y="946"/>
              <a:ext cx="140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4</a:t>
              </a:r>
              <a:endPara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7" name="Group 172"/>
          <p:cNvGrpSpPr/>
          <p:nvPr/>
        </p:nvGrpSpPr>
        <p:grpSpPr bwMode="auto">
          <a:xfrm>
            <a:off x="5122069" y="4777984"/>
            <a:ext cx="2571097" cy="460960"/>
            <a:chOff x="1344" y="2508"/>
            <a:chExt cx="1422" cy="310"/>
          </a:xfrm>
        </p:grpSpPr>
        <p:sp>
          <p:nvSpPr>
            <p:cNvPr id="17472" name="Text Box 159"/>
            <p:cNvSpPr txBox="1">
              <a:spLocks noChangeArrowheads="1"/>
            </p:cNvSpPr>
            <p:nvPr/>
          </p:nvSpPr>
          <p:spPr bwMode="auto">
            <a:xfrm>
              <a:off x="1344" y="2508"/>
              <a:ext cx="1422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2</a:t>
              </a:r>
              <a:endPara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73" name="Line 164"/>
            <p:cNvSpPr>
              <a:spLocks noChangeShapeType="1"/>
            </p:cNvSpPr>
            <p:nvPr/>
          </p:nvSpPr>
          <p:spPr bwMode="auto">
            <a:xfrm>
              <a:off x="1344" y="278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0" name="Group 171"/>
          <p:cNvGrpSpPr/>
          <p:nvPr/>
        </p:nvGrpSpPr>
        <p:grpSpPr bwMode="auto">
          <a:xfrm>
            <a:off x="4986339" y="3050381"/>
            <a:ext cx="2630091" cy="462157"/>
            <a:chOff x="1326" y="2448"/>
            <a:chExt cx="1506" cy="268"/>
          </a:xfrm>
        </p:grpSpPr>
        <p:sp>
          <p:nvSpPr>
            <p:cNvPr id="17470" name="Text Box 161"/>
            <p:cNvSpPr txBox="1">
              <a:spLocks noChangeArrowheads="1"/>
            </p:cNvSpPr>
            <p:nvPr/>
          </p:nvSpPr>
          <p:spPr bwMode="auto">
            <a:xfrm>
              <a:off x="1326" y="2448"/>
              <a:ext cx="1506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5</a:t>
              </a:r>
              <a:endPara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71" name="Line 166"/>
            <p:cNvSpPr>
              <a:spLocks noChangeShapeType="1"/>
            </p:cNvSpPr>
            <p:nvPr/>
          </p:nvSpPr>
          <p:spPr bwMode="auto">
            <a:xfrm>
              <a:off x="1488" y="2688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3" name="Group 170"/>
          <p:cNvGrpSpPr/>
          <p:nvPr/>
        </p:nvGrpSpPr>
        <p:grpSpPr bwMode="auto">
          <a:xfrm>
            <a:off x="5020422" y="4079135"/>
            <a:ext cx="2773742" cy="461941"/>
            <a:chOff x="1412" y="2641"/>
            <a:chExt cx="1534" cy="356"/>
          </a:xfrm>
        </p:grpSpPr>
        <p:sp>
          <p:nvSpPr>
            <p:cNvPr id="17468" name="Text Box 160"/>
            <p:cNvSpPr txBox="1">
              <a:spLocks noChangeArrowheads="1"/>
            </p:cNvSpPr>
            <p:nvPr/>
          </p:nvSpPr>
          <p:spPr bwMode="auto">
            <a:xfrm>
              <a:off x="1412" y="2641"/>
              <a:ext cx="1534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3</a:t>
              </a:r>
              <a:endPara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69" name="Line 167"/>
            <p:cNvSpPr>
              <a:spLocks noChangeShapeType="1"/>
            </p:cNvSpPr>
            <p:nvPr/>
          </p:nvSpPr>
          <p:spPr bwMode="auto">
            <a:xfrm>
              <a:off x="1488" y="2976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6" name="Group 169"/>
          <p:cNvGrpSpPr/>
          <p:nvPr/>
        </p:nvGrpSpPr>
        <p:grpSpPr bwMode="auto">
          <a:xfrm>
            <a:off x="5088733" y="5316143"/>
            <a:ext cx="2516981" cy="461038"/>
            <a:chOff x="1294" y="2783"/>
            <a:chExt cx="1392" cy="325"/>
          </a:xfrm>
        </p:grpSpPr>
        <p:sp>
          <p:nvSpPr>
            <p:cNvPr id="17466" name="Text Box 163"/>
            <p:cNvSpPr txBox="1">
              <a:spLocks noChangeArrowheads="1"/>
            </p:cNvSpPr>
            <p:nvPr/>
          </p:nvSpPr>
          <p:spPr bwMode="auto">
            <a:xfrm>
              <a:off x="1294" y="2783"/>
              <a:ext cx="1392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 kẻ ngang 1</a:t>
              </a:r>
              <a:endParaRPr kumimoji="0" lang="en-US" altLang="vi-VN" sz="2400" b="0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67" name="Line 168"/>
            <p:cNvSpPr>
              <a:spLocks noChangeShapeType="1"/>
            </p:cNvSpPr>
            <p:nvPr/>
          </p:nvSpPr>
          <p:spPr bwMode="auto">
            <a:xfrm>
              <a:off x="1344" y="3024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9" name="Group 275"/>
          <p:cNvGrpSpPr/>
          <p:nvPr/>
        </p:nvGrpSpPr>
        <p:grpSpPr bwMode="auto">
          <a:xfrm>
            <a:off x="5093495" y="2534840"/>
            <a:ext cx="2516981" cy="461402"/>
            <a:chOff x="1440" y="2448"/>
            <a:chExt cx="1392" cy="314"/>
          </a:xfrm>
        </p:grpSpPr>
        <p:sp>
          <p:nvSpPr>
            <p:cNvPr id="17464" name="Text Box 276"/>
            <p:cNvSpPr txBox="1">
              <a:spLocks noChangeArrowheads="1"/>
            </p:cNvSpPr>
            <p:nvPr/>
          </p:nvSpPr>
          <p:spPr bwMode="auto">
            <a:xfrm>
              <a:off x="1440" y="2448"/>
              <a:ext cx="1392" cy="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Đường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kẻ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ngang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6</a:t>
              </a:r>
              <a:endPara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65" name="Line 277"/>
            <p:cNvSpPr>
              <a:spLocks noChangeShapeType="1"/>
            </p:cNvSpPr>
            <p:nvPr/>
          </p:nvSpPr>
          <p:spPr bwMode="auto">
            <a:xfrm>
              <a:off x="1488" y="2759"/>
              <a:ext cx="1248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212" y="2195415"/>
            <a:ext cx="3030923" cy="37674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7170" y="890139"/>
            <a:ext cx="70827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4330" y="2374427"/>
            <a:ext cx="636913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bởi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60" name="TextBox 35"/>
          <p:cNvSpPr txBox="1">
            <a:spLocks noChangeArrowheads="1"/>
          </p:cNvSpPr>
          <p:nvPr/>
        </p:nvSpPr>
        <p:spPr bwMode="auto">
          <a:xfrm>
            <a:off x="4324350" y="2686050"/>
            <a:ext cx="36004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80061" y="1586518"/>
            <a:ext cx="621125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Cao 5 li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li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9642" y="2986132"/>
            <a:ext cx="691031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marL="0" marR="0" lvl="0" indent="0" algn="just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Chữ hoa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Times New Roman" panose="02020603050405020304" pitchFamily="18" charset="0"/>
                <a:cs typeface="+mn-cs"/>
              </a:rPr>
              <a:t>X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gồm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liền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3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 2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hai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xiên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057579"/>
            <a:ext cx="3600737" cy="4571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/>
          <p:cNvSpPr/>
          <p:nvPr/>
        </p:nvSpPr>
        <p:spPr>
          <a:xfrm>
            <a:off x="803892" y="225706"/>
            <a:ext cx="6393741" cy="852244"/>
          </a:xfrm>
          <a:prstGeom prst="roundRect">
            <a:avLst/>
          </a:prstGeom>
          <a:solidFill>
            <a:srgbClr val="FFDBB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Hướng dẫn viết chữ X hoa (Tập viết Lớp 2 - Tuần 26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2705.00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6892" y="1383851"/>
            <a:ext cx="6193750" cy="4625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0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8F743A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3"/>
          <a:srcRect l="9693" t="3409" r="9785" b="15897"/>
          <a:stretch>
            <a:fillRect/>
          </a:stretch>
        </p:blipFill>
        <p:spPr>
          <a:xfrm>
            <a:off x="3314583" y="977665"/>
            <a:ext cx="5228525" cy="5410072"/>
          </a:xfrm>
          <a:prstGeom prst="rect">
            <a:avLst/>
          </a:prstGeom>
        </p:spPr>
      </p:pic>
      <p:sp>
        <p:nvSpPr>
          <p:cNvPr id="5" name="Rounded Rectangle 1"/>
          <p:cNvSpPr/>
          <p:nvPr/>
        </p:nvSpPr>
        <p:spPr>
          <a:xfrm>
            <a:off x="464259" y="125421"/>
            <a:ext cx="5322588" cy="852244"/>
          </a:xfrm>
          <a:prstGeom prst="roundRect">
            <a:avLst/>
          </a:prstGeom>
          <a:solidFill>
            <a:srgbClr val="FFDBB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dirty="0">
                <a:solidFill>
                  <a:srgbClr val="000000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>
            <a:fillRect/>
          </a:stretch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382228" y="2686386"/>
            <a:ext cx="6326442" cy="4767340"/>
            <a:chOff x="-591423" y="1707337"/>
            <a:chExt cx="7679682" cy="578708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>
              <a:fillRect/>
            </a:stretch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>
              <a:fillRect/>
            </a:stretch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327057" y="1378995"/>
            <a:ext cx="5534025" cy="1198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</a:t>
            </a:r>
            <a:endParaRPr kumimoji="0" lang="en-US" sz="72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737</Words>
  <Application>WPS Presentation</Application>
  <PresentationFormat>Widescreen</PresentationFormat>
  <Paragraphs>70</Paragraphs>
  <Slides>12</Slides>
  <Notes>5</Notes>
  <HiddenSlides>0</HiddenSlides>
  <MMClips>2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12</vt:i4>
      </vt:variant>
    </vt:vector>
  </HeadingPairs>
  <TitlesOfParts>
    <vt:vector size="48" baseType="lpstr">
      <vt:lpstr>Arial</vt:lpstr>
      <vt:lpstr>SimSun</vt:lpstr>
      <vt:lpstr>Wingdings</vt:lpstr>
      <vt:lpstr>字魂59号-创粗黑</vt:lpstr>
      <vt:lpstr>Kalam</vt:lpstr>
      <vt:lpstr>Montserrat</vt:lpstr>
      <vt:lpstr>#9Slide03 Montserrat</vt:lpstr>
      <vt:lpstr>Arial</vt:lpstr>
      <vt:lpstr>Arial-Rounded</vt:lpstr>
      <vt:lpstr>Yellowtail</vt:lpstr>
      <vt:lpstr>Times New Roman</vt:lpstr>
      <vt:lpstr>UTM Cookies</vt:lpstr>
      <vt:lpstr>Segoe Print</vt:lpstr>
      <vt:lpstr>HP001 5 hàng</vt:lpstr>
      <vt:lpstr>SVN-Gretoon</vt:lpstr>
      <vt:lpstr>方正粗圆_GBK</vt:lpstr>
      <vt:lpstr>HP001 4 hàng</vt:lpstr>
      <vt:lpstr>Constantia</vt:lpstr>
      <vt:lpstr>Calibri</vt:lpstr>
      <vt:lpstr>Calibri</vt:lpstr>
      <vt:lpstr>等线</vt:lpstr>
      <vt:lpstr>等线</vt:lpstr>
      <vt:lpstr>UTM Avo</vt:lpstr>
      <vt:lpstr>Bad Script</vt:lpstr>
      <vt:lpstr>Calibri Light</vt:lpstr>
      <vt:lpstr>Microsoft YaHei</vt:lpstr>
      <vt:lpstr>Arial Unicode MS</vt:lpstr>
      <vt:lpstr>等线 Light</vt:lpstr>
      <vt:lpstr>Bradley Hand ITC</vt:lpstr>
      <vt:lpstr>#9Slide07 SVNZiclets</vt:lpstr>
      <vt:lpstr>Bowlby One SC</vt:lpstr>
      <vt:lpstr>4_Office Theme</vt:lpstr>
      <vt:lpstr>4_Default Design</vt:lpstr>
      <vt:lpstr>1_Default Design</vt:lpstr>
      <vt:lpstr>1_Office 主题​​</vt:lpstr>
      <vt:lpstr>Doodle Sketchbook by Slidesgo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</cp:revision>
  <dcterms:created xsi:type="dcterms:W3CDTF">2021-08-02T05:12:00Z</dcterms:created>
  <dcterms:modified xsi:type="dcterms:W3CDTF">2023-03-05T09:29:58Z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25FFCA513F1D4F29BA2CBCED63E3AE15</vt:lpwstr>
  </property>
  <property fmtid="{D5CDD505-2E9C-101B-9397-08002B2CF9AE}" pid="3" name="KSOProductBuildVer">
    <vt:lpwstr>1033-11.2.0.11486</vt:lpwstr>
  </property>
</Properties>
</file>