
<file path=[Content_Types].xml><?xml version="1.0" encoding="utf-8"?>
<Types xmlns="http://schemas.openxmlformats.org/package/2006/content-types">
  <Default Extension="jpeg" ContentType="image/jpeg"/>
  <Default Extension="JPG" ContentType="image/.jp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13"/>
  </p:notesMasterIdLst>
  <p:sldIdLst>
    <p:sldId id="11088435" r:id="rId5"/>
    <p:sldId id="275" r:id="rId6"/>
    <p:sldId id="11088437" r:id="rId7"/>
    <p:sldId id="11088430" r:id="rId8"/>
    <p:sldId id="11088433" r:id="rId9"/>
    <p:sldId id="11088434" r:id="rId10"/>
    <p:sldId id="11088438" r:id="rId11"/>
    <p:sldId id="11088431" r:id="rId12"/>
    <p:sldId id="11088439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F7DD6-CEF1-4459-A273-461229D7B12C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7C8C02-E2DD-4EC0-889B-5A1736CDF68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7DBDD7E-4556-4079-8080-E565B7CC2D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818685" y="0"/>
            <a:ext cx="3273669" cy="365125"/>
          </a:xfrm>
        </p:spPr>
        <p:txBody>
          <a:bodyPr/>
          <a:lstStyle>
            <a:lvl1pPr>
              <a:defRPr i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: tranthao121004@gmail.com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  <p:sp>
        <p:nvSpPr>
          <p:cNvPr id="7" name="灯片编号占位符 3"/>
          <p:cNvSpPr txBox="1"/>
          <p:nvPr userDrawn="1"/>
        </p:nvSpPr>
        <p:spPr>
          <a:xfrm>
            <a:off x="8818685" y="0"/>
            <a:ext cx="327366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i="1" kern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 err="1"/>
              <a:t>Hương</a:t>
            </a:r>
            <a:r>
              <a:rPr lang="en-US" altLang="zh-CN" sz="1200" dirty="0"/>
              <a:t> </a:t>
            </a:r>
            <a:r>
              <a:rPr lang="en-US" altLang="zh-CN" sz="1200" dirty="0" err="1"/>
              <a:t>Thảo</a:t>
            </a:r>
            <a:r>
              <a:rPr lang="en-US" altLang="zh-CN" sz="1200" dirty="0"/>
              <a:t>: tranthao121004@gmail.com</a:t>
            </a:r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5.emf"/><Relationship Id="rId7" Type="http://schemas.openxmlformats.org/officeDocument/2006/relationships/image" Target="../media/image14.emf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5.emf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1.emf"/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7.png"/><Relationship Id="rId7" Type="http://schemas.openxmlformats.org/officeDocument/2006/relationships/image" Target="../media/image15.emf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1.emf"/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81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58" y="117958"/>
            <a:ext cx="1433052" cy="143305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312510" y="2027350"/>
            <a:ext cx="9566979" cy="1855975"/>
            <a:chOff x="1233756" y="3227454"/>
            <a:chExt cx="9566979" cy="2941742"/>
          </a:xfrm>
          <a:solidFill>
            <a:srgbClr val="FF0066"/>
          </a:solidFill>
        </p:grpSpPr>
        <p:sp>
          <p:nvSpPr>
            <p:cNvPr id="7" name="Rectangle: Rounded Corners 6"/>
            <p:cNvSpPr/>
            <p:nvPr/>
          </p:nvSpPr>
          <p:spPr>
            <a:xfrm>
              <a:off x="1233756" y="3227454"/>
              <a:ext cx="9409470" cy="279981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: Rounded Corners 7"/>
            <p:cNvSpPr/>
            <p:nvPr/>
          </p:nvSpPr>
          <p:spPr>
            <a:xfrm>
              <a:off x="1391265" y="3369385"/>
              <a:ext cx="9409470" cy="2799811"/>
            </a:xfrm>
            <a:prstGeom prst="round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772878" y="525937"/>
            <a:ext cx="44887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 GD &amp;ĐT LONG BIÊN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 TIỂU HỌC PHÚC LỢI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11829" y="2561613"/>
            <a:ext cx="6810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 VIỆT 2</a:t>
            </a:r>
            <a:endParaRPr lang="en-US" sz="4800" b="1" dirty="0" smtClean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图片 6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5327944"/>
            <a:ext cx="12192000" cy="1568824"/>
          </a:xfrm>
          <a:prstGeom prst="rect">
            <a:avLst/>
          </a:prstGeom>
        </p:spPr>
      </p:pic>
      <p:pic>
        <p:nvPicPr>
          <p:cNvPr id="12" name="图片 9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-313545" y="3983653"/>
            <a:ext cx="3200400" cy="3039035"/>
          </a:xfrm>
          <a:prstGeom prst="rect">
            <a:avLst/>
          </a:prstGeom>
        </p:spPr>
      </p:pic>
      <p:pic>
        <p:nvPicPr>
          <p:cNvPr id="13" name="图片 1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0109587" y="3557499"/>
            <a:ext cx="2263295" cy="38279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wind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11863" y="4428367"/>
            <a:ext cx="52526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 advClick="0">
        <p15:prstTrans prst="curtains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68900" y="-229800"/>
            <a:ext cx="2700000" cy="1755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700000" cy="1755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412" y="0"/>
            <a:ext cx="1620000" cy="1057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-113450" y="6195394"/>
            <a:ext cx="12330000" cy="4571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-113450" y="6351556"/>
            <a:ext cx="12330000" cy="4571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-113450" y="6507718"/>
            <a:ext cx="12330000" cy="4571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-113450" y="6663879"/>
            <a:ext cx="12330000" cy="4571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9204" y="722177"/>
            <a:ext cx="5673592" cy="565325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9373" y="3764620"/>
            <a:ext cx="5233255" cy="289925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601" y="915846"/>
            <a:ext cx="258750" cy="3937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8088" y="1100100"/>
            <a:ext cx="191250" cy="360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2939" y="490200"/>
            <a:ext cx="101250" cy="31500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099913" y="2638514"/>
            <a:ext cx="583288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Nghe –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viết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华文琥珀" panose="020108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5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7646" y="1899241"/>
            <a:ext cx="1015992" cy="755971"/>
          </a:xfrm>
          <a:prstGeom prst="rect">
            <a:avLst/>
          </a:prstGeom>
        </p:spPr>
      </p:pic>
      <p:pic>
        <p:nvPicPr>
          <p:cNvPr id="35" name="图片 5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7646" y="3161212"/>
            <a:ext cx="1015992" cy="755971"/>
          </a:xfrm>
          <a:prstGeom prst="rect">
            <a:avLst/>
          </a:prstGeom>
        </p:spPr>
      </p:pic>
      <p:sp>
        <p:nvSpPr>
          <p:cNvPr id="36" name="文本框 22"/>
          <p:cNvSpPr txBox="1"/>
          <p:nvPr/>
        </p:nvSpPr>
        <p:spPr>
          <a:xfrm>
            <a:off x="4191727" y="642723"/>
            <a:ext cx="4115355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405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</a:t>
            </a:r>
            <a:r>
              <a:rPr lang="vi-VN" altLang="zh-CN" sz="4050" dirty="0" smtClean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đạt</a:t>
            </a:r>
            <a:endParaRPr lang="zh-CN" altLang="en-US" sz="405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788884" y="1770101"/>
            <a:ext cx="784428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văn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Cỏ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non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cười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rồi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viết</a:t>
            </a:r>
            <a:r>
              <a:rPr lang="vi-VN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788884" y="3036808"/>
            <a:ext cx="784428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B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iết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văn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39" name="图片 5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7646" y="4402583"/>
            <a:ext cx="1015992" cy="755971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837650" y="4303516"/>
            <a:ext cx="779551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ng/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êt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êch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1" name="图片 9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9987187" y="4734896"/>
            <a:ext cx="2215064" cy="2103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9509" y="1633708"/>
            <a:ext cx="1080493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dirty="0">
                <a:solidFill>
                  <a:srgbClr val="7030A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600" dirty="0" smtClean="0">
                <a:solidFill>
                  <a:srgbClr val="7030A0"/>
                </a:solidFill>
                <a:latin typeface="HP001 4 hang 1 ô ly" panose="020B0603050302020204" charset="0"/>
                <a:cs typeface="HP001 4 hang 1 ô ly" panose="020B0603050302020204" charset="0"/>
              </a:rPr>
              <a:t>  </a:t>
            </a:r>
            <a:r>
              <a:rPr lang="vi-VN" sz="3600" b="1" dirty="0" smtClean="0">
                <a:solidFill>
                  <a:srgbClr val="7030A0"/>
                </a:solidFill>
                <a:latin typeface="HP001 5 hàng" panose="020B0603050302020204" pitchFamily="34" charset="0"/>
                <a:cs typeface="HP001 4 hang 1 ô ly" panose="020B0603050302020204" charset="0"/>
              </a:rPr>
              <a:t>É</a:t>
            </a:r>
            <a:r>
              <a:rPr lang="vi-VN" sz="3600" dirty="0" smtClean="0">
                <a:solidFill>
                  <a:srgbClr val="7030A0"/>
                </a:solidFill>
                <a:latin typeface="HP001 4 hang 1 ô ly" panose="020B0603050302020204" charset="0"/>
                <a:cs typeface="HP001 4 hang 1 ô ly" panose="020B0603050302020204" charset="0"/>
              </a:rPr>
              <a:t>n </a:t>
            </a:r>
            <a:r>
              <a:rPr lang="vi-VN" sz="3600" dirty="0">
                <a:solidFill>
                  <a:srgbClr val="7030A0"/>
                </a:solidFill>
                <a:latin typeface="HP001 4 hang 1 ô ly" panose="020B0603050302020204" charset="0"/>
                <a:cs typeface="HP001 4 hang 1 ô ly" panose="020B0603050302020204" charset="0"/>
              </a:rPr>
              <a:t>nâu gọi các bạn của </a:t>
            </a:r>
            <a:r>
              <a:rPr lang="vi-VN" sz="3600" dirty="0" smtClean="0">
                <a:solidFill>
                  <a:srgbClr val="7030A0"/>
                </a:solidFill>
                <a:latin typeface="HP001 4 hang 1 ô ly" panose="020B0603050302020204" charset="0"/>
                <a:cs typeface="HP001 4 hang 1 ô ly" panose="020B0603050302020204" charset="0"/>
              </a:rPr>
              <a:t>mình</a:t>
            </a:r>
            <a:r>
              <a:rPr lang="en-US" sz="3600" dirty="0" smtClean="0">
                <a:solidFill>
                  <a:srgbClr val="7030A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HP001 4 hang 1 ô ly" panose="020B0603050302020204" charset="0"/>
                <a:cs typeface="HP001 4 hang 1 ô ly" panose="020B0603050302020204" charset="0"/>
              </a:rPr>
              <a:t>đến</a:t>
            </a:r>
            <a:r>
              <a:rPr lang="vi-VN" sz="3600" dirty="0" smtClean="0">
                <a:solidFill>
                  <a:srgbClr val="7030A0"/>
                </a:solidFill>
                <a:latin typeface="HP001 4 hang 1 ô ly" panose="020B0603050302020204" charset="0"/>
                <a:cs typeface="HP001 4 hang 1 ô ly" panose="020B0603050302020204" charset="0"/>
              </a:rPr>
              <a:t>. </a:t>
            </a:r>
            <a:r>
              <a:rPr lang="vi-VN" sz="3600" dirty="0">
                <a:solidFill>
                  <a:srgbClr val="7030A0"/>
                </a:solidFill>
                <a:latin typeface="HP001 4 hang 1 ô ly" panose="020B0603050302020204" charset="0"/>
                <a:cs typeface="HP001 4 hang 1 ô ly" panose="020B0603050302020204" charset="0"/>
              </a:rPr>
              <a:t>Suốt đêm, cả đàn đi tìm cỏ khô tết thành dòng chữ “Không giẫm chân lên cỏ!” </a:t>
            </a:r>
            <a:r>
              <a:rPr lang="en-US" sz="3600" dirty="0" err="1" smtClean="0">
                <a:solidFill>
                  <a:srgbClr val="7030A0"/>
                </a:solidFill>
                <a:latin typeface="HP001 4 hang 1 ô ly" panose="020B0603050302020204" charset="0"/>
                <a:cs typeface="HP001 4 hang 1 ô ly" panose="020B0603050302020204" charset="0"/>
              </a:rPr>
              <a:t>rồi</a:t>
            </a:r>
            <a:r>
              <a:rPr lang="en-US" sz="3600" dirty="0" smtClean="0">
                <a:solidFill>
                  <a:srgbClr val="7030A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vi-VN" sz="3600" dirty="0" smtClean="0">
                <a:solidFill>
                  <a:srgbClr val="7030A0"/>
                </a:solidFill>
                <a:latin typeface="HP001 4 hang 1 ô ly" panose="020B0603050302020204" charset="0"/>
                <a:cs typeface="HP001 4 hang 1 ô ly" panose="020B0603050302020204" charset="0"/>
              </a:rPr>
              <a:t>đặt </a:t>
            </a:r>
            <a:r>
              <a:rPr lang="en-US" sz="3600" dirty="0" err="1" smtClean="0">
                <a:solidFill>
                  <a:srgbClr val="7030A0"/>
                </a:solidFill>
                <a:latin typeface="HP001 4 hang 1 ô ly" panose="020B0603050302020204" charset="0"/>
                <a:cs typeface="HP001 4 hang 1 ô ly" panose="020B0603050302020204" charset="0"/>
              </a:rPr>
              <a:t>trên</a:t>
            </a:r>
            <a:r>
              <a:rPr lang="en-US" sz="3600" dirty="0" smtClean="0">
                <a:solidFill>
                  <a:srgbClr val="7030A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vi-VN" sz="3600" dirty="0" smtClean="0">
                <a:solidFill>
                  <a:srgbClr val="7030A0"/>
                </a:solidFill>
                <a:latin typeface="HP001 4 hang 1 ô ly" panose="020B0603050302020204" charset="0"/>
                <a:cs typeface="HP001 4 hang 1 ô ly" panose="020B0603050302020204" charset="0"/>
              </a:rPr>
              <a:t>bãi </a:t>
            </a:r>
            <a:r>
              <a:rPr lang="vi-VN" sz="3600" dirty="0">
                <a:solidFill>
                  <a:srgbClr val="7030A0"/>
                </a:solidFill>
                <a:latin typeface="HP001 4 hang 1 ô ly" panose="020B0603050302020204" charset="0"/>
                <a:cs typeface="HP001 4 hang 1 ô ly" panose="020B0603050302020204" charset="0"/>
              </a:rPr>
              <a:t>cỏ. Xong việc, én nâu tươi cười bảo cỏ non:</a:t>
            </a:r>
            <a:endParaRPr lang="vi-VN" sz="3600" dirty="0">
              <a:solidFill>
                <a:srgbClr val="7030A0"/>
              </a:solidFill>
              <a:latin typeface="HP001 4 hang 1 ô ly" panose="020B0603050302020204" charset="0"/>
              <a:cs typeface="HP001 4 hang 1 ô ly" panose="020B0603050302020204" charset="0"/>
            </a:endParaRPr>
          </a:p>
          <a:p>
            <a:pPr lvl="0" algn="just">
              <a:defRPr/>
            </a:pPr>
            <a:r>
              <a:rPr lang="vi-VN" sz="3600" dirty="0">
                <a:solidFill>
                  <a:srgbClr val="7030A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600" dirty="0" smtClean="0">
                <a:solidFill>
                  <a:srgbClr val="7030A0"/>
                </a:solidFill>
                <a:latin typeface="HP001 4 hang 1 ô ly" panose="020B0603050302020204" charset="0"/>
                <a:cs typeface="HP001 4 hang 1 ô ly" panose="020B0603050302020204" charset="0"/>
              </a:rPr>
              <a:t>- </a:t>
            </a:r>
            <a:r>
              <a:rPr lang="vi-VN" sz="3600" dirty="0" smtClean="0">
                <a:solidFill>
                  <a:srgbClr val="7030A0"/>
                </a:solidFill>
                <a:latin typeface="HP001 4 hang 1 ô ly" panose="020B0603050302020204" charset="0"/>
                <a:cs typeface="HP001 4 hang 1 ô ly" panose="020B0603050302020204" charset="0"/>
              </a:rPr>
              <a:t>Từ </a:t>
            </a:r>
            <a:r>
              <a:rPr lang="vi-VN" sz="3600" dirty="0">
                <a:solidFill>
                  <a:srgbClr val="7030A0"/>
                </a:solidFill>
                <a:latin typeface="HP001 4 hang 1 ô ly" panose="020B0603050302020204" charset="0"/>
                <a:cs typeface="HP001 4 hang 1 ô ly" panose="020B0603050302020204" charset="0"/>
              </a:rPr>
              <a:t>nay em yên tâm ǟồi. Không còn ai giẫm lên em nữa đâu.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ang 1 ô ly" panose="020B0603050302020204" charset="0"/>
              <a:ea typeface="+mn-ea"/>
              <a:cs typeface="HP001 4 hang 1 ô ly" panose="020B0603050302020204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6678592" y="4674957"/>
            <a:ext cx="4271059" cy="1747777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Đoạn thơ có những chữ nào viết hoa?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272267" y="2101694"/>
            <a:ext cx="331674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930312" y="665482"/>
            <a:ext cx="5496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non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8761788" y="2082456"/>
            <a:ext cx="313674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738840" y="2623284"/>
            <a:ext cx="405114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586166" y="3199332"/>
            <a:ext cx="405114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118808" y="4259483"/>
            <a:ext cx="313674" cy="1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560944" y="4272546"/>
            <a:ext cx="313674" cy="1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68900" y="-229800"/>
            <a:ext cx="2700000" cy="1755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700000" cy="1755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412" y="0"/>
            <a:ext cx="1620000" cy="1057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-113450" y="6195394"/>
            <a:ext cx="12330000" cy="4571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-113450" y="6351556"/>
            <a:ext cx="12330000" cy="4571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-113450" y="6507718"/>
            <a:ext cx="12330000" cy="4571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-113450" y="6663879"/>
            <a:ext cx="12330000" cy="4571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601" y="148402"/>
            <a:ext cx="11762913" cy="663843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601" y="915846"/>
            <a:ext cx="258750" cy="3937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8088" y="1100100"/>
            <a:ext cx="191250" cy="360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2939" y="490200"/>
            <a:ext cx="101250" cy="315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68319" y="1065647"/>
            <a:ext cx="438556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dễ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sai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31100" y="2088502"/>
            <a:ext cx="4385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suốt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đêm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31100" y="3028244"/>
            <a:ext cx="4385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giẫm</a:t>
            </a:r>
            <a:endParaRPr lang="en-US" sz="4000" b="1" dirty="0" err="1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68900" y="-229800"/>
            <a:ext cx="2700000" cy="1755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700000" cy="1755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412" y="0"/>
            <a:ext cx="1620000" cy="1057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-113450" y="6195394"/>
            <a:ext cx="12330000" cy="4571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-113450" y="6351556"/>
            <a:ext cx="12330000" cy="4571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-113450" y="6507718"/>
            <a:ext cx="12330000" cy="4571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-113450" y="6663879"/>
            <a:ext cx="12330000" cy="4571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601" y="148402"/>
            <a:ext cx="11762913" cy="663843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601" y="915846"/>
            <a:ext cx="258750" cy="3937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8088" y="1100100"/>
            <a:ext cx="191250" cy="360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2939" y="490200"/>
            <a:ext cx="101250" cy="315000"/>
          </a:xfrm>
          <a:prstGeom prst="rect">
            <a:avLst/>
          </a:prstGeom>
        </p:spPr>
      </p:pic>
      <p:pic>
        <p:nvPicPr>
          <p:cNvPr id="19" name="Picture 18" descr="Student Writing (#4) | Free SV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481" y="2689337"/>
            <a:ext cx="3685078" cy="368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311729" y="1918491"/>
            <a:ext cx="5365827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viết bài vào vở ô li</a:t>
            </a:r>
            <a:endParaRPr 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11727" y="1157631"/>
            <a:ext cx="5365827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BÀI</a:t>
            </a:r>
            <a:endParaRPr lang="vi-VN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234" y="390379"/>
            <a:ext cx="8828984" cy="60757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73115" y="675440"/>
            <a:ext cx="10417251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Buổi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sớm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muôn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sương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long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4"/>
          <p:cNvSpPr/>
          <p:nvPr/>
        </p:nvSpPr>
        <p:spPr>
          <a:xfrm>
            <a:off x="3831223" y="1598120"/>
            <a:ext cx="581489" cy="44903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7"/>
          <p:cNvSpPr/>
          <p:nvPr/>
        </p:nvSpPr>
        <p:spPr>
          <a:xfrm>
            <a:off x="673401" y="2282461"/>
            <a:ext cx="497285" cy="3048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7936" y="2804956"/>
            <a:ext cx="961308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</a:t>
            </a:r>
            <a:r>
              <a:rPr lang="en-US" sz="28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</a:t>
            </a:r>
            <a:endParaRPr lang="en-US" sz="28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a.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vương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heo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may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Mầm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tỉnh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vườn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mưa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mải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miết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trốn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dim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0"/>
          <p:cNvSpPr/>
          <p:nvPr/>
        </p:nvSpPr>
        <p:spPr>
          <a:xfrm>
            <a:off x="5375453" y="4360278"/>
            <a:ext cx="378522" cy="3048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3"/>
          <p:cNvSpPr/>
          <p:nvPr/>
        </p:nvSpPr>
        <p:spPr>
          <a:xfrm>
            <a:off x="7254027" y="4970818"/>
            <a:ext cx="408373" cy="3608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16"/>
          <p:cNvSpPr/>
          <p:nvPr/>
        </p:nvSpPr>
        <p:spPr>
          <a:xfrm>
            <a:off x="5375367" y="5614851"/>
            <a:ext cx="313210" cy="31542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16"/>
          <p:cNvSpPr/>
          <p:nvPr/>
        </p:nvSpPr>
        <p:spPr>
          <a:xfrm>
            <a:off x="3495584" y="6304741"/>
            <a:ext cx="334981" cy="2941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2" grpId="0" bldLvl="0" animBg="1"/>
      <p:bldP spid="16" grpId="0" bldLvl="0" animBg="1"/>
      <p:bldP spid="19" grpId="0" bldLvl="0" animBg="1"/>
      <p:bldP spid="22" grpId="0" bldLvl="0" animBg="1"/>
      <p:bldP spid="1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0450" y="1054534"/>
            <a:ext cx="9613086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</a:t>
            </a:r>
            <a:r>
              <a:rPr lang="en-US" sz="28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</a:t>
            </a:r>
            <a:endParaRPr lang="en-US" sz="28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b.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êt</a:t>
            </a:r>
            <a:r>
              <a:rPr lang="en-US" sz="28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êch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-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Tết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-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Ếch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kêu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uôm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uôm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ao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chuông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đầy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trăng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chênh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chếch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làng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10"/>
          <p:cNvSpPr/>
          <p:nvPr/>
        </p:nvSpPr>
        <p:spPr>
          <a:xfrm>
            <a:off x="3683242" y="2553511"/>
            <a:ext cx="378522" cy="32603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13"/>
          <p:cNvSpPr/>
          <p:nvPr/>
        </p:nvSpPr>
        <p:spPr>
          <a:xfrm>
            <a:off x="2261235" y="3113405"/>
            <a:ext cx="643890" cy="49593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16"/>
          <p:cNvSpPr/>
          <p:nvPr/>
        </p:nvSpPr>
        <p:spPr>
          <a:xfrm>
            <a:off x="5074920" y="3805555"/>
            <a:ext cx="556260" cy="452120"/>
          </a:xfrm>
          <a:prstGeom prst="roundRect">
            <a:avLst>
              <a:gd name="adj" fmla="val 1666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1195</Words>
  <Application>WPS Presentation</Application>
  <PresentationFormat>Widescreen</PresentationFormat>
  <Paragraphs>50</Paragraphs>
  <Slides>10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38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10</vt:i4>
      </vt:variant>
    </vt:vector>
  </HeadingPairs>
  <TitlesOfParts>
    <vt:vector size="51" baseType="lpstr">
      <vt:lpstr>Arial</vt:lpstr>
      <vt:lpstr>SimSun</vt:lpstr>
      <vt:lpstr>Wingdings</vt:lpstr>
      <vt:lpstr>Arial-Rounded</vt:lpstr>
      <vt:lpstr>Yellowtail</vt:lpstr>
      <vt:lpstr>Calibri</vt:lpstr>
      <vt:lpstr>HP001 4 hàng</vt:lpstr>
      <vt:lpstr>华文琥珀</vt:lpstr>
      <vt:lpstr>思源黑体 CN Bold</vt:lpstr>
      <vt:lpstr>Times New Roman</vt:lpstr>
      <vt:lpstr>HP001 4 hang 1 ô ly</vt:lpstr>
      <vt:lpstr>HP001 5 hàng</vt:lpstr>
      <vt:lpstr>Calibri</vt:lpstr>
      <vt:lpstr>Calibri Light</vt:lpstr>
      <vt:lpstr>等线</vt:lpstr>
      <vt:lpstr>等线</vt:lpstr>
      <vt:lpstr>Microsoft YaHei</vt:lpstr>
      <vt:lpstr>Arial Unicode MS</vt:lpstr>
      <vt:lpstr>黑体</vt:lpstr>
      <vt:lpstr>Bradley Hand ITC</vt:lpstr>
      <vt:lpstr>Britannic Bold</vt:lpstr>
      <vt:lpstr>Bauhaus 93</vt:lpstr>
      <vt:lpstr>Banmai Times</vt:lpstr>
      <vt:lpstr>#9Slide07 White wood</vt:lpstr>
      <vt:lpstr>#9Slide07 SVNSmirk</vt:lpstr>
      <vt:lpstr>#9Slide07 SVNPosterizer KG Inli</vt:lpstr>
      <vt:lpstr>#9Slide07 SVNHogfish</vt:lpstr>
      <vt:lpstr>#9Slide07 Sedgwick Ave Display</vt:lpstr>
      <vt:lpstr>#9Slide07 IcielNabila</vt:lpstr>
      <vt:lpstr>#9Slide07 IcielFinch</vt:lpstr>
      <vt:lpstr>#9Slide07 IcielCrocante</vt:lpstr>
      <vt:lpstr>#9Slide07 IcielAmerican Forkbal</vt:lpstr>
      <vt:lpstr>#9Slide07 Cadena</vt:lpstr>
      <vt:lpstr>#9Slide07 Brankovic</vt:lpstr>
      <vt:lpstr>#9Slide06 Thillends</vt:lpstr>
      <vt:lpstr>等线 Light</vt:lpstr>
      <vt:lpstr>Bowlby One SC</vt:lpstr>
      <vt:lpstr>#9Slide07 SVNZiclets</vt:lpstr>
      <vt:lpstr>Office 主题</vt:lpstr>
      <vt:lpstr>千图网拥有20W+精美PPT模板 更多PPT模板下载至：www.58pic.com/office/ppt​​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6</cp:revision>
  <dcterms:created xsi:type="dcterms:W3CDTF">2021-08-02T10:01:00Z</dcterms:created>
  <dcterms:modified xsi:type="dcterms:W3CDTF">2023-03-05T09:22:41Z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A1BFE18663A94042B71154EE37932290</vt:lpwstr>
  </property>
  <property fmtid="{D5CDD505-2E9C-101B-9397-08002B2CF9AE}" pid="3" name="KSOProductBuildVer">
    <vt:lpwstr>1033-11.2.0.11486</vt:lpwstr>
  </property>
</Properties>
</file>