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78" r:id="rId4"/>
    <p:sldMasterId id="2147483700" r:id="rId5"/>
    <p:sldMasterId id="2147483703" r:id="rId6"/>
  </p:sldMasterIdLst>
  <p:notesMasterIdLst>
    <p:notesMasterId r:id="rId14"/>
  </p:notesMasterIdLst>
  <p:sldIdLst>
    <p:sldId id="11088418" r:id="rId7"/>
    <p:sldId id="303" r:id="rId8"/>
    <p:sldId id="304" r:id="rId9"/>
    <p:sldId id="305" r:id="rId10"/>
    <p:sldId id="306" r:id="rId11"/>
    <p:sldId id="11088433" r:id="rId12"/>
    <p:sldId id="338" r:id="rId13"/>
    <p:sldId id="11088419" r:id="rId15"/>
    <p:sldId id="289" r:id="rId16"/>
    <p:sldId id="11088420" r:id="rId17"/>
    <p:sldId id="285" r:id="rId18"/>
    <p:sldId id="290" r:id="rId19"/>
    <p:sldId id="298" r:id="rId20"/>
    <p:sldId id="299" r:id="rId21"/>
    <p:sldId id="11088416" r:id="rId22"/>
  </p:sldIdLst>
  <p:sldSz cx="12192000" cy="6858000"/>
  <p:notesSz cx="6858000" cy="9144000"/>
  <p:custDataLst>
    <p:tags r:id="rId2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7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GIF"/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3.xml"/><Relationship Id="rId7" Type="http://schemas.openxmlformats.org/officeDocument/2006/relationships/image" Target="../media/image47.png"/><Relationship Id="rId6" Type="http://schemas.openxmlformats.org/officeDocument/2006/relationships/tags" Target="../tags/tag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tags" Target="../tags/tag1.xml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tags" Target="../tags/tag4.xm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6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55.png"/><Relationship Id="rId2" Type="http://schemas.openxmlformats.org/officeDocument/2006/relationships/image" Target="../media/image66.png"/><Relationship Id="rId13" Type="http://schemas.openxmlformats.org/officeDocument/2006/relationships/image" Target="../media/image75.png"/><Relationship Id="rId12" Type="http://schemas.openxmlformats.org/officeDocument/2006/relationships/image" Target="../media/image74.png"/><Relationship Id="rId11" Type="http://schemas.openxmlformats.org/officeDocument/2006/relationships/image" Target="../media/image73.png"/><Relationship Id="rId10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ED7D3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2" Type="http://schemas.openxmlformats.org/officeDocument/2006/relationships/theme" Target="../theme/theme3.xml"/><Relationship Id="rId21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7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2.xml"/><Relationship Id="rId5" Type="http://schemas.openxmlformats.org/officeDocument/2006/relationships/tags" Target="../tags/tag6.xml"/><Relationship Id="rId4" Type="http://schemas.openxmlformats.org/officeDocument/2006/relationships/image" Target="../media/image120.png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23.wdp"/><Relationship Id="rId1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25.wdp"/><Relationship Id="rId1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27.wdp"/><Relationship Id="rId1" Type="http://schemas.openxmlformats.org/officeDocument/2006/relationships/image" Target="../media/image1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microsoft.com/office/2007/relationships/hdphoto" Target="../media/image85.wdp"/><Relationship Id="rId7" Type="http://schemas.openxmlformats.org/officeDocument/2006/relationships/image" Target="../media/image84.png"/><Relationship Id="rId6" Type="http://schemas.microsoft.com/office/2007/relationships/hdphoto" Target="../media/image83.wdp"/><Relationship Id="rId5" Type="http://schemas.openxmlformats.org/officeDocument/2006/relationships/image" Target="../media/image82.png"/><Relationship Id="rId4" Type="http://schemas.microsoft.com/office/2007/relationships/hdphoto" Target="../media/image81.wdp"/><Relationship Id="rId3" Type="http://schemas.openxmlformats.org/officeDocument/2006/relationships/image" Target="../media/image80.png"/><Relationship Id="rId20" Type="http://schemas.openxmlformats.org/officeDocument/2006/relationships/slideLayout" Target="../slideLayouts/slideLayout11.xml"/><Relationship Id="rId2" Type="http://schemas.openxmlformats.org/officeDocument/2006/relationships/image" Target="../media/image79.png"/><Relationship Id="rId19" Type="http://schemas.openxmlformats.org/officeDocument/2006/relationships/image" Target="../media/image96.png"/><Relationship Id="rId18" Type="http://schemas.openxmlformats.org/officeDocument/2006/relationships/image" Target="../media/image95.png"/><Relationship Id="rId17" Type="http://schemas.openxmlformats.org/officeDocument/2006/relationships/image" Target="../media/image94.png"/><Relationship Id="rId16" Type="http://schemas.microsoft.com/office/2007/relationships/hdphoto" Target="../media/image93.wdp"/><Relationship Id="rId15" Type="http://schemas.openxmlformats.org/officeDocument/2006/relationships/image" Target="../media/image92.png"/><Relationship Id="rId14" Type="http://schemas.microsoft.com/office/2007/relationships/hdphoto" Target="../media/image91.wdp"/><Relationship Id="rId13" Type="http://schemas.openxmlformats.org/officeDocument/2006/relationships/image" Target="../media/image90.png"/><Relationship Id="rId12" Type="http://schemas.microsoft.com/office/2007/relationships/hdphoto" Target="../media/image89.wdp"/><Relationship Id="rId11" Type="http://schemas.openxmlformats.org/officeDocument/2006/relationships/image" Target="../media/image88.png"/><Relationship Id="rId10" Type="http://schemas.microsoft.com/office/2007/relationships/hdphoto" Target="../media/image87.wdp"/><Relationship Id="rId1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microsoft.com/office/2007/relationships/hdphoto" Target="../media/image104.wdp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GIF"/><Relationship Id="rId3" Type="http://schemas.openxmlformats.org/officeDocument/2006/relationships/image" Target="../media/image99.png"/><Relationship Id="rId2" Type="http://schemas.microsoft.com/office/2007/relationships/hdphoto" Target="../media/image98.wdp"/><Relationship Id="rId14" Type="http://schemas.openxmlformats.org/officeDocument/2006/relationships/slideLayout" Target="../slideLayouts/slideLayout11.xml"/><Relationship Id="rId13" Type="http://schemas.openxmlformats.org/officeDocument/2006/relationships/image" Target="../media/image107.png"/><Relationship Id="rId12" Type="http://schemas.openxmlformats.org/officeDocument/2006/relationships/image" Target="../media/image95.png"/><Relationship Id="rId11" Type="http://schemas.openxmlformats.org/officeDocument/2006/relationships/image" Target="../media/image106.png"/><Relationship Id="rId10" Type="http://schemas.openxmlformats.org/officeDocument/2006/relationships/image" Target="../media/image94.png"/><Relationship Id="rId1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png"/><Relationship Id="rId8" Type="http://schemas.microsoft.com/office/2007/relationships/hdphoto" Target="../media/image104.wdp"/><Relationship Id="rId7" Type="http://schemas.openxmlformats.org/officeDocument/2006/relationships/image" Target="../media/image103.png"/><Relationship Id="rId6" Type="http://schemas.microsoft.com/office/2007/relationships/hdphoto" Target="../media/image109.wdp"/><Relationship Id="rId5" Type="http://schemas.openxmlformats.org/officeDocument/2006/relationships/image" Target="../media/image108.png"/><Relationship Id="rId4" Type="http://schemas.openxmlformats.org/officeDocument/2006/relationships/image" Target="../media/image101.png"/><Relationship Id="rId3" Type="http://schemas.openxmlformats.org/officeDocument/2006/relationships/image" Target="../media/image100.GIF"/><Relationship Id="rId2" Type="http://schemas.openxmlformats.org/officeDocument/2006/relationships/image" Target="../media/image99.png"/><Relationship Id="rId15" Type="http://schemas.openxmlformats.org/officeDocument/2006/relationships/slideLayout" Target="../slideLayouts/slideLayout11.xml"/><Relationship Id="rId14" Type="http://schemas.openxmlformats.org/officeDocument/2006/relationships/image" Target="../media/image111.png"/><Relationship Id="rId13" Type="http://schemas.openxmlformats.org/officeDocument/2006/relationships/image" Target="../media/image110.png"/><Relationship Id="rId12" Type="http://schemas.openxmlformats.org/officeDocument/2006/relationships/image" Target="../media/image107.png"/><Relationship Id="rId11" Type="http://schemas.openxmlformats.org/officeDocument/2006/relationships/image" Target="../media/image95.png"/><Relationship Id="rId10" Type="http://schemas.openxmlformats.org/officeDocument/2006/relationships/image" Target="../media/image105.png"/><Relationship Id="rId1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png"/><Relationship Id="rId8" Type="http://schemas.microsoft.com/office/2007/relationships/hdphoto" Target="../media/image104.wdp"/><Relationship Id="rId7" Type="http://schemas.openxmlformats.org/officeDocument/2006/relationships/image" Target="../media/image103.png"/><Relationship Id="rId6" Type="http://schemas.microsoft.com/office/2007/relationships/hdphoto" Target="../media/image114.wdp"/><Relationship Id="rId5" Type="http://schemas.openxmlformats.org/officeDocument/2006/relationships/image" Target="../media/image113.png"/><Relationship Id="rId4" Type="http://schemas.openxmlformats.org/officeDocument/2006/relationships/image" Target="../media/image101.png"/><Relationship Id="rId3" Type="http://schemas.openxmlformats.org/officeDocument/2006/relationships/image" Target="../media/image100.GIF"/><Relationship Id="rId2" Type="http://schemas.openxmlformats.org/officeDocument/2006/relationships/image" Target="../media/image99.png"/><Relationship Id="rId16" Type="http://schemas.openxmlformats.org/officeDocument/2006/relationships/slideLayout" Target="../slideLayouts/slideLayout11.xml"/><Relationship Id="rId15" Type="http://schemas.microsoft.com/office/2007/relationships/hdphoto" Target="../media/image116.wdp"/><Relationship Id="rId14" Type="http://schemas.openxmlformats.org/officeDocument/2006/relationships/image" Target="../media/image115.png"/><Relationship Id="rId13" Type="http://schemas.openxmlformats.org/officeDocument/2006/relationships/image" Target="../media/image111.png"/><Relationship Id="rId12" Type="http://schemas.openxmlformats.org/officeDocument/2006/relationships/image" Target="../media/image107.png"/><Relationship Id="rId11" Type="http://schemas.openxmlformats.org/officeDocument/2006/relationships/image" Target="../media/image95.png"/><Relationship Id="rId10" Type="http://schemas.openxmlformats.org/officeDocument/2006/relationships/image" Target="../media/image105.png"/><Relationship Id="rId1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0.xml"/><Relationship Id="rId5" Type="http://schemas.openxmlformats.org/officeDocument/2006/relationships/tags" Target="../tags/tag5.xml"/><Relationship Id="rId4" Type="http://schemas.openxmlformats.org/officeDocument/2006/relationships/image" Target="../media/image120.png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8" y="37694"/>
            <a:ext cx="1765968" cy="17659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4278" y="663014"/>
            <a:ext cx="76911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PHÒNG GIÁO DỤC VÀ ĐÀO TẠO QUẬN LONG BIÊN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3632" y="2644170"/>
            <a:ext cx="107820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TOÁN 2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51 : SỐ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CÓ BA CHỮ SỐ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8189" y="2296795"/>
            <a:ext cx="5858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HOẠT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Tìm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cá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cho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mèo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  <a:endParaRPr lang="en-US" sz="2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3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-1" fmla="*/ 0 w 916179"/>
              <a:gd name="connsiteY0-2" fmla="*/ 0 h 772510"/>
              <a:gd name="connsiteX1-3" fmla="*/ 204951 w 916179"/>
              <a:gd name="connsiteY1-4" fmla="*/ 126124 h 772510"/>
              <a:gd name="connsiteX2-5" fmla="*/ 520262 w 916179"/>
              <a:gd name="connsiteY2-6" fmla="*/ 236483 h 772510"/>
              <a:gd name="connsiteX3-7" fmla="*/ 740979 w 916179"/>
              <a:gd name="connsiteY3-8" fmla="*/ 362607 h 772510"/>
              <a:gd name="connsiteX4-9" fmla="*/ 914400 w 916179"/>
              <a:gd name="connsiteY4-10" fmla="*/ 630621 h 772510"/>
              <a:gd name="connsiteX5-11" fmla="*/ 882869 w 916179"/>
              <a:gd name="connsiteY5-12" fmla="*/ 772510 h 772510"/>
              <a:gd name="connsiteX0-13" fmla="*/ 0 w 916179"/>
              <a:gd name="connsiteY0-14" fmla="*/ 0 h 772510"/>
              <a:gd name="connsiteX1-15" fmla="*/ 204951 w 916179"/>
              <a:gd name="connsiteY1-16" fmla="*/ 126124 h 772510"/>
              <a:gd name="connsiteX2-17" fmla="*/ 520262 w 916179"/>
              <a:gd name="connsiteY2-18" fmla="*/ 236483 h 772510"/>
              <a:gd name="connsiteX3-19" fmla="*/ 740979 w 916179"/>
              <a:gd name="connsiteY3-20" fmla="*/ 362607 h 772510"/>
              <a:gd name="connsiteX4-21" fmla="*/ 914400 w 916179"/>
              <a:gd name="connsiteY4-22" fmla="*/ 630621 h 772510"/>
              <a:gd name="connsiteX5-23" fmla="*/ 882869 w 916179"/>
              <a:gd name="connsiteY5-24" fmla="*/ 772510 h 772510"/>
              <a:gd name="connsiteX0-25" fmla="*/ 0 w 916179"/>
              <a:gd name="connsiteY0-26" fmla="*/ 0 h 772510"/>
              <a:gd name="connsiteX1-27" fmla="*/ 204951 w 916179"/>
              <a:gd name="connsiteY1-28" fmla="*/ 126124 h 772510"/>
              <a:gd name="connsiteX2-29" fmla="*/ 520262 w 916179"/>
              <a:gd name="connsiteY2-30" fmla="*/ 236483 h 772510"/>
              <a:gd name="connsiteX3-31" fmla="*/ 740979 w 916179"/>
              <a:gd name="connsiteY3-32" fmla="*/ 362607 h 772510"/>
              <a:gd name="connsiteX4-33" fmla="*/ 914400 w 916179"/>
              <a:gd name="connsiteY4-34" fmla="*/ 630621 h 772510"/>
              <a:gd name="connsiteX5-35" fmla="*/ 882869 w 916179"/>
              <a:gd name="connsiteY5-36" fmla="*/ 772510 h 772510"/>
              <a:gd name="connsiteX0-37" fmla="*/ 0 w 916179"/>
              <a:gd name="connsiteY0-38" fmla="*/ 0 h 772510"/>
              <a:gd name="connsiteX1-39" fmla="*/ 204951 w 916179"/>
              <a:gd name="connsiteY1-40" fmla="*/ 126124 h 772510"/>
              <a:gd name="connsiteX2-41" fmla="*/ 489984 w 916179"/>
              <a:gd name="connsiteY2-42" fmla="*/ 248594 h 772510"/>
              <a:gd name="connsiteX3-43" fmla="*/ 740979 w 916179"/>
              <a:gd name="connsiteY3-44" fmla="*/ 362607 h 772510"/>
              <a:gd name="connsiteX4-45" fmla="*/ 914400 w 916179"/>
              <a:gd name="connsiteY4-46" fmla="*/ 630621 h 772510"/>
              <a:gd name="connsiteX5-47" fmla="*/ 882869 w 916179"/>
              <a:gd name="connsiteY5-48" fmla="*/ 772510 h 772510"/>
              <a:gd name="connsiteX0-49" fmla="*/ 0 w 916179"/>
              <a:gd name="connsiteY0-50" fmla="*/ 0 h 772510"/>
              <a:gd name="connsiteX1-51" fmla="*/ 204951 w 916179"/>
              <a:gd name="connsiteY1-52" fmla="*/ 126124 h 772510"/>
              <a:gd name="connsiteX2-53" fmla="*/ 489984 w 916179"/>
              <a:gd name="connsiteY2-54" fmla="*/ 248594 h 772510"/>
              <a:gd name="connsiteX3-55" fmla="*/ 771257 w 916179"/>
              <a:gd name="connsiteY3-56" fmla="*/ 374718 h 772510"/>
              <a:gd name="connsiteX4-57" fmla="*/ 914400 w 916179"/>
              <a:gd name="connsiteY4-58" fmla="*/ 630621 h 772510"/>
              <a:gd name="connsiteX5-59" fmla="*/ 882869 w 916179"/>
              <a:gd name="connsiteY5-60" fmla="*/ 772510 h 772510"/>
              <a:gd name="connsiteX0-61" fmla="*/ 0 w 916179"/>
              <a:gd name="connsiteY0-62" fmla="*/ 0 h 772510"/>
              <a:gd name="connsiteX1-63" fmla="*/ 204951 w 916179"/>
              <a:gd name="connsiteY1-64" fmla="*/ 126124 h 772510"/>
              <a:gd name="connsiteX2-65" fmla="*/ 489984 w 916179"/>
              <a:gd name="connsiteY2-66" fmla="*/ 248594 h 772510"/>
              <a:gd name="connsiteX3-67" fmla="*/ 795479 w 916179"/>
              <a:gd name="connsiteY3-68" fmla="*/ 380774 h 772510"/>
              <a:gd name="connsiteX4-69" fmla="*/ 914400 w 916179"/>
              <a:gd name="connsiteY4-70" fmla="*/ 630621 h 772510"/>
              <a:gd name="connsiteX5-71" fmla="*/ 882869 w 916179"/>
              <a:gd name="connsiteY5-72" fmla="*/ 772510 h 772510"/>
              <a:gd name="connsiteX0-73" fmla="*/ 0 w 915154"/>
              <a:gd name="connsiteY0-74" fmla="*/ 0 h 760399"/>
              <a:gd name="connsiteX1-75" fmla="*/ 204951 w 915154"/>
              <a:gd name="connsiteY1-76" fmla="*/ 126124 h 760399"/>
              <a:gd name="connsiteX2-77" fmla="*/ 489984 w 915154"/>
              <a:gd name="connsiteY2-78" fmla="*/ 248594 h 760399"/>
              <a:gd name="connsiteX3-79" fmla="*/ 795479 w 915154"/>
              <a:gd name="connsiteY3-80" fmla="*/ 380774 h 760399"/>
              <a:gd name="connsiteX4-81" fmla="*/ 914400 w 915154"/>
              <a:gd name="connsiteY4-82" fmla="*/ 630621 h 760399"/>
              <a:gd name="connsiteX5-83" fmla="*/ 846535 w 915154"/>
              <a:gd name="connsiteY5-84" fmla="*/ 760399 h 760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/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/>
            <p:cNvSpPr txBox="1"/>
            <p:nvPr/>
          </p:nvSpPr>
          <p:spPr>
            <a:xfrm>
              <a:off x="1801298" y="1511671"/>
              <a:ext cx="766975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Đếm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rồi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so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sánh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các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số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tròn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chục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  <a:endParaRPr lang="en-US" sz="2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3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/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/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/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105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106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107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109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110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112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113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anose="02020603050405020304" charset="0"/>
                  <a:cs typeface="Times New Roman" panose="02020603050405020304" charset="0"/>
                </a:rPr>
                <a:t>a)</a:t>
              </a:r>
              <a:endParaRPr lang="en-US" sz="36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/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/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/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230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231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234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235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236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charset="0"/>
                    <a:cs typeface="Times New Roman" panose="02020603050405020304" charset="0"/>
                  </a:rPr>
                  <a:t>238</a:t>
                </a:r>
                <a:endParaRPr lang="en-US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anose="02020603050405020304" charset="0"/>
                  <a:cs typeface="Times New Roman" panose="02020603050405020304" charset="0"/>
                </a:rPr>
                <a:t>b)</a:t>
              </a:r>
              <a:endParaRPr lang="en-US" sz="36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108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111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232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233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237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/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Số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?</a:t>
              </a:r>
              <a:endParaRPr lang="en-US" sz="2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3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>
            <a:fillRect/>
          </a:stretch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170</a:t>
            </a:r>
            <a:endParaRPr lang="en-US" sz="2800" b="1" dirty="0">
              <a:ln>
                <a:solidFill>
                  <a:schemeClr val="bg1"/>
                </a:solidFill>
              </a:ln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710</a:t>
            </a:r>
            <a:endParaRPr lang="en-US" sz="2800" b="1" dirty="0">
              <a:ln>
                <a:solidFill>
                  <a:schemeClr val="bg1"/>
                </a:solidFill>
              </a:ln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107</a:t>
            </a:r>
            <a:endParaRPr lang="en-US" sz="2800" b="1" dirty="0">
              <a:ln>
                <a:solidFill>
                  <a:schemeClr val="bg1"/>
                </a:solidFill>
              </a:ln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930644" y="1511671"/>
              <a:ext cx="7540413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Viết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đọc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số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biết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số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đó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latin typeface="Times New Roman" panose="02020603050405020304" charset="0"/>
                  <a:cs typeface="Times New Roman" panose="02020603050405020304" charset="0"/>
                </a:rPr>
                <a:t>gồm</a:t>
              </a:r>
              <a:r>
                <a:rPr lang="en-US" sz="2800" dirty="0">
                  <a:latin typeface="Times New Roman" panose="02020603050405020304" charset="0"/>
                  <a:cs typeface="Times New Roman" panose="02020603050405020304" charset="0"/>
                </a:rPr>
                <a:t>:</a:t>
              </a:r>
              <a:endParaRPr lang="en-US" sz="2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en-US" sz="3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aphicFrame>
        <p:nvGraphicFramePr>
          <p:cNvPr id="44" name="Table 490"/>
          <p:cNvGraphicFramePr>
            <a:graphicFrameLocks noGrp="1"/>
          </p:cNvGraphicFramePr>
          <p:nvPr/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/>
                <a:gridCol w="1303866"/>
                <a:gridCol w="3128344"/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 gồm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Viết số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Đọc số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 trăm, 4 chục, 9 đơn 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749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bảy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trăm bốn mươi chín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trăm, 1 chục, 4 đơn 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114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một trăm mười bốn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 trăm, 6 chục, 0 đơn 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560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mươi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 trăm, 0 chục, 3 đơn 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803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ám trăm linh ba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/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>
              <a:fillRect/>
            </a:stretch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HOẠT ĐỘNG TIẾP NỐI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lại kiến thức số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có ba chữ 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51: Số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có ba chữ số</a:t>
            </a:r>
            <a:endParaRPr kumimoji="0" lang="en-US" sz="2800" b="0" i="0" u="none" strike="noStrike" kern="1200" cap="none" spc="0" normalizeH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A.548</a:t>
            </a:r>
            <a:endParaRPr lang="en-US" sz="4800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B.845</a:t>
            </a:r>
            <a:endParaRPr lang="en-US" sz="5335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C.584</a:t>
            </a:r>
            <a:endParaRPr lang="en-US" sz="5335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D. 854</a:t>
            </a:r>
            <a:endParaRPr lang="en-US" sz="4800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735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735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A.266</a:t>
            </a:r>
            <a:endParaRPr lang="en-US" sz="4800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B.662</a:t>
            </a:r>
            <a:endParaRPr lang="en-US" sz="5335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C.626</a:t>
            </a:r>
            <a:endParaRPr lang="en-US" sz="5335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D.262</a:t>
            </a:r>
            <a:endParaRPr lang="en-US" sz="5335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735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A.359</a:t>
            </a:r>
            <a:endParaRPr lang="en-US" sz="4800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B.539</a:t>
            </a:r>
            <a:endParaRPr lang="en-US" sz="5335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C.935</a:t>
            </a:r>
            <a:endParaRPr lang="en-US" sz="5335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D.953</a:t>
            </a:r>
            <a:endParaRPr lang="en-US" sz="5335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8" y="37694"/>
            <a:ext cx="1765968" cy="17659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4278" y="663014"/>
            <a:ext cx="76911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PHÒNG GIÁO DỤC VÀ ĐÀO TẠO QUẬN LONG BIÊN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3632" y="2644170"/>
            <a:ext cx="107820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TOÁN 2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51 : SỐ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CÓ BA CHỮ SỐ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371969" cy="391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13810"/>
                  </a:solidFill>
                  <a:latin typeface="Times New Roman" panose="02020603050405020304" charset="0"/>
                  <a:cs typeface="Times New Roman" panose="02020603050405020304" charset="0"/>
                </a:rPr>
                <a:t>01</a:t>
              </a:r>
              <a:endParaRPr lang="en-US" altLang="zh-CN" sz="2800" b="1" dirty="0">
                <a:solidFill>
                  <a:srgbClr val="E1381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 3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600" b="1" dirty="0">
              <a:solidFill>
                <a:srgbClr val="DC692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cấu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tạo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3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600" dirty="0" err="1"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altLang="zh-CN" sz="2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13810"/>
                  </a:solidFill>
                  <a:latin typeface="Times New Roman" panose="02020603050405020304" charset="0"/>
                  <a:cs typeface="Times New Roman" panose="02020603050405020304" charset="0"/>
                </a:rPr>
                <a:t>02</a:t>
              </a:r>
              <a:endParaRPr lang="en-US" altLang="zh-CN" sz="2800" b="1" dirty="0">
                <a:solidFill>
                  <a:srgbClr val="E1381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36322" y="2069166"/>
            <a:ext cx="443743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YÊU CẦU CẦN ĐẬT</a:t>
            </a:r>
            <a:endParaRPr lang="vi-VN" sz="4000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8699" y="2417445"/>
            <a:ext cx="5858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/>
          <p:cNvGraphicFramePr>
            <a:graphicFrameLocks noGrp="1"/>
          </p:cNvGraphicFramePr>
          <p:nvPr/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/>
                <a:gridCol w="877333"/>
                <a:gridCol w="843148"/>
                <a:gridCol w="783771"/>
                <a:gridCol w="819398"/>
                <a:gridCol w="2481943"/>
              </a:tblGrid>
              <a:tr h="1207381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Trăm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Chục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Đơn vị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Viết số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Đọc số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</a:tr>
              <a:tr h="146542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465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ốn trăm sáu mươi lăm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51205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ba trăm linh tư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43929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231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ai trăm ba mươi mốt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/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/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/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/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/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/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/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/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/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1107</Words>
  <Application>WPS Presentation</Application>
  <PresentationFormat>Widescreen</PresentationFormat>
  <Paragraphs>214</Paragraphs>
  <Slides>15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45" baseType="lpstr">
      <vt:lpstr>Arial</vt:lpstr>
      <vt:lpstr>SimSun</vt:lpstr>
      <vt:lpstr>Wingdings</vt:lpstr>
      <vt:lpstr>Arial</vt:lpstr>
      <vt:lpstr>Calibri</vt:lpstr>
      <vt:lpstr>等线</vt:lpstr>
      <vt:lpstr>Arial-Rounded</vt:lpstr>
      <vt:lpstr>Yellowtail</vt:lpstr>
      <vt:lpstr>等线</vt:lpstr>
      <vt:lpstr>Arial-Rounded</vt:lpstr>
      <vt:lpstr>#9Slide03 Arima Madurai Medium</vt:lpstr>
      <vt:lpstr>HP001 4 hàng</vt:lpstr>
      <vt:lpstr>UTM Zebrawood</vt:lpstr>
      <vt:lpstr>Segoe Print</vt:lpstr>
      <vt:lpstr>Microsoft YaHei</vt:lpstr>
      <vt:lpstr>#9Slide03 NettoOTLight</vt:lpstr>
      <vt:lpstr>Arial Unicode MS</vt:lpstr>
      <vt:lpstr>Bowlby One SC</vt:lpstr>
      <vt:lpstr>Trebuchet MS</vt:lpstr>
      <vt:lpstr>Tahoma</vt:lpstr>
      <vt:lpstr>Times New Roman</vt:lpstr>
      <vt:lpstr>UTM Cookies</vt:lpstr>
      <vt:lpstr>Calibri Light</vt:lpstr>
      <vt:lpstr>#9Slide07 SVNZiclets</vt:lpstr>
      <vt:lpstr>Bradley Hand ITC</vt:lpstr>
      <vt:lpstr>Office Theme</vt:lpstr>
      <vt:lpstr>7_Office Theme</vt:lpstr>
      <vt:lpstr>5_Office Theme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191</cp:revision>
  <dcterms:created xsi:type="dcterms:W3CDTF">2021-06-02T01:34:00Z</dcterms:created>
  <dcterms:modified xsi:type="dcterms:W3CDTF">2023-03-05T09:44:54Z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1B2D712012624E1F993D8EE74171C67C</vt:lpwstr>
  </property>
  <property fmtid="{D5CDD505-2E9C-101B-9397-08002B2CF9AE}" pid="3" name="KSOProductBuildVer">
    <vt:lpwstr>1033-11.2.0.11486</vt:lpwstr>
  </property>
</Properties>
</file>