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59" r:id="rId3"/>
    <p:sldId id="334" r:id="rId4"/>
    <p:sldId id="2007577093" r:id="rId5"/>
    <p:sldId id="268" r:id="rId6"/>
    <p:sldId id="2007577091" r:id="rId7"/>
    <p:sldId id="2007577096" r:id="rId8"/>
    <p:sldId id="270" r:id="rId9"/>
    <p:sldId id="2007577090" r:id="rId10"/>
    <p:sldId id="2007577097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5B8E1-7C20-48DC-937D-CE369F0F5F2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342DF-B3E5-4EF0-A8B5-09BF81EF6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44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66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01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15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7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71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34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6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0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EC9C-2EB5-4867-87A9-73EC02E54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03811-7734-46D8-9C40-B8A784843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86DD-DB67-4E57-94B1-59403F52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591F2-9F47-4577-ACAC-B9808473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369D-1387-41F5-A389-B40C2F4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45A3-A6F1-481B-880C-609D8A45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E8B7D-241F-4E30-A04A-074F1CC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7075D-FE0A-4FE9-8645-568370F7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C6AB8-59FF-4A3E-BDC9-BF5F62D6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556EF-CD9E-45CE-BB67-E7559438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3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B31CBD-DFA6-4C5F-BA15-AB36912A4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8565E-6F00-44DA-AFA4-9364B4F5A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2888A-DAE8-49B4-B737-14C385C0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19C93-DDFE-4057-A613-56A7306A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F6B47-DDC1-45A2-A894-17C0D7C0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8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0"/>
            <a:ext cx="12189258" cy="68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2072-5F6C-4729-9289-6D789394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1499B-02AA-404A-9022-FCE75E829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E5C4-7FD8-4AA3-9F0D-04569832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9BDE8-E241-4C1C-8935-442BA0D7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DD52E-7B75-45C1-875D-9D5B1194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7C85-EAAA-4D61-80E1-8A99C533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8AD5E-E46F-4F00-A300-97305604A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CB6E4-4AC3-4390-80C4-17D69B5F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67E29-3409-485F-A265-424F467F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588C-9FAF-422F-99C2-243CF37B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9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C16A-5772-455A-B6B1-8FE1722F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61C0C-02B5-412C-ABE3-24AB023C6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3FE57-F233-4A6C-BD25-48CE73DE3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9178D-DCC6-4DF0-9926-8CACD792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A3DB2-2A83-4C27-9876-20A1B812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5AA0E-2B18-4008-B4E5-B1C588BB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8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6F7E-E4B9-467E-9A32-27B1D1F2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8F87A-B55B-4FE1-AA59-58C0A1F6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7CA7A-6DD8-4D54-AC2D-E4685DC42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906BE-3364-4793-A1B0-34E11293C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1B75B-9FA0-446F-8CC4-D92DFBBC5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7F9F1B-915E-46D4-81F7-D8798F0E5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9FE69-CE21-4D6B-A501-DBD4FB19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D9667-F1A6-48CC-96AC-139D2796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7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65A5-FD7C-4259-9FAD-7C394BE6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C38EC-6AE7-4AB1-BF4B-298FA4FE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2272A-96EF-43D5-BA5A-857170EC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1D38C-72F1-4EC6-9643-68C8564A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B2470-C59C-4939-AA3D-A0759D43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D3F6-1B89-4E28-A448-7FA2A99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C7439-70CC-4E76-9197-618EB81A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5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B02E-9D34-4F00-ADF0-A52AFBF8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B82B-F87D-43F3-A1ED-6B63C89B6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BD85A-994E-496C-BD68-3A162FC1D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945A1-3829-4E87-8C0A-389B726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E8784-4522-4CF8-9AC7-7CD0545B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A6BBE-3D1A-4687-9988-C6FD369A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1C5C-9FF0-4F67-845D-12E977FB3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15E75-EFD3-4D89-B686-879F4747E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D4B41-7113-4BD2-8773-941B5DB2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5CDE8-C666-4915-808D-3CEB50C0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D236E-9815-4195-B29C-5EE9C379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08EF3-B536-41EC-AACA-A4064D82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62D4A-CB80-48A5-A7B7-D2F596E3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8BFEE-E884-42DD-A818-4EF7D65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0C0BC-7DAC-4853-8711-85AAD693E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8089-3C76-4C6C-A7B5-7087F6E001A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88966-BA3C-46C1-8BCB-2D19F9246B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DCFD1-B8EB-4953-A9D8-9BE3C8EB2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0396-D6D2-4984-95B7-113DD419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1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 descr="610654865b9c2">
            <a:extLst>
              <a:ext uri="{FF2B5EF4-FFF2-40B4-BE49-F238E27FC236}">
                <a16:creationId xmlns:a16="http://schemas.microsoft.com/office/drawing/2014/main" id="{39C06645-6A2D-40C9-8432-3E0A13BCC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4" name="组合 31">
            <a:extLst>
              <a:ext uri="{FF2B5EF4-FFF2-40B4-BE49-F238E27FC236}">
                <a16:creationId xmlns:a16="http://schemas.microsoft.com/office/drawing/2014/main" id="{4C856AA9-A99B-4120-A83B-093795E45217}"/>
              </a:ext>
            </a:extLst>
          </p:cNvPr>
          <p:cNvGrpSpPr/>
          <p:nvPr/>
        </p:nvGrpSpPr>
        <p:grpSpPr>
          <a:xfrm>
            <a:off x="1725561" y="694373"/>
            <a:ext cx="9391166" cy="4862829"/>
            <a:chOff x="1227083" y="675833"/>
            <a:chExt cx="10162697" cy="5898322"/>
          </a:xfrm>
        </p:grpSpPr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C666689D-20BC-4022-B392-544C55D3BDCF}"/>
                </a:ext>
              </a:extLst>
            </p:cNvPr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30">
              <a:extLst>
                <a:ext uri="{FF2B5EF4-FFF2-40B4-BE49-F238E27FC236}">
                  <a16:creationId xmlns:a16="http://schemas.microsoft.com/office/drawing/2014/main" id="{29F49180-672B-4CFF-A581-6D29CF4D85F2}"/>
                </a:ext>
              </a:extLst>
            </p:cNvPr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7" descr="未标题-2">
            <a:extLst>
              <a:ext uri="{FF2B5EF4-FFF2-40B4-BE49-F238E27FC236}">
                <a16:creationId xmlns:a16="http://schemas.microsoft.com/office/drawing/2014/main" id="{718BB5D5-24AB-4D40-B212-E0BA2509F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60" y="2805906"/>
            <a:ext cx="3259394" cy="2895358"/>
          </a:xfrm>
          <a:prstGeom prst="rect">
            <a:avLst/>
          </a:prstGeom>
        </p:spPr>
      </p:pic>
      <p:pic>
        <p:nvPicPr>
          <p:cNvPr id="8" name="图片 5" descr="610654865b9c2">
            <a:extLst>
              <a:ext uri="{FF2B5EF4-FFF2-40B4-BE49-F238E27FC236}">
                <a16:creationId xmlns:a16="http://schemas.microsoft.com/office/drawing/2014/main" id="{9A089E27-92DA-46E2-BAC3-43294010E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66" y="3342526"/>
            <a:ext cx="12192635" cy="3705885"/>
          </a:xfrm>
          <a:prstGeom prst="rect">
            <a:avLst/>
          </a:prstGeom>
        </p:spPr>
      </p:pic>
      <p:pic>
        <p:nvPicPr>
          <p:cNvPr id="9" name="图片 6" descr="54ref">
            <a:extLst>
              <a:ext uri="{FF2B5EF4-FFF2-40B4-BE49-F238E27FC236}">
                <a16:creationId xmlns:a16="http://schemas.microsoft.com/office/drawing/2014/main" id="{578A1063-6A37-444B-B554-F3DB0D7D20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208CC3BA-C588-4FF2-A993-B0A1BECEF3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11" name="图片 23">
            <a:extLst>
              <a:ext uri="{FF2B5EF4-FFF2-40B4-BE49-F238E27FC236}">
                <a16:creationId xmlns:a16="http://schemas.microsoft.com/office/drawing/2014/main" id="{89B993F6-B4BD-424E-B8B8-CDDA4B9D01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927" y="819216"/>
            <a:ext cx="1727420" cy="1097672"/>
          </a:xfrm>
          <a:prstGeom prst="rect">
            <a:avLst/>
          </a:prstGeom>
        </p:spPr>
      </p:pic>
      <p:pic>
        <p:nvPicPr>
          <p:cNvPr id="12" name="5ff2c2ea9edb4">
            <a:hlinkClick r:id="" action="ppaction://media"/>
            <a:extLst>
              <a:ext uri="{FF2B5EF4-FFF2-40B4-BE49-F238E27FC236}">
                <a16:creationId xmlns:a16="http://schemas.microsoft.com/office/drawing/2014/main" id="{B988812D-0178-4177-94F0-05356FDCA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4526" y="-983801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AB378B-9293-43D1-956B-5FCF82AA31DF}"/>
              </a:ext>
            </a:extLst>
          </p:cNvPr>
          <p:cNvSpPr txBox="1"/>
          <p:nvPr/>
        </p:nvSpPr>
        <p:spPr>
          <a:xfrm>
            <a:off x="3866557" y="574276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3153A-147F-4FD9-B905-E65C627ACE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B4BC0E-D2FA-424E-B73E-00C2A216778B}"/>
              </a:ext>
            </a:extLst>
          </p:cNvPr>
          <p:cNvSpPr txBox="1"/>
          <p:nvPr/>
        </p:nvSpPr>
        <p:spPr>
          <a:xfrm>
            <a:off x="2160702" y="1775637"/>
            <a:ext cx="8452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BÀI 31 </a:t>
            </a:r>
          </a:p>
          <a:p>
            <a:pPr algn="ctr"/>
            <a:r>
              <a:rPr lang="en-US" sz="80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LỚP HỌC XANH</a:t>
            </a:r>
          </a:p>
        </p:txBody>
      </p:sp>
    </p:spTree>
    <p:extLst>
      <p:ext uri="{BB962C8B-B14F-4D97-AF65-F5344CB8AC3E}">
        <p14:creationId xmlns:p14="http://schemas.microsoft.com/office/powerpoint/2010/main" val="35601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7">
            <a:extLst>
              <a:ext uri="{FF2B5EF4-FFF2-40B4-BE49-F238E27FC236}">
                <a16:creationId xmlns:a16="http://schemas.microsoft.com/office/drawing/2014/main" id="{1C59C4CE-F178-465B-884F-5B4B58E15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" y="509421"/>
            <a:ext cx="8083061" cy="5839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80" y="1351280"/>
            <a:ext cx="5506720" cy="5506720"/>
          </a:xfrm>
          <a:prstGeom prst="rect">
            <a:avLst/>
          </a:prstGeom>
        </p:spPr>
      </p:pic>
      <p:pic>
        <p:nvPicPr>
          <p:cNvPr id="13" name="图片 12" descr="图片包含 室内, 墙壁, 绿色&#10;&#10;已生成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83" y="5497549"/>
            <a:ext cx="3095028" cy="1237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E7786A-D5EF-4775-B82E-AB96A130FF82}"/>
              </a:ext>
            </a:extLst>
          </p:cNvPr>
          <p:cNvSpPr txBox="1"/>
          <p:nvPr/>
        </p:nvSpPr>
        <p:spPr>
          <a:xfrm>
            <a:off x="2254102" y="2747712"/>
            <a:ext cx="5351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chậu</a:t>
            </a:r>
            <a:r>
              <a:rPr lang="en-US" sz="3600" dirty="0"/>
              <a:t> </a:t>
            </a:r>
            <a:r>
              <a:rPr lang="en-US" sz="3600" dirty="0" err="1"/>
              <a:t>hoa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lớp</a:t>
            </a:r>
            <a:r>
              <a:rPr lang="en-US" sz="3600" dirty="0"/>
              <a:t>, </a:t>
            </a:r>
            <a:r>
              <a:rPr lang="en-US" sz="3600" dirty="0" err="1"/>
              <a:t>góp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đẹp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, </a:t>
            </a:r>
            <a:r>
              <a:rPr lang="en-US" sz="3600" dirty="0" err="1"/>
              <a:t>lớp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3EE25-FB2A-4899-BB57-A05ED745C191}"/>
              </a:ext>
            </a:extLst>
          </p:cNvPr>
          <p:cNvSpPr txBox="1"/>
          <p:nvPr/>
        </p:nvSpPr>
        <p:spPr>
          <a:xfrm>
            <a:off x="1753815" y="1945903"/>
            <a:ext cx="6489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</a:t>
            </a:r>
            <a:r>
              <a:rPr lang="en-US" sz="4000">
                <a:solidFill>
                  <a:srgbClr val="7030A0"/>
                </a:solidFill>
                <a:latin typeface="Calibri" panose="020F0502020204030204"/>
              </a:rPr>
              <a:t>tiếp nối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2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59A16-E37B-455A-B07E-685C867F43EB}"/>
              </a:ext>
            </a:extLst>
          </p:cNvPr>
          <p:cNvSpPr txBox="1"/>
          <p:nvPr/>
        </p:nvSpPr>
        <p:spPr>
          <a:xfrm>
            <a:off x="3008489" y="1275645"/>
            <a:ext cx="6175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95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03512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5" name="MH_Number_1"/>
          <p:cNvSpPr/>
          <p:nvPr>
            <p:custDataLst>
              <p:tags r:id="rId1"/>
            </p:custDataLst>
          </p:nvPr>
        </p:nvSpPr>
        <p:spPr>
          <a:xfrm>
            <a:off x="5259388" y="198882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BC2FFA-8DE1-4D62-8C3B-0197E177A409}"/>
              </a:ext>
            </a:extLst>
          </p:cNvPr>
          <p:cNvSpPr txBox="1"/>
          <p:nvPr/>
        </p:nvSpPr>
        <p:spPr>
          <a:xfrm>
            <a:off x="3667067" y="3712586"/>
            <a:ext cx="4857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2" y="3657"/>
            <a:ext cx="12210752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73166" y="85607"/>
            <a:ext cx="1512168" cy="753657"/>
          </a:xfrm>
          <a:prstGeom prst="rect">
            <a:avLst/>
          </a:prstGeom>
        </p:spPr>
      </p:pic>
      <p:sp>
        <p:nvSpPr>
          <p:cNvPr id="16" name="矩形 10">
            <a:extLst>
              <a:ext uri="{FF2B5EF4-FFF2-40B4-BE49-F238E27FC236}">
                <a16:creationId xmlns:a16="http://schemas.microsoft.com/office/drawing/2014/main" id="{FD8DEEB8-004F-479C-A179-4BB07D21ED96}"/>
              </a:ext>
            </a:extLst>
          </p:cNvPr>
          <p:cNvSpPr/>
          <p:nvPr/>
        </p:nvSpPr>
        <p:spPr>
          <a:xfrm>
            <a:off x="1755422" y="1368080"/>
            <a:ext cx="8946446" cy="3982853"/>
          </a:xfrm>
          <a:prstGeom prst="rect">
            <a:avLst/>
          </a:prstGeom>
          <a:noFill/>
          <a:ln w="101600">
            <a:solidFill>
              <a:srgbClr val="68C5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E87F8-6426-4BB2-BAB6-505EDBCFA7BB}"/>
              </a:ext>
            </a:extLst>
          </p:cNvPr>
          <p:cNvSpPr txBox="1"/>
          <p:nvPr/>
        </p:nvSpPr>
        <p:spPr>
          <a:xfrm>
            <a:off x="3710042" y="702109"/>
            <a:ext cx="633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đỏ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850EC-A51E-4B80-8C9F-B3372204F414}"/>
              </a:ext>
            </a:extLst>
          </p:cNvPr>
          <p:cNvSpPr txBox="1"/>
          <p:nvPr/>
        </p:nvSpPr>
        <p:spPr>
          <a:xfrm>
            <a:off x="2180199" y="1874728"/>
            <a:ext cx="80968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−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Lùi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 phải nhớ để bước đúng theo khẩu lệnh. Khẩu lệnh sẽ đưa ra bốn chữ một lần. Ví dụ: Xanh đỏ tím vàng. Vàng vàng xanh xanh. Tím tím tím đỏ,…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0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2" y="3657"/>
            <a:ext cx="12210752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73166" y="85607"/>
            <a:ext cx="1512168" cy="753657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037687B3-D1BC-4B4C-B67A-782D717E56C0}"/>
              </a:ext>
            </a:extLst>
          </p:cNvPr>
          <p:cNvSpPr/>
          <p:nvPr/>
        </p:nvSpPr>
        <p:spPr>
          <a:xfrm>
            <a:off x="1924493" y="1297172"/>
            <a:ext cx="7740502" cy="380645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43230" algn="l"/>
              </a:tabLst>
            </a:pPr>
            <a:r>
              <a:rPr lang="en-US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93940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18" name="MH_Number_1"/>
          <p:cNvSpPr/>
          <p:nvPr>
            <p:custDataLst>
              <p:tags r:id="rId1"/>
            </p:custDataLst>
          </p:nvPr>
        </p:nvSpPr>
        <p:spPr>
          <a:xfrm>
            <a:off x="5301298" y="208661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FF86489A-E251-45A7-B04E-B14F961E7835}"/>
              </a:ext>
            </a:extLst>
          </p:cNvPr>
          <p:cNvSpPr txBox="1"/>
          <p:nvPr/>
        </p:nvSpPr>
        <p:spPr>
          <a:xfrm>
            <a:off x="2784237" y="3620289"/>
            <a:ext cx="6420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18" grpId="0" bldLvl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1CF415-6F85-4586-97F0-8BCBAAD95E09}"/>
              </a:ext>
            </a:extLst>
          </p:cNvPr>
          <p:cNvSpPr/>
          <p:nvPr/>
        </p:nvSpPr>
        <p:spPr>
          <a:xfrm>
            <a:off x="476692" y="325755"/>
            <a:ext cx="11238615" cy="6206490"/>
          </a:xfrm>
          <a:custGeom>
            <a:avLst/>
            <a:gdLst>
              <a:gd name="connsiteX0" fmla="*/ 0 w 11238615"/>
              <a:gd name="connsiteY0" fmla="*/ 571432 h 6206490"/>
              <a:gd name="connsiteX1" fmla="*/ 571432 w 11238615"/>
              <a:gd name="connsiteY1" fmla="*/ 0 h 6206490"/>
              <a:gd name="connsiteX2" fmla="*/ 1266257 w 11238615"/>
              <a:gd name="connsiteY2" fmla="*/ 0 h 6206490"/>
              <a:gd name="connsiteX3" fmla="*/ 1759167 w 11238615"/>
              <a:gd name="connsiteY3" fmla="*/ 0 h 6206490"/>
              <a:gd name="connsiteX4" fmla="*/ 2151120 w 11238615"/>
              <a:gd name="connsiteY4" fmla="*/ 0 h 6206490"/>
              <a:gd name="connsiteX5" fmla="*/ 2946903 w 11238615"/>
              <a:gd name="connsiteY5" fmla="*/ 0 h 6206490"/>
              <a:gd name="connsiteX6" fmla="*/ 3439813 w 11238615"/>
              <a:gd name="connsiteY6" fmla="*/ 0 h 6206490"/>
              <a:gd name="connsiteX7" fmla="*/ 4033681 w 11238615"/>
              <a:gd name="connsiteY7" fmla="*/ 0 h 6206490"/>
              <a:gd name="connsiteX8" fmla="*/ 4425633 w 11238615"/>
              <a:gd name="connsiteY8" fmla="*/ 0 h 6206490"/>
              <a:gd name="connsiteX9" fmla="*/ 5221416 w 11238615"/>
              <a:gd name="connsiteY9" fmla="*/ 0 h 6206490"/>
              <a:gd name="connsiteX10" fmla="*/ 5815284 w 11238615"/>
              <a:gd name="connsiteY10" fmla="*/ 0 h 6206490"/>
              <a:gd name="connsiteX11" fmla="*/ 6106279 w 11238615"/>
              <a:gd name="connsiteY11" fmla="*/ 0 h 6206490"/>
              <a:gd name="connsiteX12" fmla="*/ 6397274 w 11238615"/>
              <a:gd name="connsiteY12" fmla="*/ 0 h 6206490"/>
              <a:gd name="connsiteX13" fmla="*/ 7092099 w 11238615"/>
              <a:gd name="connsiteY13" fmla="*/ 0 h 6206490"/>
              <a:gd name="connsiteX14" fmla="*/ 7685967 w 11238615"/>
              <a:gd name="connsiteY14" fmla="*/ 0 h 6206490"/>
              <a:gd name="connsiteX15" fmla="*/ 8077920 w 11238615"/>
              <a:gd name="connsiteY15" fmla="*/ 0 h 6206490"/>
              <a:gd name="connsiteX16" fmla="*/ 8772745 w 11238615"/>
              <a:gd name="connsiteY16" fmla="*/ 0 h 6206490"/>
              <a:gd name="connsiteX17" fmla="*/ 9467570 w 11238615"/>
              <a:gd name="connsiteY17" fmla="*/ 0 h 6206490"/>
              <a:gd name="connsiteX18" fmla="*/ 10667183 w 11238615"/>
              <a:gd name="connsiteY18" fmla="*/ 0 h 6206490"/>
              <a:gd name="connsiteX19" fmla="*/ 11238615 w 11238615"/>
              <a:gd name="connsiteY19" fmla="*/ 571432 h 6206490"/>
              <a:gd name="connsiteX20" fmla="*/ 11238615 w 11238615"/>
              <a:gd name="connsiteY20" fmla="*/ 1134057 h 6206490"/>
              <a:gd name="connsiteX21" fmla="*/ 11238615 w 11238615"/>
              <a:gd name="connsiteY21" fmla="*/ 1696682 h 6206490"/>
              <a:gd name="connsiteX22" fmla="*/ 11238615 w 11238615"/>
              <a:gd name="connsiteY22" fmla="*/ 2259307 h 6206490"/>
              <a:gd name="connsiteX23" fmla="*/ 11238615 w 11238615"/>
              <a:gd name="connsiteY23" fmla="*/ 2923205 h 6206490"/>
              <a:gd name="connsiteX24" fmla="*/ 11238615 w 11238615"/>
              <a:gd name="connsiteY24" fmla="*/ 3485830 h 6206490"/>
              <a:gd name="connsiteX25" fmla="*/ 11238615 w 11238615"/>
              <a:gd name="connsiteY25" fmla="*/ 3896546 h 6206490"/>
              <a:gd name="connsiteX26" fmla="*/ 11238615 w 11238615"/>
              <a:gd name="connsiteY26" fmla="*/ 4307263 h 6206490"/>
              <a:gd name="connsiteX27" fmla="*/ 11238615 w 11238615"/>
              <a:gd name="connsiteY27" fmla="*/ 4971160 h 6206490"/>
              <a:gd name="connsiteX28" fmla="*/ 11238615 w 11238615"/>
              <a:gd name="connsiteY28" fmla="*/ 5635058 h 6206490"/>
              <a:gd name="connsiteX29" fmla="*/ 10667183 w 11238615"/>
              <a:gd name="connsiteY29" fmla="*/ 6206490 h 6206490"/>
              <a:gd name="connsiteX30" fmla="*/ 10275230 w 11238615"/>
              <a:gd name="connsiteY30" fmla="*/ 6206490 h 6206490"/>
              <a:gd name="connsiteX31" fmla="*/ 9479448 w 11238615"/>
              <a:gd name="connsiteY31" fmla="*/ 6206490 h 6206490"/>
              <a:gd name="connsiteX32" fmla="*/ 9188452 w 11238615"/>
              <a:gd name="connsiteY32" fmla="*/ 6206490 h 6206490"/>
              <a:gd name="connsiteX33" fmla="*/ 8493627 w 11238615"/>
              <a:gd name="connsiteY33" fmla="*/ 6206490 h 6206490"/>
              <a:gd name="connsiteX34" fmla="*/ 7899759 w 11238615"/>
              <a:gd name="connsiteY34" fmla="*/ 6206490 h 6206490"/>
              <a:gd name="connsiteX35" fmla="*/ 7305892 w 11238615"/>
              <a:gd name="connsiteY35" fmla="*/ 6206490 h 6206490"/>
              <a:gd name="connsiteX36" fmla="*/ 6812982 w 11238615"/>
              <a:gd name="connsiteY36" fmla="*/ 6206490 h 6206490"/>
              <a:gd name="connsiteX37" fmla="*/ 6118156 w 11238615"/>
              <a:gd name="connsiteY37" fmla="*/ 6206490 h 6206490"/>
              <a:gd name="connsiteX38" fmla="*/ 5827161 w 11238615"/>
              <a:gd name="connsiteY38" fmla="*/ 6206490 h 6206490"/>
              <a:gd name="connsiteX39" fmla="*/ 5233293 w 11238615"/>
              <a:gd name="connsiteY39" fmla="*/ 6206490 h 6206490"/>
              <a:gd name="connsiteX40" fmla="*/ 4841341 w 11238615"/>
              <a:gd name="connsiteY40" fmla="*/ 6206490 h 6206490"/>
              <a:gd name="connsiteX41" fmla="*/ 4045558 w 11238615"/>
              <a:gd name="connsiteY41" fmla="*/ 6206490 h 6206490"/>
              <a:gd name="connsiteX42" fmla="*/ 3451690 w 11238615"/>
              <a:gd name="connsiteY42" fmla="*/ 6206490 h 6206490"/>
              <a:gd name="connsiteX43" fmla="*/ 2655908 w 11238615"/>
              <a:gd name="connsiteY43" fmla="*/ 6206490 h 6206490"/>
              <a:gd name="connsiteX44" fmla="*/ 2364912 w 11238615"/>
              <a:gd name="connsiteY44" fmla="*/ 6206490 h 6206490"/>
              <a:gd name="connsiteX45" fmla="*/ 1972960 w 11238615"/>
              <a:gd name="connsiteY45" fmla="*/ 6206490 h 6206490"/>
              <a:gd name="connsiteX46" fmla="*/ 1177177 w 11238615"/>
              <a:gd name="connsiteY46" fmla="*/ 6206490 h 6206490"/>
              <a:gd name="connsiteX47" fmla="*/ 571432 w 11238615"/>
              <a:gd name="connsiteY47" fmla="*/ 6206490 h 6206490"/>
              <a:gd name="connsiteX48" fmla="*/ 0 w 11238615"/>
              <a:gd name="connsiteY48" fmla="*/ 5635058 h 6206490"/>
              <a:gd name="connsiteX49" fmla="*/ 0 w 11238615"/>
              <a:gd name="connsiteY49" fmla="*/ 5021797 h 6206490"/>
              <a:gd name="connsiteX50" fmla="*/ 0 w 11238615"/>
              <a:gd name="connsiteY50" fmla="*/ 4560444 h 6206490"/>
              <a:gd name="connsiteX51" fmla="*/ 0 w 11238615"/>
              <a:gd name="connsiteY51" fmla="*/ 3947183 h 6206490"/>
              <a:gd name="connsiteX52" fmla="*/ 0 w 11238615"/>
              <a:gd name="connsiteY52" fmla="*/ 3435194 h 6206490"/>
              <a:gd name="connsiteX53" fmla="*/ 0 w 11238615"/>
              <a:gd name="connsiteY53" fmla="*/ 2821932 h 6206490"/>
              <a:gd name="connsiteX54" fmla="*/ 0 w 11238615"/>
              <a:gd name="connsiteY54" fmla="*/ 2309944 h 6206490"/>
              <a:gd name="connsiteX55" fmla="*/ 0 w 11238615"/>
              <a:gd name="connsiteY55" fmla="*/ 1899227 h 6206490"/>
              <a:gd name="connsiteX56" fmla="*/ 0 w 11238615"/>
              <a:gd name="connsiteY56" fmla="*/ 1235330 h 6206490"/>
              <a:gd name="connsiteX57" fmla="*/ 0 w 11238615"/>
              <a:gd name="connsiteY57" fmla="*/ 571432 h 620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238615" h="6206490" fill="none" extrusionOk="0">
                <a:moveTo>
                  <a:pt x="0" y="571432"/>
                </a:moveTo>
                <a:cubicBezTo>
                  <a:pt x="-77035" y="267802"/>
                  <a:pt x="238687" y="-54520"/>
                  <a:pt x="571432" y="0"/>
                </a:cubicBezTo>
                <a:cubicBezTo>
                  <a:pt x="888578" y="-610"/>
                  <a:pt x="1022889" y="82944"/>
                  <a:pt x="1266257" y="0"/>
                </a:cubicBezTo>
                <a:cubicBezTo>
                  <a:pt x="1509625" y="-82944"/>
                  <a:pt x="1513688" y="33633"/>
                  <a:pt x="1759167" y="0"/>
                </a:cubicBezTo>
                <a:cubicBezTo>
                  <a:pt x="2004646" y="-33633"/>
                  <a:pt x="2020429" y="37221"/>
                  <a:pt x="2151120" y="0"/>
                </a:cubicBezTo>
                <a:cubicBezTo>
                  <a:pt x="2281811" y="-37221"/>
                  <a:pt x="2732082" y="9804"/>
                  <a:pt x="2946903" y="0"/>
                </a:cubicBezTo>
                <a:cubicBezTo>
                  <a:pt x="3161724" y="-9804"/>
                  <a:pt x="3236721" y="57082"/>
                  <a:pt x="3439813" y="0"/>
                </a:cubicBezTo>
                <a:cubicBezTo>
                  <a:pt x="3642905" y="-57082"/>
                  <a:pt x="3823608" y="51716"/>
                  <a:pt x="4033681" y="0"/>
                </a:cubicBezTo>
                <a:cubicBezTo>
                  <a:pt x="4243754" y="-51716"/>
                  <a:pt x="4292410" y="46154"/>
                  <a:pt x="4425633" y="0"/>
                </a:cubicBezTo>
                <a:cubicBezTo>
                  <a:pt x="4558856" y="-46154"/>
                  <a:pt x="5020609" y="83148"/>
                  <a:pt x="5221416" y="0"/>
                </a:cubicBezTo>
                <a:cubicBezTo>
                  <a:pt x="5422223" y="-83148"/>
                  <a:pt x="5569013" y="67776"/>
                  <a:pt x="5815284" y="0"/>
                </a:cubicBezTo>
                <a:cubicBezTo>
                  <a:pt x="6061555" y="-67776"/>
                  <a:pt x="5978451" y="13897"/>
                  <a:pt x="6106279" y="0"/>
                </a:cubicBezTo>
                <a:cubicBezTo>
                  <a:pt x="6234108" y="-13897"/>
                  <a:pt x="6305796" y="24661"/>
                  <a:pt x="6397274" y="0"/>
                </a:cubicBezTo>
                <a:cubicBezTo>
                  <a:pt x="6488752" y="-24661"/>
                  <a:pt x="6943696" y="33778"/>
                  <a:pt x="7092099" y="0"/>
                </a:cubicBezTo>
                <a:cubicBezTo>
                  <a:pt x="7240503" y="-33778"/>
                  <a:pt x="7423073" y="62000"/>
                  <a:pt x="7685967" y="0"/>
                </a:cubicBezTo>
                <a:cubicBezTo>
                  <a:pt x="7948861" y="-62000"/>
                  <a:pt x="7961960" y="21760"/>
                  <a:pt x="8077920" y="0"/>
                </a:cubicBezTo>
                <a:cubicBezTo>
                  <a:pt x="8193880" y="-21760"/>
                  <a:pt x="8518065" y="39469"/>
                  <a:pt x="8772745" y="0"/>
                </a:cubicBezTo>
                <a:cubicBezTo>
                  <a:pt x="9027425" y="-39469"/>
                  <a:pt x="9284288" y="24427"/>
                  <a:pt x="9467570" y="0"/>
                </a:cubicBezTo>
                <a:cubicBezTo>
                  <a:pt x="9650853" y="-24427"/>
                  <a:pt x="10103960" y="131697"/>
                  <a:pt x="10667183" y="0"/>
                </a:cubicBezTo>
                <a:cubicBezTo>
                  <a:pt x="11041203" y="-18036"/>
                  <a:pt x="11209922" y="244435"/>
                  <a:pt x="11238615" y="571432"/>
                </a:cubicBezTo>
                <a:cubicBezTo>
                  <a:pt x="11268923" y="826531"/>
                  <a:pt x="11201862" y="886199"/>
                  <a:pt x="11238615" y="1134057"/>
                </a:cubicBezTo>
                <a:cubicBezTo>
                  <a:pt x="11275368" y="1381915"/>
                  <a:pt x="11175128" y="1453737"/>
                  <a:pt x="11238615" y="1696682"/>
                </a:cubicBezTo>
                <a:cubicBezTo>
                  <a:pt x="11302102" y="1939628"/>
                  <a:pt x="11190372" y="1990735"/>
                  <a:pt x="11238615" y="2259307"/>
                </a:cubicBezTo>
                <a:cubicBezTo>
                  <a:pt x="11286858" y="2527879"/>
                  <a:pt x="11175796" y="2672113"/>
                  <a:pt x="11238615" y="2923205"/>
                </a:cubicBezTo>
                <a:cubicBezTo>
                  <a:pt x="11301434" y="3174297"/>
                  <a:pt x="11224012" y="3207531"/>
                  <a:pt x="11238615" y="3485830"/>
                </a:cubicBezTo>
                <a:cubicBezTo>
                  <a:pt x="11253218" y="3764129"/>
                  <a:pt x="11205908" y="3786481"/>
                  <a:pt x="11238615" y="3896546"/>
                </a:cubicBezTo>
                <a:cubicBezTo>
                  <a:pt x="11271322" y="4006611"/>
                  <a:pt x="11205378" y="4222511"/>
                  <a:pt x="11238615" y="4307263"/>
                </a:cubicBezTo>
                <a:cubicBezTo>
                  <a:pt x="11271852" y="4392015"/>
                  <a:pt x="11207833" y="4706006"/>
                  <a:pt x="11238615" y="4971160"/>
                </a:cubicBezTo>
                <a:cubicBezTo>
                  <a:pt x="11269397" y="5236314"/>
                  <a:pt x="11213935" y="5314890"/>
                  <a:pt x="11238615" y="5635058"/>
                </a:cubicBezTo>
                <a:cubicBezTo>
                  <a:pt x="11264764" y="5942995"/>
                  <a:pt x="10970830" y="6177603"/>
                  <a:pt x="10667183" y="6206490"/>
                </a:cubicBezTo>
                <a:cubicBezTo>
                  <a:pt x="10516322" y="6244770"/>
                  <a:pt x="10399632" y="6189837"/>
                  <a:pt x="10275230" y="6206490"/>
                </a:cubicBezTo>
                <a:cubicBezTo>
                  <a:pt x="10150828" y="6223143"/>
                  <a:pt x="9665974" y="6191549"/>
                  <a:pt x="9479448" y="6206490"/>
                </a:cubicBezTo>
                <a:cubicBezTo>
                  <a:pt x="9292922" y="6221431"/>
                  <a:pt x="9318665" y="6178545"/>
                  <a:pt x="9188452" y="6206490"/>
                </a:cubicBezTo>
                <a:cubicBezTo>
                  <a:pt x="9058239" y="6234435"/>
                  <a:pt x="8766537" y="6128751"/>
                  <a:pt x="8493627" y="6206490"/>
                </a:cubicBezTo>
                <a:cubicBezTo>
                  <a:pt x="8220717" y="6284229"/>
                  <a:pt x="8189773" y="6156056"/>
                  <a:pt x="7899759" y="6206490"/>
                </a:cubicBezTo>
                <a:cubicBezTo>
                  <a:pt x="7609745" y="6256924"/>
                  <a:pt x="7578777" y="6178732"/>
                  <a:pt x="7305892" y="6206490"/>
                </a:cubicBezTo>
                <a:cubicBezTo>
                  <a:pt x="7033007" y="6234248"/>
                  <a:pt x="6922928" y="6161543"/>
                  <a:pt x="6812982" y="6206490"/>
                </a:cubicBezTo>
                <a:cubicBezTo>
                  <a:pt x="6703036" y="6251437"/>
                  <a:pt x="6333190" y="6149301"/>
                  <a:pt x="6118156" y="6206490"/>
                </a:cubicBezTo>
                <a:cubicBezTo>
                  <a:pt x="5903122" y="6263679"/>
                  <a:pt x="5936165" y="6192336"/>
                  <a:pt x="5827161" y="6206490"/>
                </a:cubicBezTo>
                <a:cubicBezTo>
                  <a:pt x="5718158" y="6220644"/>
                  <a:pt x="5514422" y="6159282"/>
                  <a:pt x="5233293" y="6206490"/>
                </a:cubicBezTo>
                <a:cubicBezTo>
                  <a:pt x="4952164" y="6253698"/>
                  <a:pt x="4985120" y="6175538"/>
                  <a:pt x="4841341" y="6206490"/>
                </a:cubicBezTo>
                <a:cubicBezTo>
                  <a:pt x="4697562" y="6237442"/>
                  <a:pt x="4391309" y="6198368"/>
                  <a:pt x="4045558" y="6206490"/>
                </a:cubicBezTo>
                <a:cubicBezTo>
                  <a:pt x="3699807" y="6214612"/>
                  <a:pt x="3620272" y="6203092"/>
                  <a:pt x="3451690" y="6206490"/>
                </a:cubicBezTo>
                <a:cubicBezTo>
                  <a:pt x="3283108" y="6209888"/>
                  <a:pt x="2838100" y="6136693"/>
                  <a:pt x="2655908" y="6206490"/>
                </a:cubicBezTo>
                <a:cubicBezTo>
                  <a:pt x="2473716" y="6276287"/>
                  <a:pt x="2461895" y="6176265"/>
                  <a:pt x="2364912" y="6206490"/>
                </a:cubicBezTo>
                <a:cubicBezTo>
                  <a:pt x="2267929" y="6236715"/>
                  <a:pt x="2128593" y="6161757"/>
                  <a:pt x="1972960" y="6206490"/>
                </a:cubicBezTo>
                <a:cubicBezTo>
                  <a:pt x="1817327" y="6251223"/>
                  <a:pt x="1457037" y="6141648"/>
                  <a:pt x="1177177" y="6206490"/>
                </a:cubicBezTo>
                <a:cubicBezTo>
                  <a:pt x="897317" y="6271332"/>
                  <a:pt x="831974" y="6168450"/>
                  <a:pt x="571432" y="6206490"/>
                </a:cubicBezTo>
                <a:cubicBezTo>
                  <a:pt x="212479" y="6232725"/>
                  <a:pt x="4982" y="5956661"/>
                  <a:pt x="0" y="5635058"/>
                </a:cubicBezTo>
                <a:cubicBezTo>
                  <a:pt x="-55852" y="5348176"/>
                  <a:pt x="56663" y="5188348"/>
                  <a:pt x="0" y="5021797"/>
                </a:cubicBezTo>
                <a:cubicBezTo>
                  <a:pt x="-56663" y="4855246"/>
                  <a:pt x="6687" y="4756348"/>
                  <a:pt x="0" y="4560444"/>
                </a:cubicBezTo>
                <a:cubicBezTo>
                  <a:pt x="-6687" y="4364540"/>
                  <a:pt x="45594" y="4203643"/>
                  <a:pt x="0" y="3947183"/>
                </a:cubicBezTo>
                <a:cubicBezTo>
                  <a:pt x="-45594" y="3690723"/>
                  <a:pt x="49348" y="3571807"/>
                  <a:pt x="0" y="3435194"/>
                </a:cubicBezTo>
                <a:cubicBezTo>
                  <a:pt x="-49348" y="3298581"/>
                  <a:pt x="19587" y="3078747"/>
                  <a:pt x="0" y="2821932"/>
                </a:cubicBezTo>
                <a:cubicBezTo>
                  <a:pt x="-19587" y="2565117"/>
                  <a:pt x="27271" y="2428975"/>
                  <a:pt x="0" y="2309944"/>
                </a:cubicBezTo>
                <a:cubicBezTo>
                  <a:pt x="-27271" y="2190913"/>
                  <a:pt x="7633" y="2067047"/>
                  <a:pt x="0" y="1899227"/>
                </a:cubicBezTo>
                <a:cubicBezTo>
                  <a:pt x="-7633" y="1731407"/>
                  <a:pt x="63659" y="1522574"/>
                  <a:pt x="0" y="1235330"/>
                </a:cubicBezTo>
                <a:cubicBezTo>
                  <a:pt x="-63659" y="948086"/>
                  <a:pt x="60267" y="820354"/>
                  <a:pt x="0" y="571432"/>
                </a:cubicBezTo>
                <a:close/>
              </a:path>
              <a:path w="11238615" h="6206490" stroke="0" extrusionOk="0">
                <a:moveTo>
                  <a:pt x="0" y="571432"/>
                </a:moveTo>
                <a:cubicBezTo>
                  <a:pt x="49132" y="283920"/>
                  <a:pt x="334506" y="-38750"/>
                  <a:pt x="571432" y="0"/>
                </a:cubicBezTo>
                <a:cubicBezTo>
                  <a:pt x="751689" y="-43044"/>
                  <a:pt x="1058010" y="48321"/>
                  <a:pt x="1367215" y="0"/>
                </a:cubicBezTo>
                <a:cubicBezTo>
                  <a:pt x="1676420" y="-48321"/>
                  <a:pt x="1878675" y="18052"/>
                  <a:pt x="2162997" y="0"/>
                </a:cubicBezTo>
                <a:cubicBezTo>
                  <a:pt x="2447319" y="-18052"/>
                  <a:pt x="2363309" y="22443"/>
                  <a:pt x="2453993" y="0"/>
                </a:cubicBezTo>
                <a:cubicBezTo>
                  <a:pt x="2544677" y="-22443"/>
                  <a:pt x="2627153" y="9710"/>
                  <a:pt x="2744988" y="0"/>
                </a:cubicBezTo>
                <a:cubicBezTo>
                  <a:pt x="2862823" y="-9710"/>
                  <a:pt x="3122002" y="31889"/>
                  <a:pt x="3439813" y="0"/>
                </a:cubicBezTo>
                <a:cubicBezTo>
                  <a:pt x="3757625" y="-31889"/>
                  <a:pt x="3714491" y="1015"/>
                  <a:pt x="3831766" y="0"/>
                </a:cubicBezTo>
                <a:cubicBezTo>
                  <a:pt x="3949041" y="-1015"/>
                  <a:pt x="4011681" y="4555"/>
                  <a:pt x="4122761" y="0"/>
                </a:cubicBezTo>
                <a:cubicBezTo>
                  <a:pt x="4233841" y="-4555"/>
                  <a:pt x="4664947" y="39371"/>
                  <a:pt x="4817586" y="0"/>
                </a:cubicBezTo>
                <a:cubicBezTo>
                  <a:pt x="4970226" y="-39371"/>
                  <a:pt x="5015189" y="10818"/>
                  <a:pt x="5108581" y="0"/>
                </a:cubicBezTo>
                <a:cubicBezTo>
                  <a:pt x="5201974" y="-10818"/>
                  <a:pt x="5466737" y="33101"/>
                  <a:pt x="5601491" y="0"/>
                </a:cubicBezTo>
                <a:cubicBezTo>
                  <a:pt x="5736245" y="-33101"/>
                  <a:pt x="6083251" y="87038"/>
                  <a:pt x="6397274" y="0"/>
                </a:cubicBezTo>
                <a:cubicBezTo>
                  <a:pt x="6711297" y="-87038"/>
                  <a:pt x="6750694" y="34315"/>
                  <a:pt x="6991142" y="0"/>
                </a:cubicBezTo>
                <a:cubicBezTo>
                  <a:pt x="7231590" y="-34315"/>
                  <a:pt x="7502693" y="8337"/>
                  <a:pt x="7685967" y="0"/>
                </a:cubicBezTo>
                <a:cubicBezTo>
                  <a:pt x="7869242" y="-8337"/>
                  <a:pt x="7831953" y="32673"/>
                  <a:pt x="7976962" y="0"/>
                </a:cubicBezTo>
                <a:cubicBezTo>
                  <a:pt x="8121971" y="-32673"/>
                  <a:pt x="8229412" y="29486"/>
                  <a:pt x="8368915" y="0"/>
                </a:cubicBezTo>
                <a:cubicBezTo>
                  <a:pt x="8508418" y="-29486"/>
                  <a:pt x="8621424" y="28928"/>
                  <a:pt x="8760868" y="0"/>
                </a:cubicBezTo>
                <a:cubicBezTo>
                  <a:pt x="8900312" y="-28928"/>
                  <a:pt x="9366650" y="62081"/>
                  <a:pt x="9556650" y="0"/>
                </a:cubicBezTo>
                <a:cubicBezTo>
                  <a:pt x="9746650" y="-62081"/>
                  <a:pt x="9724046" y="11019"/>
                  <a:pt x="9847646" y="0"/>
                </a:cubicBezTo>
                <a:cubicBezTo>
                  <a:pt x="9971246" y="-11019"/>
                  <a:pt x="10477480" y="94429"/>
                  <a:pt x="10667183" y="0"/>
                </a:cubicBezTo>
                <a:cubicBezTo>
                  <a:pt x="10941811" y="22917"/>
                  <a:pt x="11167722" y="244785"/>
                  <a:pt x="11238615" y="571432"/>
                </a:cubicBezTo>
                <a:cubicBezTo>
                  <a:pt x="11285718" y="716959"/>
                  <a:pt x="11229658" y="1000563"/>
                  <a:pt x="11238615" y="1235330"/>
                </a:cubicBezTo>
                <a:cubicBezTo>
                  <a:pt x="11247572" y="1470097"/>
                  <a:pt x="11230911" y="1514443"/>
                  <a:pt x="11238615" y="1646046"/>
                </a:cubicBezTo>
                <a:cubicBezTo>
                  <a:pt x="11246319" y="1777649"/>
                  <a:pt x="11232744" y="1971886"/>
                  <a:pt x="11238615" y="2208671"/>
                </a:cubicBezTo>
                <a:cubicBezTo>
                  <a:pt x="11244486" y="2445456"/>
                  <a:pt x="11186602" y="2651104"/>
                  <a:pt x="11238615" y="2771296"/>
                </a:cubicBezTo>
                <a:cubicBezTo>
                  <a:pt x="11290628" y="2891489"/>
                  <a:pt x="11193388" y="3114572"/>
                  <a:pt x="11238615" y="3232649"/>
                </a:cubicBezTo>
                <a:cubicBezTo>
                  <a:pt x="11283842" y="3350726"/>
                  <a:pt x="11218975" y="3671373"/>
                  <a:pt x="11238615" y="3896546"/>
                </a:cubicBezTo>
                <a:cubicBezTo>
                  <a:pt x="11258255" y="4121719"/>
                  <a:pt x="11204068" y="4259488"/>
                  <a:pt x="11238615" y="4560444"/>
                </a:cubicBezTo>
                <a:cubicBezTo>
                  <a:pt x="11273162" y="4861400"/>
                  <a:pt x="11234968" y="4858221"/>
                  <a:pt x="11238615" y="5021797"/>
                </a:cubicBezTo>
                <a:cubicBezTo>
                  <a:pt x="11242262" y="5185373"/>
                  <a:pt x="11224537" y="5397185"/>
                  <a:pt x="11238615" y="5635058"/>
                </a:cubicBezTo>
                <a:cubicBezTo>
                  <a:pt x="11210543" y="6003840"/>
                  <a:pt x="10988229" y="6197406"/>
                  <a:pt x="10667183" y="6206490"/>
                </a:cubicBezTo>
                <a:cubicBezTo>
                  <a:pt x="10330013" y="6294031"/>
                  <a:pt x="10167277" y="6160091"/>
                  <a:pt x="9871400" y="6206490"/>
                </a:cubicBezTo>
                <a:cubicBezTo>
                  <a:pt x="9575523" y="6252889"/>
                  <a:pt x="9482513" y="6175071"/>
                  <a:pt x="9277533" y="6206490"/>
                </a:cubicBezTo>
                <a:cubicBezTo>
                  <a:pt x="9072553" y="6237909"/>
                  <a:pt x="8702947" y="6124546"/>
                  <a:pt x="8481750" y="6206490"/>
                </a:cubicBezTo>
                <a:cubicBezTo>
                  <a:pt x="8260553" y="6288434"/>
                  <a:pt x="8276059" y="6186468"/>
                  <a:pt x="8089797" y="6206490"/>
                </a:cubicBezTo>
                <a:cubicBezTo>
                  <a:pt x="7903535" y="6226512"/>
                  <a:pt x="7627338" y="6169378"/>
                  <a:pt x="7394972" y="6206490"/>
                </a:cubicBezTo>
                <a:cubicBezTo>
                  <a:pt x="7162607" y="6243602"/>
                  <a:pt x="7231869" y="6186696"/>
                  <a:pt x="7103977" y="6206490"/>
                </a:cubicBezTo>
                <a:cubicBezTo>
                  <a:pt x="6976086" y="6226284"/>
                  <a:pt x="6678925" y="6184657"/>
                  <a:pt x="6510109" y="6206490"/>
                </a:cubicBezTo>
                <a:cubicBezTo>
                  <a:pt x="6341293" y="6228323"/>
                  <a:pt x="6263489" y="6150424"/>
                  <a:pt x="6017199" y="6206490"/>
                </a:cubicBezTo>
                <a:cubicBezTo>
                  <a:pt x="5770909" y="6262556"/>
                  <a:pt x="5464626" y="6202604"/>
                  <a:pt x="5322374" y="6206490"/>
                </a:cubicBezTo>
                <a:cubicBezTo>
                  <a:pt x="5180123" y="6210376"/>
                  <a:pt x="5115544" y="6174781"/>
                  <a:pt x="4930421" y="6206490"/>
                </a:cubicBezTo>
                <a:cubicBezTo>
                  <a:pt x="4745298" y="6238199"/>
                  <a:pt x="4771248" y="6186808"/>
                  <a:pt x="4639426" y="6206490"/>
                </a:cubicBezTo>
                <a:cubicBezTo>
                  <a:pt x="4507604" y="6226172"/>
                  <a:pt x="4413712" y="6186276"/>
                  <a:pt x="4348431" y="6206490"/>
                </a:cubicBezTo>
                <a:cubicBezTo>
                  <a:pt x="4283151" y="6226704"/>
                  <a:pt x="3790075" y="6159012"/>
                  <a:pt x="3552648" y="6206490"/>
                </a:cubicBezTo>
                <a:cubicBezTo>
                  <a:pt x="3315221" y="6253968"/>
                  <a:pt x="3207448" y="6153862"/>
                  <a:pt x="2958780" y="6206490"/>
                </a:cubicBezTo>
                <a:cubicBezTo>
                  <a:pt x="2710112" y="6259118"/>
                  <a:pt x="2541643" y="6148476"/>
                  <a:pt x="2364912" y="6206490"/>
                </a:cubicBezTo>
                <a:cubicBezTo>
                  <a:pt x="2188181" y="6264504"/>
                  <a:pt x="1959307" y="6196388"/>
                  <a:pt x="1569130" y="6206490"/>
                </a:cubicBezTo>
                <a:cubicBezTo>
                  <a:pt x="1178953" y="6216592"/>
                  <a:pt x="1401110" y="6192653"/>
                  <a:pt x="1278135" y="6206490"/>
                </a:cubicBezTo>
                <a:cubicBezTo>
                  <a:pt x="1155161" y="6220327"/>
                  <a:pt x="815913" y="6168269"/>
                  <a:pt x="571432" y="6206490"/>
                </a:cubicBezTo>
                <a:cubicBezTo>
                  <a:pt x="264638" y="6209490"/>
                  <a:pt x="4325" y="5981395"/>
                  <a:pt x="0" y="5635058"/>
                </a:cubicBezTo>
                <a:cubicBezTo>
                  <a:pt x="-7534" y="5497473"/>
                  <a:pt x="19236" y="5299153"/>
                  <a:pt x="0" y="5173705"/>
                </a:cubicBezTo>
                <a:cubicBezTo>
                  <a:pt x="-19236" y="5048257"/>
                  <a:pt x="52888" y="4752220"/>
                  <a:pt x="0" y="4509808"/>
                </a:cubicBezTo>
                <a:cubicBezTo>
                  <a:pt x="-52888" y="4267396"/>
                  <a:pt x="4068" y="4217388"/>
                  <a:pt x="0" y="4099091"/>
                </a:cubicBezTo>
                <a:cubicBezTo>
                  <a:pt x="-4068" y="3980794"/>
                  <a:pt x="22556" y="3667951"/>
                  <a:pt x="0" y="3485830"/>
                </a:cubicBezTo>
                <a:cubicBezTo>
                  <a:pt x="-22556" y="3303709"/>
                  <a:pt x="1555" y="3137155"/>
                  <a:pt x="0" y="3024477"/>
                </a:cubicBezTo>
                <a:cubicBezTo>
                  <a:pt x="-1555" y="2911799"/>
                  <a:pt x="72828" y="2573424"/>
                  <a:pt x="0" y="2360580"/>
                </a:cubicBezTo>
                <a:cubicBezTo>
                  <a:pt x="-72828" y="2147736"/>
                  <a:pt x="34307" y="1981234"/>
                  <a:pt x="0" y="1696682"/>
                </a:cubicBezTo>
                <a:cubicBezTo>
                  <a:pt x="-34307" y="1412130"/>
                  <a:pt x="118692" y="1030918"/>
                  <a:pt x="0" y="57143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710531996">
                  <a:prstGeom prst="roundRect">
                    <a:avLst>
                      <a:gd name="adj" fmla="val 920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395D-9867-4768-82CC-DE5E97F85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340" y="4336825"/>
            <a:ext cx="2521175" cy="2521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01F365-5ED8-42ED-B2D9-8CFDB1F0B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74" y="2849797"/>
            <a:ext cx="5608824" cy="3785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B9074-011F-46E0-B4F4-A87C58FA2739}"/>
              </a:ext>
            </a:extLst>
          </p:cNvPr>
          <p:cNvSpPr txBox="1"/>
          <p:nvPr/>
        </p:nvSpPr>
        <p:spPr>
          <a:xfrm>
            <a:off x="3375055" y="1569935"/>
            <a:ext cx="616777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1. </a:t>
            </a:r>
            <a:r>
              <a:rPr lang="vi-VN" sz="2800" dirty="0">
                <a:solidFill>
                  <a:schemeClr val="accent6"/>
                </a:solidFill>
              </a:rPr>
              <a:t>Làm những tấm biển nhắc nhở mọi người giữ gìn vệ sinh môi trường.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8D3CF-51E0-4F02-9B7A-B25C092625C2}"/>
              </a:ext>
            </a:extLst>
          </p:cNvPr>
          <p:cNvSpPr txBox="1"/>
          <p:nvPr/>
        </p:nvSpPr>
        <p:spPr>
          <a:xfrm>
            <a:off x="4071381" y="699172"/>
            <a:ext cx="4817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 4</a:t>
            </a:r>
          </a:p>
        </p:txBody>
      </p:sp>
    </p:spTree>
    <p:extLst>
      <p:ext uri="{BB962C8B-B14F-4D97-AF65-F5344CB8AC3E}">
        <p14:creationId xmlns:p14="http://schemas.microsoft.com/office/powerpoint/2010/main" val="26403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1CF415-6F85-4586-97F0-8BCBAAD95E09}"/>
              </a:ext>
            </a:extLst>
          </p:cNvPr>
          <p:cNvSpPr/>
          <p:nvPr/>
        </p:nvSpPr>
        <p:spPr>
          <a:xfrm>
            <a:off x="476692" y="325755"/>
            <a:ext cx="11238615" cy="6206490"/>
          </a:xfrm>
          <a:custGeom>
            <a:avLst/>
            <a:gdLst>
              <a:gd name="connsiteX0" fmla="*/ 0 w 11238615"/>
              <a:gd name="connsiteY0" fmla="*/ 571432 h 6206490"/>
              <a:gd name="connsiteX1" fmla="*/ 571432 w 11238615"/>
              <a:gd name="connsiteY1" fmla="*/ 0 h 6206490"/>
              <a:gd name="connsiteX2" fmla="*/ 1266257 w 11238615"/>
              <a:gd name="connsiteY2" fmla="*/ 0 h 6206490"/>
              <a:gd name="connsiteX3" fmla="*/ 1759167 w 11238615"/>
              <a:gd name="connsiteY3" fmla="*/ 0 h 6206490"/>
              <a:gd name="connsiteX4" fmla="*/ 2151120 w 11238615"/>
              <a:gd name="connsiteY4" fmla="*/ 0 h 6206490"/>
              <a:gd name="connsiteX5" fmla="*/ 2946903 w 11238615"/>
              <a:gd name="connsiteY5" fmla="*/ 0 h 6206490"/>
              <a:gd name="connsiteX6" fmla="*/ 3439813 w 11238615"/>
              <a:gd name="connsiteY6" fmla="*/ 0 h 6206490"/>
              <a:gd name="connsiteX7" fmla="*/ 4033681 w 11238615"/>
              <a:gd name="connsiteY7" fmla="*/ 0 h 6206490"/>
              <a:gd name="connsiteX8" fmla="*/ 4425633 w 11238615"/>
              <a:gd name="connsiteY8" fmla="*/ 0 h 6206490"/>
              <a:gd name="connsiteX9" fmla="*/ 5221416 w 11238615"/>
              <a:gd name="connsiteY9" fmla="*/ 0 h 6206490"/>
              <a:gd name="connsiteX10" fmla="*/ 5815284 w 11238615"/>
              <a:gd name="connsiteY10" fmla="*/ 0 h 6206490"/>
              <a:gd name="connsiteX11" fmla="*/ 6106279 w 11238615"/>
              <a:gd name="connsiteY11" fmla="*/ 0 h 6206490"/>
              <a:gd name="connsiteX12" fmla="*/ 6397274 w 11238615"/>
              <a:gd name="connsiteY12" fmla="*/ 0 h 6206490"/>
              <a:gd name="connsiteX13" fmla="*/ 7092099 w 11238615"/>
              <a:gd name="connsiteY13" fmla="*/ 0 h 6206490"/>
              <a:gd name="connsiteX14" fmla="*/ 7685967 w 11238615"/>
              <a:gd name="connsiteY14" fmla="*/ 0 h 6206490"/>
              <a:gd name="connsiteX15" fmla="*/ 8077920 w 11238615"/>
              <a:gd name="connsiteY15" fmla="*/ 0 h 6206490"/>
              <a:gd name="connsiteX16" fmla="*/ 8772745 w 11238615"/>
              <a:gd name="connsiteY16" fmla="*/ 0 h 6206490"/>
              <a:gd name="connsiteX17" fmla="*/ 9467570 w 11238615"/>
              <a:gd name="connsiteY17" fmla="*/ 0 h 6206490"/>
              <a:gd name="connsiteX18" fmla="*/ 10667183 w 11238615"/>
              <a:gd name="connsiteY18" fmla="*/ 0 h 6206490"/>
              <a:gd name="connsiteX19" fmla="*/ 11238615 w 11238615"/>
              <a:gd name="connsiteY19" fmla="*/ 571432 h 6206490"/>
              <a:gd name="connsiteX20" fmla="*/ 11238615 w 11238615"/>
              <a:gd name="connsiteY20" fmla="*/ 1134057 h 6206490"/>
              <a:gd name="connsiteX21" fmla="*/ 11238615 w 11238615"/>
              <a:gd name="connsiteY21" fmla="*/ 1696682 h 6206490"/>
              <a:gd name="connsiteX22" fmla="*/ 11238615 w 11238615"/>
              <a:gd name="connsiteY22" fmla="*/ 2259307 h 6206490"/>
              <a:gd name="connsiteX23" fmla="*/ 11238615 w 11238615"/>
              <a:gd name="connsiteY23" fmla="*/ 2923205 h 6206490"/>
              <a:gd name="connsiteX24" fmla="*/ 11238615 w 11238615"/>
              <a:gd name="connsiteY24" fmla="*/ 3485830 h 6206490"/>
              <a:gd name="connsiteX25" fmla="*/ 11238615 w 11238615"/>
              <a:gd name="connsiteY25" fmla="*/ 3896546 h 6206490"/>
              <a:gd name="connsiteX26" fmla="*/ 11238615 w 11238615"/>
              <a:gd name="connsiteY26" fmla="*/ 4307263 h 6206490"/>
              <a:gd name="connsiteX27" fmla="*/ 11238615 w 11238615"/>
              <a:gd name="connsiteY27" fmla="*/ 4971160 h 6206490"/>
              <a:gd name="connsiteX28" fmla="*/ 11238615 w 11238615"/>
              <a:gd name="connsiteY28" fmla="*/ 5635058 h 6206490"/>
              <a:gd name="connsiteX29" fmla="*/ 10667183 w 11238615"/>
              <a:gd name="connsiteY29" fmla="*/ 6206490 h 6206490"/>
              <a:gd name="connsiteX30" fmla="*/ 10275230 w 11238615"/>
              <a:gd name="connsiteY30" fmla="*/ 6206490 h 6206490"/>
              <a:gd name="connsiteX31" fmla="*/ 9479448 w 11238615"/>
              <a:gd name="connsiteY31" fmla="*/ 6206490 h 6206490"/>
              <a:gd name="connsiteX32" fmla="*/ 9188452 w 11238615"/>
              <a:gd name="connsiteY32" fmla="*/ 6206490 h 6206490"/>
              <a:gd name="connsiteX33" fmla="*/ 8493627 w 11238615"/>
              <a:gd name="connsiteY33" fmla="*/ 6206490 h 6206490"/>
              <a:gd name="connsiteX34" fmla="*/ 7899759 w 11238615"/>
              <a:gd name="connsiteY34" fmla="*/ 6206490 h 6206490"/>
              <a:gd name="connsiteX35" fmla="*/ 7305892 w 11238615"/>
              <a:gd name="connsiteY35" fmla="*/ 6206490 h 6206490"/>
              <a:gd name="connsiteX36" fmla="*/ 6812982 w 11238615"/>
              <a:gd name="connsiteY36" fmla="*/ 6206490 h 6206490"/>
              <a:gd name="connsiteX37" fmla="*/ 6118156 w 11238615"/>
              <a:gd name="connsiteY37" fmla="*/ 6206490 h 6206490"/>
              <a:gd name="connsiteX38" fmla="*/ 5827161 w 11238615"/>
              <a:gd name="connsiteY38" fmla="*/ 6206490 h 6206490"/>
              <a:gd name="connsiteX39" fmla="*/ 5233293 w 11238615"/>
              <a:gd name="connsiteY39" fmla="*/ 6206490 h 6206490"/>
              <a:gd name="connsiteX40" fmla="*/ 4841341 w 11238615"/>
              <a:gd name="connsiteY40" fmla="*/ 6206490 h 6206490"/>
              <a:gd name="connsiteX41" fmla="*/ 4045558 w 11238615"/>
              <a:gd name="connsiteY41" fmla="*/ 6206490 h 6206490"/>
              <a:gd name="connsiteX42" fmla="*/ 3451690 w 11238615"/>
              <a:gd name="connsiteY42" fmla="*/ 6206490 h 6206490"/>
              <a:gd name="connsiteX43" fmla="*/ 2655908 w 11238615"/>
              <a:gd name="connsiteY43" fmla="*/ 6206490 h 6206490"/>
              <a:gd name="connsiteX44" fmla="*/ 2364912 w 11238615"/>
              <a:gd name="connsiteY44" fmla="*/ 6206490 h 6206490"/>
              <a:gd name="connsiteX45" fmla="*/ 1972960 w 11238615"/>
              <a:gd name="connsiteY45" fmla="*/ 6206490 h 6206490"/>
              <a:gd name="connsiteX46" fmla="*/ 1177177 w 11238615"/>
              <a:gd name="connsiteY46" fmla="*/ 6206490 h 6206490"/>
              <a:gd name="connsiteX47" fmla="*/ 571432 w 11238615"/>
              <a:gd name="connsiteY47" fmla="*/ 6206490 h 6206490"/>
              <a:gd name="connsiteX48" fmla="*/ 0 w 11238615"/>
              <a:gd name="connsiteY48" fmla="*/ 5635058 h 6206490"/>
              <a:gd name="connsiteX49" fmla="*/ 0 w 11238615"/>
              <a:gd name="connsiteY49" fmla="*/ 5021797 h 6206490"/>
              <a:gd name="connsiteX50" fmla="*/ 0 w 11238615"/>
              <a:gd name="connsiteY50" fmla="*/ 4560444 h 6206490"/>
              <a:gd name="connsiteX51" fmla="*/ 0 w 11238615"/>
              <a:gd name="connsiteY51" fmla="*/ 3947183 h 6206490"/>
              <a:gd name="connsiteX52" fmla="*/ 0 w 11238615"/>
              <a:gd name="connsiteY52" fmla="*/ 3435194 h 6206490"/>
              <a:gd name="connsiteX53" fmla="*/ 0 w 11238615"/>
              <a:gd name="connsiteY53" fmla="*/ 2821932 h 6206490"/>
              <a:gd name="connsiteX54" fmla="*/ 0 w 11238615"/>
              <a:gd name="connsiteY54" fmla="*/ 2309944 h 6206490"/>
              <a:gd name="connsiteX55" fmla="*/ 0 w 11238615"/>
              <a:gd name="connsiteY55" fmla="*/ 1899227 h 6206490"/>
              <a:gd name="connsiteX56" fmla="*/ 0 w 11238615"/>
              <a:gd name="connsiteY56" fmla="*/ 1235330 h 6206490"/>
              <a:gd name="connsiteX57" fmla="*/ 0 w 11238615"/>
              <a:gd name="connsiteY57" fmla="*/ 571432 h 620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238615" h="6206490" fill="none" extrusionOk="0">
                <a:moveTo>
                  <a:pt x="0" y="571432"/>
                </a:moveTo>
                <a:cubicBezTo>
                  <a:pt x="-77035" y="267802"/>
                  <a:pt x="238687" y="-54520"/>
                  <a:pt x="571432" y="0"/>
                </a:cubicBezTo>
                <a:cubicBezTo>
                  <a:pt x="888578" y="-610"/>
                  <a:pt x="1022889" y="82944"/>
                  <a:pt x="1266257" y="0"/>
                </a:cubicBezTo>
                <a:cubicBezTo>
                  <a:pt x="1509625" y="-82944"/>
                  <a:pt x="1513688" y="33633"/>
                  <a:pt x="1759167" y="0"/>
                </a:cubicBezTo>
                <a:cubicBezTo>
                  <a:pt x="2004646" y="-33633"/>
                  <a:pt x="2020429" y="37221"/>
                  <a:pt x="2151120" y="0"/>
                </a:cubicBezTo>
                <a:cubicBezTo>
                  <a:pt x="2281811" y="-37221"/>
                  <a:pt x="2732082" y="9804"/>
                  <a:pt x="2946903" y="0"/>
                </a:cubicBezTo>
                <a:cubicBezTo>
                  <a:pt x="3161724" y="-9804"/>
                  <a:pt x="3236721" y="57082"/>
                  <a:pt x="3439813" y="0"/>
                </a:cubicBezTo>
                <a:cubicBezTo>
                  <a:pt x="3642905" y="-57082"/>
                  <a:pt x="3823608" y="51716"/>
                  <a:pt x="4033681" y="0"/>
                </a:cubicBezTo>
                <a:cubicBezTo>
                  <a:pt x="4243754" y="-51716"/>
                  <a:pt x="4292410" y="46154"/>
                  <a:pt x="4425633" y="0"/>
                </a:cubicBezTo>
                <a:cubicBezTo>
                  <a:pt x="4558856" y="-46154"/>
                  <a:pt x="5020609" y="83148"/>
                  <a:pt x="5221416" y="0"/>
                </a:cubicBezTo>
                <a:cubicBezTo>
                  <a:pt x="5422223" y="-83148"/>
                  <a:pt x="5569013" y="67776"/>
                  <a:pt x="5815284" y="0"/>
                </a:cubicBezTo>
                <a:cubicBezTo>
                  <a:pt x="6061555" y="-67776"/>
                  <a:pt x="5978451" y="13897"/>
                  <a:pt x="6106279" y="0"/>
                </a:cubicBezTo>
                <a:cubicBezTo>
                  <a:pt x="6234108" y="-13897"/>
                  <a:pt x="6305796" y="24661"/>
                  <a:pt x="6397274" y="0"/>
                </a:cubicBezTo>
                <a:cubicBezTo>
                  <a:pt x="6488752" y="-24661"/>
                  <a:pt x="6943696" y="33778"/>
                  <a:pt x="7092099" y="0"/>
                </a:cubicBezTo>
                <a:cubicBezTo>
                  <a:pt x="7240503" y="-33778"/>
                  <a:pt x="7423073" y="62000"/>
                  <a:pt x="7685967" y="0"/>
                </a:cubicBezTo>
                <a:cubicBezTo>
                  <a:pt x="7948861" y="-62000"/>
                  <a:pt x="7961960" y="21760"/>
                  <a:pt x="8077920" y="0"/>
                </a:cubicBezTo>
                <a:cubicBezTo>
                  <a:pt x="8193880" y="-21760"/>
                  <a:pt x="8518065" y="39469"/>
                  <a:pt x="8772745" y="0"/>
                </a:cubicBezTo>
                <a:cubicBezTo>
                  <a:pt x="9027425" y="-39469"/>
                  <a:pt x="9284288" y="24427"/>
                  <a:pt x="9467570" y="0"/>
                </a:cubicBezTo>
                <a:cubicBezTo>
                  <a:pt x="9650853" y="-24427"/>
                  <a:pt x="10103960" y="131697"/>
                  <a:pt x="10667183" y="0"/>
                </a:cubicBezTo>
                <a:cubicBezTo>
                  <a:pt x="11041203" y="-18036"/>
                  <a:pt x="11209922" y="244435"/>
                  <a:pt x="11238615" y="571432"/>
                </a:cubicBezTo>
                <a:cubicBezTo>
                  <a:pt x="11268923" y="826531"/>
                  <a:pt x="11201862" y="886199"/>
                  <a:pt x="11238615" y="1134057"/>
                </a:cubicBezTo>
                <a:cubicBezTo>
                  <a:pt x="11275368" y="1381915"/>
                  <a:pt x="11175128" y="1453737"/>
                  <a:pt x="11238615" y="1696682"/>
                </a:cubicBezTo>
                <a:cubicBezTo>
                  <a:pt x="11302102" y="1939628"/>
                  <a:pt x="11190372" y="1990735"/>
                  <a:pt x="11238615" y="2259307"/>
                </a:cubicBezTo>
                <a:cubicBezTo>
                  <a:pt x="11286858" y="2527879"/>
                  <a:pt x="11175796" y="2672113"/>
                  <a:pt x="11238615" y="2923205"/>
                </a:cubicBezTo>
                <a:cubicBezTo>
                  <a:pt x="11301434" y="3174297"/>
                  <a:pt x="11224012" y="3207531"/>
                  <a:pt x="11238615" y="3485830"/>
                </a:cubicBezTo>
                <a:cubicBezTo>
                  <a:pt x="11253218" y="3764129"/>
                  <a:pt x="11205908" y="3786481"/>
                  <a:pt x="11238615" y="3896546"/>
                </a:cubicBezTo>
                <a:cubicBezTo>
                  <a:pt x="11271322" y="4006611"/>
                  <a:pt x="11205378" y="4222511"/>
                  <a:pt x="11238615" y="4307263"/>
                </a:cubicBezTo>
                <a:cubicBezTo>
                  <a:pt x="11271852" y="4392015"/>
                  <a:pt x="11207833" y="4706006"/>
                  <a:pt x="11238615" y="4971160"/>
                </a:cubicBezTo>
                <a:cubicBezTo>
                  <a:pt x="11269397" y="5236314"/>
                  <a:pt x="11213935" y="5314890"/>
                  <a:pt x="11238615" y="5635058"/>
                </a:cubicBezTo>
                <a:cubicBezTo>
                  <a:pt x="11264764" y="5942995"/>
                  <a:pt x="10970830" y="6177603"/>
                  <a:pt x="10667183" y="6206490"/>
                </a:cubicBezTo>
                <a:cubicBezTo>
                  <a:pt x="10516322" y="6244770"/>
                  <a:pt x="10399632" y="6189837"/>
                  <a:pt x="10275230" y="6206490"/>
                </a:cubicBezTo>
                <a:cubicBezTo>
                  <a:pt x="10150828" y="6223143"/>
                  <a:pt x="9665974" y="6191549"/>
                  <a:pt x="9479448" y="6206490"/>
                </a:cubicBezTo>
                <a:cubicBezTo>
                  <a:pt x="9292922" y="6221431"/>
                  <a:pt x="9318665" y="6178545"/>
                  <a:pt x="9188452" y="6206490"/>
                </a:cubicBezTo>
                <a:cubicBezTo>
                  <a:pt x="9058239" y="6234435"/>
                  <a:pt x="8766537" y="6128751"/>
                  <a:pt x="8493627" y="6206490"/>
                </a:cubicBezTo>
                <a:cubicBezTo>
                  <a:pt x="8220717" y="6284229"/>
                  <a:pt x="8189773" y="6156056"/>
                  <a:pt x="7899759" y="6206490"/>
                </a:cubicBezTo>
                <a:cubicBezTo>
                  <a:pt x="7609745" y="6256924"/>
                  <a:pt x="7578777" y="6178732"/>
                  <a:pt x="7305892" y="6206490"/>
                </a:cubicBezTo>
                <a:cubicBezTo>
                  <a:pt x="7033007" y="6234248"/>
                  <a:pt x="6922928" y="6161543"/>
                  <a:pt x="6812982" y="6206490"/>
                </a:cubicBezTo>
                <a:cubicBezTo>
                  <a:pt x="6703036" y="6251437"/>
                  <a:pt x="6333190" y="6149301"/>
                  <a:pt x="6118156" y="6206490"/>
                </a:cubicBezTo>
                <a:cubicBezTo>
                  <a:pt x="5903122" y="6263679"/>
                  <a:pt x="5936165" y="6192336"/>
                  <a:pt x="5827161" y="6206490"/>
                </a:cubicBezTo>
                <a:cubicBezTo>
                  <a:pt x="5718158" y="6220644"/>
                  <a:pt x="5514422" y="6159282"/>
                  <a:pt x="5233293" y="6206490"/>
                </a:cubicBezTo>
                <a:cubicBezTo>
                  <a:pt x="4952164" y="6253698"/>
                  <a:pt x="4985120" y="6175538"/>
                  <a:pt x="4841341" y="6206490"/>
                </a:cubicBezTo>
                <a:cubicBezTo>
                  <a:pt x="4697562" y="6237442"/>
                  <a:pt x="4391309" y="6198368"/>
                  <a:pt x="4045558" y="6206490"/>
                </a:cubicBezTo>
                <a:cubicBezTo>
                  <a:pt x="3699807" y="6214612"/>
                  <a:pt x="3620272" y="6203092"/>
                  <a:pt x="3451690" y="6206490"/>
                </a:cubicBezTo>
                <a:cubicBezTo>
                  <a:pt x="3283108" y="6209888"/>
                  <a:pt x="2838100" y="6136693"/>
                  <a:pt x="2655908" y="6206490"/>
                </a:cubicBezTo>
                <a:cubicBezTo>
                  <a:pt x="2473716" y="6276287"/>
                  <a:pt x="2461895" y="6176265"/>
                  <a:pt x="2364912" y="6206490"/>
                </a:cubicBezTo>
                <a:cubicBezTo>
                  <a:pt x="2267929" y="6236715"/>
                  <a:pt x="2128593" y="6161757"/>
                  <a:pt x="1972960" y="6206490"/>
                </a:cubicBezTo>
                <a:cubicBezTo>
                  <a:pt x="1817327" y="6251223"/>
                  <a:pt x="1457037" y="6141648"/>
                  <a:pt x="1177177" y="6206490"/>
                </a:cubicBezTo>
                <a:cubicBezTo>
                  <a:pt x="897317" y="6271332"/>
                  <a:pt x="831974" y="6168450"/>
                  <a:pt x="571432" y="6206490"/>
                </a:cubicBezTo>
                <a:cubicBezTo>
                  <a:pt x="212479" y="6232725"/>
                  <a:pt x="4982" y="5956661"/>
                  <a:pt x="0" y="5635058"/>
                </a:cubicBezTo>
                <a:cubicBezTo>
                  <a:pt x="-55852" y="5348176"/>
                  <a:pt x="56663" y="5188348"/>
                  <a:pt x="0" y="5021797"/>
                </a:cubicBezTo>
                <a:cubicBezTo>
                  <a:pt x="-56663" y="4855246"/>
                  <a:pt x="6687" y="4756348"/>
                  <a:pt x="0" y="4560444"/>
                </a:cubicBezTo>
                <a:cubicBezTo>
                  <a:pt x="-6687" y="4364540"/>
                  <a:pt x="45594" y="4203643"/>
                  <a:pt x="0" y="3947183"/>
                </a:cubicBezTo>
                <a:cubicBezTo>
                  <a:pt x="-45594" y="3690723"/>
                  <a:pt x="49348" y="3571807"/>
                  <a:pt x="0" y="3435194"/>
                </a:cubicBezTo>
                <a:cubicBezTo>
                  <a:pt x="-49348" y="3298581"/>
                  <a:pt x="19587" y="3078747"/>
                  <a:pt x="0" y="2821932"/>
                </a:cubicBezTo>
                <a:cubicBezTo>
                  <a:pt x="-19587" y="2565117"/>
                  <a:pt x="27271" y="2428975"/>
                  <a:pt x="0" y="2309944"/>
                </a:cubicBezTo>
                <a:cubicBezTo>
                  <a:pt x="-27271" y="2190913"/>
                  <a:pt x="7633" y="2067047"/>
                  <a:pt x="0" y="1899227"/>
                </a:cubicBezTo>
                <a:cubicBezTo>
                  <a:pt x="-7633" y="1731407"/>
                  <a:pt x="63659" y="1522574"/>
                  <a:pt x="0" y="1235330"/>
                </a:cubicBezTo>
                <a:cubicBezTo>
                  <a:pt x="-63659" y="948086"/>
                  <a:pt x="60267" y="820354"/>
                  <a:pt x="0" y="571432"/>
                </a:cubicBezTo>
                <a:close/>
              </a:path>
              <a:path w="11238615" h="6206490" stroke="0" extrusionOk="0">
                <a:moveTo>
                  <a:pt x="0" y="571432"/>
                </a:moveTo>
                <a:cubicBezTo>
                  <a:pt x="49132" y="283920"/>
                  <a:pt x="334506" y="-38750"/>
                  <a:pt x="571432" y="0"/>
                </a:cubicBezTo>
                <a:cubicBezTo>
                  <a:pt x="751689" y="-43044"/>
                  <a:pt x="1058010" y="48321"/>
                  <a:pt x="1367215" y="0"/>
                </a:cubicBezTo>
                <a:cubicBezTo>
                  <a:pt x="1676420" y="-48321"/>
                  <a:pt x="1878675" y="18052"/>
                  <a:pt x="2162997" y="0"/>
                </a:cubicBezTo>
                <a:cubicBezTo>
                  <a:pt x="2447319" y="-18052"/>
                  <a:pt x="2363309" y="22443"/>
                  <a:pt x="2453993" y="0"/>
                </a:cubicBezTo>
                <a:cubicBezTo>
                  <a:pt x="2544677" y="-22443"/>
                  <a:pt x="2627153" y="9710"/>
                  <a:pt x="2744988" y="0"/>
                </a:cubicBezTo>
                <a:cubicBezTo>
                  <a:pt x="2862823" y="-9710"/>
                  <a:pt x="3122002" y="31889"/>
                  <a:pt x="3439813" y="0"/>
                </a:cubicBezTo>
                <a:cubicBezTo>
                  <a:pt x="3757625" y="-31889"/>
                  <a:pt x="3714491" y="1015"/>
                  <a:pt x="3831766" y="0"/>
                </a:cubicBezTo>
                <a:cubicBezTo>
                  <a:pt x="3949041" y="-1015"/>
                  <a:pt x="4011681" y="4555"/>
                  <a:pt x="4122761" y="0"/>
                </a:cubicBezTo>
                <a:cubicBezTo>
                  <a:pt x="4233841" y="-4555"/>
                  <a:pt x="4664947" y="39371"/>
                  <a:pt x="4817586" y="0"/>
                </a:cubicBezTo>
                <a:cubicBezTo>
                  <a:pt x="4970226" y="-39371"/>
                  <a:pt x="5015189" y="10818"/>
                  <a:pt x="5108581" y="0"/>
                </a:cubicBezTo>
                <a:cubicBezTo>
                  <a:pt x="5201974" y="-10818"/>
                  <a:pt x="5466737" y="33101"/>
                  <a:pt x="5601491" y="0"/>
                </a:cubicBezTo>
                <a:cubicBezTo>
                  <a:pt x="5736245" y="-33101"/>
                  <a:pt x="6083251" y="87038"/>
                  <a:pt x="6397274" y="0"/>
                </a:cubicBezTo>
                <a:cubicBezTo>
                  <a:pt x="6711297" y="-87038"/>
                  <a:pt x="6750694" y="34315"/>
                  <a:pt x="6991142" y="0"/>
                </a:cubicBezTo>
                <a:cubicBezTo>
                  <a:pt x="7231590" y="-34315"/>
                  <a:pt x="7502693" y="8337"/>
                  <a:pt x="7685967" y="0"/>
                </a:cubicBezTo>
                <a:cubicBezTo>
                  <a:pt x="7869242" y="-8337"/>
                  <a:pt x="7831953" y="32673"/>
                  <a:pt x="7976962" y="0"/>
                </a:cubicBezTo>
                <a:cubicBezTo>
                  <a:pt x="8121971" y="-32673"/>
                  <a:pt x="8229412" y="29486"/>
                  <a:pt x="8368915" y="0"/>
                </a:cubicBezTo>
                <a:cubicBezTo>
                  <a:pt x="8508418" y="-29486"/>
                  <a:pt x="8621424" y="28928"/>
                  <a:pt x="8760868" y="0"/>
                </a:cubicBezTo>
                <a:cubicBezTo>
                  <a:pt x="8900312" y="-28928"/>
                  <a:pt x="9366650" y="62081"/>
                  <a:pt x="9556650" y="0"/>
                </a:cubicBezTo>
                <a:cubicBezTo>
                  <a:pt x="9746650" y="-62081"/>
                  <a:pt x="9724046" y="11019"/>
                  <a:pt x="9847646" y="0"/>
                </a:cubicBezTo>
                <a:cubicBezTo>
                  <a:pt x="9971246" y="-11019"/>
                  <a:pt x="10477480" y="94429"/>
                  <a:pt x="10667183" y="0"/>
                </a:cubicBezTo>
                <a:cubicBezTo>
                  <a:pt x="10941811" y="22917"/>
                  <a:pt x="11167722" y="244785"/>
                  <a:pt x="11238615" y="571432"/>
                </a:cubicBezTo>
                <a:cubicBezTo>
                  <a:pt x="11285718" y="716959"/>
                  <a:pt x="11229658" y="1000563"/>
                  <a:pt x="11238615" y="1235330"/>
                </a:cubicBezTo>
                <a:cubicBezTo>
                  <a:pt x="11247572" y="1470097"/>
                  <a:pt x="11230911" y="1514443"/>
                  <a:pt x="11238615" y="1646046"/>
                </a:cubicBezTo>
                <a:cubicBezTo>
                  <a:pt x="11246319" y="1777649"/>
                  <a:pt x="11232744" y="1971886"/>
                  <a:pt x="11238615" y="2208671"/>
                </a:cubicBezTo>
                <a:cubicBezTo>
                  <a:pt x="11244486" y="2445456"/>
                  <a:pt x="11186602" y="2651104"/>
                  <a:pt x="11238615" y="2771296"/>
                </a:cubicBezTo>
                <a:cubicBezTo>
                  <a:pt x="11290628" y="2891489"/>
                  <a:pt x="11193388" y="3114572"/>
                  <a:pt x="11238615" y="3232649"/>
                </a:cubicBezTo>
                <a:cubicBezTo>
                  <a:pt x="11283842" y="3350726"/>
                  <a:pt x="11218975" y="3671373"/>
                  <a:pt x="11238615" y="3896546"/>
                </a:cubicBezTo>
                <a:cubicBezTo>
                  <a:pt x="11258255" y="4121719"/>
                  <a:pt x="11204068" y="4259488"/>
                  <a:pt x="11238615" y="4560444"/>
                </a:cubicBezTo>
                <a:cubicBezTo>
                  <a:pt x="11273162" y="4861400"/>
                  <a:pt x="11234968" y="4858221"/>
                  <a:pt x="11238615" y="5021797"/>
                </a:cubicBezTo>
                <a:cubicBezTo>
                  <a:pt x="11242262" y="5185373"/>
                  <a:pt x="11224537" y="5397185"/>
                  <a:pt x="11238615" y="5635058"/>
                </a:cubicBezTo>
                <a:cubicBezTo>
                  <a:pt x="11210543" y="6003840"/>
                  <a:pt x="10988229" y="6197406"/>
                  <a:pt x="10667183" y="6206490"/>
                </a:cubicBezTo>
                <a:cubicBezTo>
                  <a:pt x="10330013" y="6294031"/>
                  <a:pt x="10167277" y="6160091"/>
                  <a:pt x="9871400" y="6206490"/>
                </a:cubicBezTo>
                <a:cubicBezTo>
                  <a:pt x="9575523" y="6252889"/>
                  <a:pt x="9482513" y="6175071"/>
                  <a:pt x="9277533" y="6206490"/>
                </a:cubicBezTo>
                <a:cubicBezTo>
                  <a:pt x="9072553" y="6237909"/>
                  <a:pt x="8702947" y="6124546"/>
                  <a:pt x="8481750" y="6206490"/>
                </a:cubicBezTo>
                <a:cubicBezTo>
                  <a:pt x="8260553" y="6288434"/>
                  <a:pt x="8276059" y="6186468"/>
                  <a:pt x="8089797" y="6206490"/>
                </a:cubicBezTo>
                <a:cubicBezTo>
                  <a:pt x="7903535" y="6226512"/>
                  <a:pt x="7627338" y="6169378"/>
                  <a:pt x="7394972" y="6206490"/>
                </a:cubicBezTo>
                <a:cubicBezTo>
                  <a:pt x="7162607" y="6243602"/>
                  <a:pt x="7231869" y="6186696"/>
                  <a:pt x="7103977" y="6206490"/>
                </a:cubicBezTo>
                <a:cubicBezTo>
                  <a:pt x="6976086" y="6226284"/>
                  <a:pt x="6678925" y="6184657"/>
                  <a:pt x="6510109" y="6206490"/>
                </a:cubicBezTo>
                <a:cubicBezTo>
                  <a:pt x="6341293" y="6228323"/>
                  <a:pt x="6263489" y="6150424"/>
                  <a:pt x="6017199" y="6206490"/>
                </a:cubicBezTo>
                <a:cubicBezTo>
                  <a:pt x="5770909" y="6262556"/>
                  <a:pt x="5464626" y="6202604"/>
                  <a:pt x="5322374" y="6206490"/>
                </a:cubicBezTo>
                <a:cubicBezTo>
                  <a:pt x="5180123" y="6210376"/>
                  <a:pt x="5115544" y="6174781"/>
                  <a:pt x="4930421" y="6206490"/>
                </a:cubicBezTo>
                <a:cubicBezTo>
                  <a:pt x="4745298" y="6238199"/>
                  <a:pt x="4771248" y="6186808"/>
                  <a:pt x="4639426" y="6206490"/>
                </a:cubicBezTo>
                <a:cubicBezTo>
                  <a:pt x="4507604" y="6226172"/>
                  <a:pt x="4413712" y="6186276"/>
                  <a:pt x="4348431" y="6206490"/>
                </a:cubicBezTo>
                <a:cubicBezTo>
                  <a:pt x="4283151" y="6226704"/>
                  <a:pt x="3790075" y="6159012"/>
                  <a:pt x="3552648" y="6206490"/>
                </a:cubicBezTo>
                <a:cubicBezTo>
                  <a:pt x="3315221" y="6253968"/>
                  <a:pt x="3207448" y="6153862"/>
                  <a:pt x="2958780" y="6206490"/>
                </a:cubicBezTo>
                <a:cubicBezTo>
                  <a:pt x="2710112" y="6259118"/>
                  <a:pt x="2541643" y="6148476"/>
                  <a:pt x="2364912" y="6206490"/>
                </a:cubicBezTo>
                <a:cubicBezTo>
                  <a:pt x="2188181" y="6264504"/>
                  <a:pt x="1959307" y="6196388"/>
                  <a:pt x="1569130" y="6206490"/>
                </a:cubicBezTo>
                <a:cubicBezTo>
                  <a:pt x="1178953" y="6216592"/>
                  <a:pt x="1401110" y="6192653"/>
                  <a:pt x="1278135" y="6206490"/>
                </a:cubicBezTo>
                <a:cubicBezTo>
                  <a:pt x="1155161" y="6220327"/>
                  <a:pt x="815913" y="6168269"/>
                  <a:pt x="571432" y="6206490"/>
                </a:cubicBezTo>
                <a:cubicBezTo>
                  <a:pt x="264638" y="6209490"/>
                  <a:pt x="4325" y="5981395"/>
                  <a:pt x="0" y="5635058"/>
                </a:cubicBezTo>
                <a:cubicBezTo>
                  <a:pt x="-7534" y="5497473"/>
                  <a:pt x="19236" y="5299153"/>
                  <a:pt x="0" y="5173705"/>
                </a:cubicBezTo>
                <a:cubicBezTo>
                  <a:pt x="-19236" y="5048257"/>
                  <a:pt x="52888" y="4752220"/>
                  <a:pt x="0" y="4509808"/>
                </a:cubicBezTo>
                <a:cubicBezTo>
                  <a:pt x="-52888" y="4267396"/>
                  <a:pt x="4068" y="4217388"/>
                  <a:pt x="0" y="4099091"/>
                </a:cubicBezTo>
                <a:cubicBezTo>
                  <a:pt x="-4068" y="3980794"/>
                  <a:pt x="22556" y="3667951"/>
                  <a:pt x="0" y="3485830"/>
                </a:cubicBezTo>
                <a:cubicBezTo>
                  <a:pt x="-22556" y="3303709"/>
                  <a:pt x="1555" y="3137155"/>
                  <a:pt x="0" y="3024477"/>
                </a:cubicBezTo>
                <a:cubicBezTo>
                  <a:pt x="-1555" y="2911799"/>
                  <a:pt x="72828" y="2573424"/>
                  <a:pt x="0" y="2360580"/>
                </a:cubicBezTo>
                <a:cubicBezTo>
                  <a:pt x="-72828" y="2147736"/>
                  <a:pt x="34307" y="1981234"/>
                  <a:pt x="0" y="1696682"/>
                </a:cubicBezTo>
                <a:cubicBezTo>
                  <a:pt x="-34307" y="1412130"/>
                  <a:pt x="118692" y="1030918"/>
                  <a:pt x="0" y="57143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710531996">
                  <a:prstGeom prst="roundRect">
                    <a:avLst>
                      <a:gd name="adj" fmla="val 920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963395D-9867-4768-82CC-DE5E97F85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1" y="4027362"/>
            <a:ext cx="2735876" cy="2735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CC2E66-31A6-4DFB-8A78-415478538C07}"/>
              </a:ext>
            </a:extLst>
          </p:cNvPr>
          <p:cNvSpPr txBox="1"/>
          <p:nvPr/>
        </p:nvSpPr>
        <p:spPr>
          <a:xfrm>
            <a:off x="2300464" y="458820"/>
            <a:ext cx="838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biển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nhắc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nhở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giữ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vệ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ản xuất biển giữ gìn vệ sinh chung trong văn phòng rẻ lấy ngay Hà Nội">
            <a:extLst>
              <a:ext uri="{FF2B5EF4-FFF2-40B4-BE49-F238E27FC236}">
                <a16:creationId xmlns:a16="http://schemas.microsoft.com/office/drawing/2014/main" id="{926F4796-B2B2-4A34-BEA6-8C5AD7857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62" y="1185116"/>
            <a:ext cx="4611562" cy="23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ển báo Vệ sinh sạch sẽ có sẵn giá rẻ - Biển báo Đại An">
            <a:extLst>
              <a:ext uri="{FF2B5EF4-FFF2-40B4-BE49-F238E27FC236}">
                <a16:creationId xmlns:a16="http://schemas.microsoft.com/office/drawing/2014/main" id="{7445DB67-C8A9-460B-BAB4-CF904742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23" y="3540642"/>
            <a:ext cx="2832802" cy="28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ung tay hành động chống rác thải nhựa vì một Việt Nam xanh - Tin nổi bật  - Phường Bồ Đề">
            <a:extLst>
              <a:ext uri="{FF2B5EF4-FFF2-40B4-BE49-F238E27FC236}">
                <a16:creationId xmlns:a16="http://schemas.microsoft.com/office/drawing/2014/main" id="{ED082364-77F3-4CA4-9700-EA651228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71" y="1180888"/>
            <a:ext cx="3770978" cy="28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ung tay bảo vệ môi trường vì cuộc sống xanh,sạch,đẹp">
            <a:extLst>
              <a:ext uri="{FF2B5EF4-FFF2-40B4-BE49-F238E27FC236}">
                <a16:creationId xmlns:a16="http://schemas.microsoft.com/office/drawing/2014/main" id="{4CE40A00-B4E7-4E41-9766-4A0936EE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71" y="4122124"/>
            <a:ext cx="3115340" cy="225132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sp>
        <p:nvSpPr>
          <p:cNvPr id="26" name="KSO_Shape"/>
          <p:cNvSpPr/>
          <p:nvPr/>
        </p:nvSpPr>
        <p:spPr bwMode="auto">
          <a:xfrm>
            <a:off x="1703512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0663">
            <a:off x="8752640" y="3626127"/>
            <a:ext cx="1552381" cy="14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44" y="1539903"/>
            <a:ext cx="1952381" cy="16666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4" y="3616977"/>
            <a:ext cx="1323810" cy="14190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85" y="1691033"/>
            <a:ext cx="1315736" cy="1628570"/>
          </a:xfrm>
          <a:prstGeom prst="rect">
            <a:avLst/>
          </a:prstGeom>
        </p:spPr>
      </p:pic>
      <p:sp>
        <p:nvSpPr>
          <p:cNvPr id="21" name="MH_Number_1"/>
          <p:cNvSpPr/>
          <p:nvPr>
            <p:custDataLst>
              <p:tags r:id="rId1"/>
            </p:custDataLst>
          </p:nvPr>
        </p:nvSpPr>
        <p:spPr>
          <a:xfrm>
            <a:off x="5259388" y="2072640"/>
            <a:ext cx="1497965" cy="1508760"/>
          </a:xfrm>
          <a:prstGeom prst="ellipse">
            <a:avLst/>
          </a:prstGeom>
          <a:solidFill>
            <a:srgbClr val="68C5CD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kumimoji="0" lang="zh-CN" altLang="en-US" sz="66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6CB97E69-22E5-4F05-A0C6-5DD8B6E21B61}"/>
              </a:ext>
            </a:extLst>
          </p:cNvPr>
          <p:cNvSpPr txBox="1"/>
          <p:nvPr/>
        </p:nvSpPr>
        <p:spPr>
          <a:xfrm>
            <a:off x="2784237" y="3620289"/>
            <a:ext cx="6420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1" grpId="0" bldLvl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10356" y="212904"/>
            <a:ext cx="1512168" cy="753657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23315" y="1193800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1A53F9-DEC3-48EC-A5E0-7BC27C3E75C7}"/>
              </a:ext>
            </a:extLst>
          </p:cNvPr>
          <p:cNvSpPr/>
          <p:nvPr/>
        </p:nvSpPr>
        <p:spPr>
          <a:xfrm>
            <a:off x="5722450" y="1605517"/>
            <a:ext cx="5840095" cy="32216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61AFA-2912-4E66-860F-56B37F21B02F}"/>
              </a:ext>
            </a:extLst>
          </p:cNvPr>
          <p:cNvSpPr txBox="1"/>
          <p:nvPr/>
        </p:nvSpPr>
        <p:spPr>
          <a:xfrm>
            <a:off x="6030854" y="2167871"/>
            <a:ext cx="553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D9612-DE61-435B-BFD8-DBB53EE82352}"/>
              </a:ext>
            </a:extLst>
          </p:cNvPr>
          <p:cNvSpPr txBox="1"/>
          <p:nvPr/>
        </p:nvSpPr>
        <p:spPr>
          <a:xfrm>
            <a:off x="5972677" y="3124865"/>
            <a:ext cx="5381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dự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r>
              <a:rPr lang="en-US" sz="3200" dirty="0"/>
              <a:t> “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xanh</a:t>
            </a:r>
            <a:r>
              <a:rPr lang="en-US" sz="3200" dirty="0"/>
              <a:t>”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nêu</a:t>
            </a:r>
            <a:r>
              <a:rPr lang="en-US" sz="3200" dirty="0"/>
              <a:t> ý </a:t>
            </a:r>
            <a:r>
              <a:rPr lang="en-US" sz="3200" dirty="0" err="1"/>
              <a:t>tưởng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61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242</Words>
  <Application>Microsoft Office PowerPoint</Application>
  <PresentationFormat>Widescreen</PresentationFormat>
  <Paragraphs>37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2022-04-24T12:33:01Z</dcterms:created>
  <dcterms:modified xsi:type="dcterms:W3CDTF">2022-04-24T12:36:27Z</dcterms:modified>
</cp:coreProperties>
</file>