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11088425" r:id="rId4"/>
    <p:sldId id="259" r:id="rId6"/>
    <p:sldId id="265" r:id="rId7"/>
    <p:sldId id="11088391" r:id="rId8"/>
    <p:sldId id="278" r:id="rId9"/>
    <p:sldId id="11088388" r:id="rId10"/>
    <p:sldId id="11088422" r:id="rId11"/>
    <p:sldId id="11088423" r:id="rId12"/>
    <p:sldId id="28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6D4-E24E-45A4-98C3-AA4BC796E70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C1F2-4ED5-44DF-8CFC-C3AB360E4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ab98393b64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ab98393b64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3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6" y="5335847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09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0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4" y="8381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6" y="2387841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5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5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0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4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1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9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0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3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2" y="104917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2" y="5670615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5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719" name="Google Shape;719;p11"/>
          <p:cNvGrpSpPr/>
          <p:nvPr/>
        </p:nvGrpSpPr>
        <p:grpSpPr>
          <a:xfrm>
            <a:off x="10976392" y="2937553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4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89" y="1609725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7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5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6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69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2" y="5649881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0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4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0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7" y="4859141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0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494D-36D5-4FF8-A5BB-1AB2E49855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95DB-97BF-43AD-9046-7502543DE8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610654865b9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" name="组合 31"/>
          <p:cNvGrpSpPr/>
          <p:nvPr/>
        </p:nvGrpSpPr>
        <p:grpSpPr>
          <a:xfrm>
            <a:off x="1725561" y="694373"/>
            <a:ext cx="9391166" cy="4862829"/>
            <a:chOff x="1227083" y="675833"/>
            <a:chExt cx="10162697" cy="5898322"/>
          </a:xfrm>
        </p:grpSpPr>
        <p:sp>
          <p:nvSpPr>
            <p:cNvPr id="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6" y="2869901"/>
            <a:ext cx="3259394" cy="2895358"/>
          </a:xfrm>
          <a:prstGeom prst="rect">
            <a:avLst/>
          </a:prstGeom>
        </p:spPr>
      </p:pic>
      <p:pic>
        <p:nvPicPr>
          <p:cNvPr id="7" name="图片 5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6" y="3239745"/>
            <a:ext cx="12192635" cy="3705885"/>
          </a:xfrm>
          <a:prstGeom prst="rect">
            <a:avLst/>
          </a:prstGeom>
        </p:spPr>
      </p:pic>
      <p:pic>
        <p:nvPicPr>
          <p:cNvPr id="8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0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927" y="819216"/>
            <a:ext cx="1727420" cy="1097672"/>
          </a:xfrm>
          <a:prstGeom prst="rect">
            <a:avLst/>
          </a:prstGeom>
        </p:spPr>
      </p:pic>
      <p:pic>
        <p:nvPicPr>
          <p:cNvPr id="11" name="5ff2c2ea9edb4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4526" y="-983801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6557" y="574276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  <a:endParaRPr lang="en-US" sz="2800" b="1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en-US" sz="2800" b="1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837" y="1898239"/>
            <a:ext cx="10577477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878496" y="1547519"/>
            <a:ext cx="7599136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Ở Việt Nam, có nơi có hai mùa, có nơi có bốn mùa diễn ra trong năm.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39513" y="3024214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Mỗi mùa có những đặc điểm khác nhau về thời 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4756158" y="4788186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 vật mỗi mùa khác nhau và con người có những hoạt động thích ứng với mỗi mùa.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521511" y="-451539"/>
            <a:ext cx="9385672" cy="6386433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343" y="1968010"/>
            <a:ext cx="9809314" cy="2170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/>
          <p:nvPr/>
        </p:nvSpPr>
        <p:spPr>
          <a:xfrm>
            <a:off x="2661014" y="1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Odibee Sans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Odibee Sans"/>
              <a:sym typeface="Odibee Sans"/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4401113" y="1029360"/>
            <a:ext cx="3446923" cy="715089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Tự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nhiên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xã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hội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837" y="1898239"/>
            <a:ext cx="10577477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69" y="1506058"/>
            <a:ext cx="2960338" cy="5039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5" y="729336"/>
            <a:ext cx="751695" cy="1010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452" y="764755"/>
            <a:ext cx="802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09" y="2387726"/>
            <a:ext cx="36385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160" y="2359150"/>
            <a:ext cx="3714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89822" y="530964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Xuân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617" y="535952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Hạ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69" y="1271809"/>
            <a:ext cx="4746994" cy="3902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91" y="1271809"/>
            <a:ext cx="4672809" cy="3619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86501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Thu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1730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Đông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04693" y="1073314"/>
            <a:ext cx="6897252" cy="5221161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4" y="4355476"/>
            <a:ext cx="2907639" cy="2324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8806" y="178181"/>
            <a:ext cx="671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  <a:endParaRPr lang="en-US" sz="3200" dirty="0"/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4450483" y="1447776"/>
          <a:ext cx="6196179" cy="450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15"/>
                <a:gridCol w="4403764"/>
              </a:tblGrid>
              <a:tr h="8904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Mùa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Đặc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điểm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Xuân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Hè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Thu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Đông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02" y="727818"/>
            <a:ext cx="1570875" cy="1570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75" y="1825622"/>
            <a:ext cx="3770018" cy="27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241312" y="2349795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Ấm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áp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hoa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đua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nở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1312" y="3258881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Nóng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nực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xanh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tốt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1312" y="416676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Mát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mẻ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9138" y="507910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Giá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rét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trụi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1" y="2015755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36" y="2015755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0237" y="701748"/>
            <a:ext cx="8743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63" y="-66539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56505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3214121" y="3343139"/>
            <a:ext cx="5791200" cy="990326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3285948" y="3429000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28" y="577247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18" y="711063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圆角矩形 10"/>
          <p:cNvSpPr/>
          <p:nvPr/>
        </p:nvSpPr>
        <p:spPr>
          <a:xfrm>
            <a:off x="2151881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mưa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7053395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khô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WPS Presentation</Application>
  <PresentationFormat>Widescreen</PresentationFormat>
  <Paragraphs>55</Paragraphs>
  <Slides>11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Arial-Rounded</vt:lpstr>
      <vt:lpstr>Yellowtail</vt:lpstr>
      <vt:lpstr>Arial</vt:lpstr>
      <vt:lpstr>Odibee Sans</vt:lpstr>
      <vt:lpstr>#9Slide03 NettoOTLight</vt:lpstr>
      <vt:lpstr>Calibri</vt:lpstr>
      <vt:lpstr>黑体</vt:lpstr>
      <vt:lpstr>Calibri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</cp:lastModifiedBy>
  <cp:revision>6</cp:revision>
  <dcterms:created xsi:type="dcterms:W3CDTF">2022-04-24T12:01:00Z</dcterms:created>
  <dcterms:modified xsi:type="dcterms:W3CDTF">2023-04-24T12:03:53Z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961774845FF54FD99E41417A61871967</vt:lpwstr>
  </property>
  <property fmtid="{D5CDD505-2E9C-101B-9397-08002B2CF9AE}" pid="3" name="KSOProductBuildVer">
    <vt:lpwstr>1033-11.2.0.11536</vt:lpwstr>
  </property>
</Properties>
</file>