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86" r:id="rId3"/>
    <p:sldId id="265" r:id="rId4"/>
    <p:sldId id="269" r:id="rId5"/>
    <p:sldId id="267" r:id="rId6"/>
    <p:sldId id="266" r:id="rId7"/>
    <p:sldId id="273" r:id="rId8"/>
    <p:sldId id="282" r:id="rId9"/>
    <p:sldId id="270" r:id="rId10"/>
    <p:sldId id="272" r:id="rId11"/>
    <p:sldId id="274" r:id="rId12"/>
    <p:sldId id="275" r:id="rId13"/>
    <p:sldId id="276" r:id="rId14"/>
    <p:sldId id="277" r:id="rId15"/>
    <p:sldId id="279" r:id="rId16"/>
    <p:sldId id="284" r:id="rId17"/>
    <p:sldId id="285" r:id="rId18"/>
    <p:sldId id="281"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xmlns=""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E5FB"/>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50" d="100"/>
          <a:sy n="50" d="100"/>
        </p:scale>
        <p:origin x="-1488" y="-4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51463-38AD-44D0-82E0-22F178E5D11E}" type="datetimeFigureOut">
              <a:rPr lang="en-US" smtClean="0"/>
              <a:t>9/17/2022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5E7F-62A9-4701-BFC2-BAF91B9808FB}" type="slidenum">
              <a:rPr lang="en-US" smtClean="0"/>
              <a:t>‹#›</a:t>
            </a:fld>
            <a:endParaRPr lang="en-US"/>
          </a:p>
        </p:txBody>
      </p:sp>
    </p:spTree>
    <p:extLst>
      <p:ext uri="{BB962C8B-B14F-4D97-AF65-F5344CB8AC3E}">
        <p14:creationId xmlns:p14="http://schemas.microsoft.com/office/powerpoint/2010/main" val="158977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15</a:t>
            </a:fld>
            <a:endParaRPr lang="en-US"/>
          </a:p>
        </p:txBody>
      </p:sp>
    </p:spTree>
    <p:extLst>
      <p:ext uri="{BB962C8B-B14F-4D97-AF65-F5344CB8AC3E}">
        <p14:creationId xmlns:p14="http://schemas.microsoft.com/office/powerpoint/2010/main" val="2980911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17</a:t>
            </a:fld>
            <a:endParaRPr lang="en-US"/>
          </a:p>
        </p:txBody>
      </p:sp>
    </p:spTree>
    <p:extLst>
      <p:ext uri="{BB962C8B-B14F-4D97-AF65-F5344CB8AC3E}">
        <p14:creationId xmlns:p14="http://schemas.microsoft.com/office/powerpoint/2010/main" val="1109469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2</a:t>
            </a:fld>
            <a:endParaRPr lang="en-US"/>
          </a:p>
        </p:txBody>
      </p:sp>
    </p:spTree>
    <p:extLst>
      <p:ext uri="{BB962C8B-B14F-4D97-AF65-F5344CB8AC3E}">
        <p14:creationId xmlns:p14="http://schemas.microsoft.com/office/powerpoint/2010/main" val="3334993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3</a:t>
            </a:fld>
            <a:endParaRPr lang="en-US"/>
          </a:p>
        </p:txBody>
      </p:sp>
    </p:spTree>
    <p:extLst>
      <p:ext uri="{BB962C8B-B14F-4D97-AF65-F5344CB8AC3E}">
        <p14:creationId xmlns:p14="http://schemas.microsoft.com/office/powerpoint/2010/main" val="2785945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5</a:t>
            </a:fld>
            <a:endParaRPr lang="en-US"/>
          </a:p>
        </p:txBody>
      </p:sp>
    </p:spTree>
    <p:extLst>
      <p:ext uri="{BB962C8B-B14F-4D97-AF65-F5344CB8AC3E}">
        <p14:creationId xmlns:p14="http://schemas.microsoft.com/office/powerpoint/2010/main" val="1566652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6</a:t>
            </a:fld>
            <a:endParaRPr lang="en-US"/>
          </a:p>
        </p:txBody>
      </p:sp>
    </p:spTree>
    <p:extLst>
      <p:ext uri="{BB962C8B-B14F-4D97-AF65-F5344CB8AC3E}">
        <p14:creationId xmlns:p14="http://schemas.microsoft.com/office/powerpoint/2010/main" val="162726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9</a:t>
            </a:fld>
            <a:endParaRPr lang="en-US"/>
          </a:p>
        </p:txBody>
      </p:sp>
    </p:spTree>
    <p:extLst>
      <p:ext uri="{BB962C8B-B14F-4D97-AF65-F5344CB8AC3E}">
        <p14:creationId xmlns:p14="http://schemas.microsoft.com/office/powerpoint/2010/main" val="3039104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10</a:t>
            </a:fld>
            <a:endParaRPr lang="en-US"/>
          </a:p>
        </p:txBody>
      </p:sp>
    </p:spTree>
    <p:extLst>
      <p:ext uri="{BB962C8B-B14F-4D97-AF65-F5344CB8AC3E}">
        <p14:creationId xmlns:p14="http://schemas.microsoft.com/office/powerpoint/2010/main" val="3304358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12</a:t>
            </a:fld>
            <a:endParaRPr lang="en-US"/>
          </a:p>
        </p:txBody>
      </p:sp>
    </p:spTree>
    <p:extLst>
      <p:ext uri="{BB962C8B-B14F-4D97-AF65-F5344CB8AC3E}">
        <p14:creationId xmlns:p14="http://schemas.microsoft.com/office/powerpoint/2010/main" val="3807259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14</a:t>
            </a:fld>
            <a:endParaRPr lang="en-US"/>
          </a:p>
        </p:txBody>
      </p:sp>
    </p:spTree>
    <p:extLst>
      <p:ext uri="{BB962C8B-B14F-4D97-AF65-F5344CB8AC3E}">
        <p14:creationId xmlns:p14="http://schemas.microsoft.com/office/powerpoint/2010/main" val="1740707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BB6420-30C7-436E-B94E-C4769C49B56A}"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200889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98644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01789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931089790"/>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2022/9/17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7584974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2022/9/17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2464160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2022/9/17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2801603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2022/9/17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3329386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2022/9/17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6034146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2022/9/17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7303185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2022/9/17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1621448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1469695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2022/9/17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8774160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2022/9/17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6478058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2022/9/17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2656022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2022/9/17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1994992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BB6420-30C7-436E-B94E-C4769C49B56A}"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427099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BB6420-30C7-436E-B94E-C4769C49B56A}" type="datetimeFigureOut">
              <a:rPr lang="en-US" smtClean="0"/>
              <a:t>9/17/2022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904790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B6420-30C7-436E-B94E-C4769C49B56A}" type="datetimeFigureOut">
              <a:rPr lang="en-US" smtClean="0"/>
              <a:t>9/17/2022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4189336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BB6420-30C7-436E-B94E-C4769C49B56A}" type="datetimeFigureOut">
              <a:rPr lang="en-US" smtClean="0"/>
              <a:t>9/17/2022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80811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B6420-30C7-436E-B94E-C4769C49B56A}" type="datetimeFigureOut">
              <a:rPr lang="en-US" smtClean="0"/>
              <a:t>9/17/2022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546078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9/17/2022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57922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9/17/2022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77519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B6420-30C7-436E-B94E-C4769C49B56A}" type="datetimeFigureOut">
              <a:rPr lang="en-US" smtClean="0"/>
              <a:t>9/17/2022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D0D62-841A-419D-ADDC-C3945F90E9C2}" type="slidenum">
              <a:rPr lang="en-US" smtClean="0"/>
              <a:t>‹#›</a:t>
            </a:fld>
            <a:endParaRPr lang="en-US"/>
          </a:p>
        </p:txBody>
      </p:sp>
    </p:spTree>
    <p:extLst>
      <p:ext uri="{BB962C8B-B14F-4D97-AF65-F5344CB8AC3E}">
        <p14:creationId xmlns:p14="http://schemas.microsoft.com/office/powerpoint/2010/main" val="2728942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2022/9/17</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3"/>
          <a:stretch>
            <a:fillRect/>
          </a:stretch>
        </p:blipFill>
        <p:spPr>
          <a:xfrm>
            <a:off x="-8256" y="3810"/>
            <a:ext cx="12208511" cy="6851015"/>
          </a:xfrm>
          <a:prstGeom prst="rect">
            <a:avLst/>
          </a:prstGeom>
        </p:spPr>
      </p:pic>
    </p:spTree>
    <p:extLst>
      <p:ext uri="{BB962C8B-B14F-4D97-AF65-F5344CB8AC3E}">
        <p14:creationId xmlns:p14="http://schemas.microsoft.com/office/powerpoint/2010/main" val="3338013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notesSlide" Target="../notesSlides/notesSlide1.xml"/><Relationship Id="rId10" Type="http://schemas.openxmlformats.org/officeDocument/2006/relationships/image" Target="../media/image6.png"/><Relationship Id="rId4" Type="http://schemas.openxmlformats.org/officeDocument/2006/relationships/slideLayout" Target="../slideLayouts/slideLayout12.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矢量智能"/>
          <p:cNvPicPr/>
          <p:nvPr/>
        </p:nvPicPr>
        <p:blipFill>
          <a:blip r:embed="rId6" cstate="screen"/>
          <a:stretch>
            <a:fillRect/>
          </a:stretch>
        </p:blipFill>
        <p:spPr>
          <a:xfrm>
            <a:off x="0" y="4156797"/>
            <a:ext cx="12192000" cy="2701204"/>
          </a:xfrm>
          <a:prstGeom prst="rect">
            <a:avLst/>
          </a:prstGeom>
        </p:spPr>
      </p:pic>
      <p:pic>
        <p:nvPicPr>
          <p:cNvPr id="3" name="图片 2" descr="9ee5199484871c902f5b226d6e69cbee"/>
          <p:cNvPicPr/>
          <p:nvPr/>
        </p:nvPicPr>
        <p:blipFill>
          <a:blip r:embed="rId7" cstate="screen"/>
          <a:stretch>
            <a:fillRect/>
          </a:stretch>
        </p:blipFill>
        <p:spPr>
          <a:xfrm>
            <a:off x="1896745" y="4406309"/>
            <a:ext cx="2779395" cy="2394585"/>
          </a:xfrm>
          <a:prstGeom prst="rect">
            <a:avLst/>
          </a:prstGeom>
        </p:spPr>
      </p:pic>
      <p:pic>
        <p:nvPicPr>
          <p:cNvPr id="4" name="图片 3" descr="e0f01d50e93b5be62aa78ca12bd19666"/>
          <p:cNvPicPr/>
          <p:nvPr/>
        </p:nvPicPr>
        <p:blipFill>
          <a:blip r:embed="rId8" cstate="screen"/>
          <a:stretch>
            <a:fillRect/>
          </a:stretch>
        </p:blipFill>
        <p:spPr>
          <a:xfrm>
            <a:off x="5233670" y="5226965"/>
            <a:ext cx="2170430" cy="1573929"/>
          </a:xfrm>
          <a:prstGeom prst="rect">
            <a:avLst/>
          </a:prstGeom>
        </p:spPr>
      </p:pic>
      <p:pic>
        <p:nvPicPr>
          <p:cNvPr id="10" name="图片 9" descr="e6a655ed09bc757151afabca7ab85c5c"/>
          <p:cNvPicPr/>
          <p:nvPr/>
        </p:nvPicPr>
        <p:blipFill>
          <a:blip r:embed="rId9" cstate="screen"/>
          <a:stretch>
            <a:fillRect/>
          </a:stretch>
        </p:blipFill>
        <p:spPr>
          <a:xfrm rot="1426081">
            <a:off x="10361477" y="520698"/>
            <a:ext cx="1145712" cy="1495432"/>
          </a:xfrm>
          <a:prstGeom prst="rect">
            <a:avLst/>
          </a:prstGeom>
        </p:spPr>
      </p:pic>
      <p:pic>
        <p:nvPicPr>
          <p:cNvPr id="11" name="图片 10" descr="d1ca708a87c9b39e9bdf39142e09b55e"/>
          <p:cNvPicPr/>
          <p:nvPr/>
        </p:nvPicPr>
        <p:blipFill>
          <a:blip r:embed="rId10"/>
          <a:stretch>
            <a:fillRect/>
          </a:stretch>
        </p:blipFill>
        <p:spPr>
          <a:xfrm>
            <a:off x="190500" y="-180730"/>
            <a:ext cx="2428875" cy="2428875"/>
          </a:xfrm>
          <a:prstGeom prst="rect">
            <a:avLst/>
          </a:prstGeom>
        </p:spPr>
      </p:pic>
      <p:pic>
        <p:nvPicPr>
          <p:cNvPr id="13" name="轻松欢乐节奏感动进取电子音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41948" y="-587130"/>
            <a:ext cx="812800" cy="812800"/>
          </a:xfrm>
          <a:prstGeom prst="rect">
            <a:avLst/>
          </a:prstGeom>
        </p:spPr>
      </p:pic>
      <p:sp>
        <p:nvSpPr>
          <p:cNvPr id="13315" name="TextBox 3"/>
          <p:cNvSpPr txBox="1">
            <a:spLocks noChangeArrowheads="1"/>
          </p:cNvSpPr>
          <p:nvPr/>
        </p:nvSpPr>
        <p:spPr bwMode="auto">
          <a:xfrm>
            <a:off x="1407556" y="225511"/>
            <a:ext cx="93765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lgn="ctr" eaLnBrk="1" hangingPunct="1">
              <a:spcBef>
                <a:spcPct val="0"/>
              </a:spcBef>
              <a:buFontTx/>
              <a:buNone/>
            </a:pPr>
            <a:r>
              <a:rPr lang="en-US" altLang="vi-VN" sz="2800" b="1" dirty="0">
                <a:solidFill>
                  <a:srgbClr val="FF0000"/>
                </a:solidFill>
                <a:latin typeface="Times New Roman" panose="02020603050405020304" pitchFamily="18" charset="0"/>
                <a:cs typeface="Times New Roman" panose="02020603050405020304" pitchFamily="18" charset="0"/>
              </a:rPr>
              <a:t>PHÒNG GIÁO DỤC  VÀ  ĐÀO TẠO QUẬN LONG BIÊN</a:t>
            </a:r>
          </a:p>
          <a:p>
            <a:pPr algn="ctr" eaLnBrk="1" hangingPunct="1">
              <a:spcBef>
                <a:spcPct val="0"/>
              </a:spcBef>
              <a:buFontTx/>
              <a:buNone/>
            </a:pPr>
            <a:r>
              <a:rPr lang="en-US" altLang="vi-VN" sz="2800" b="1" dirty="0">
                <a:solidFill>
                  <a:srgbClr val="FF0000"/>
                </a:solidFill>
                <a:latin typeface="Times New Roman" panose="02020603050405020304" pitchFamily="18" charset="0"/>
                <a:cs typeface="Times New Roman" panose="02020603050405020304" pitchFamily="18" charset="0"/>
              </a:rPr>
              <a:t>TRƯỜNG TIỂU HỌC PHÚC LỢI</a:t>
            </a:r>
          </a:p>
        </p:txBody>
      </p:sp>
      <p:sp>
        <p:nvSpPr>
          <p:cNvPr id="14" name="文本框 9"/>
          <p:cNvSpPr txBox="1"/>
          <p:nvPr/>
        </p:nvSpPr>
        <p:spPr>
          <a:xfrm>
            <a:off x="2712633" y="2439181"/>
            <a:ext cx="6767282" cy="707886"/>
          </a:xfrm>
          <a:prstGeom prst="rect">
            <a:avLst/>
          </a:prstGeom>
          <a:noFill/>
        </p:spPr>
        <p:txBody>
          <a:bodyPr wrap="none" rtlCol="0">
            <a:prstTxWarp prst="textArchUp">
              <a:avLst/>
            </a:prstTxWarp>
            <a:spAutoFit/>
          </a:bodyPr>
          <a:lstStyle/>
          <a:p>
            <a:pPr algn="ctr"/>
            <a:r>
              <a:rPr lang="en-US" sz="7200" b="1" dirty="0" smtClean="0">
                <a:solidFill>
                  <a:srgbClr val="559AA9"/>
                </a:solidFill>
                <a:latin typeface="Times New Roman" panose="02020603050405020304" pitchFamily="18" charset="0"/>
                <a:ea typeface="Microsoft YaHei" panose="020B0503020204020204" pitchFamily="34" charset="-122"/>
                <a:cs typeface="Times New Roman" panose="02020603050405020304" pitchFamily="18" charset="0"/>
              </a:rPr>
              <a:t>HOẠT ĐỘNG TRẢI NGHIỆM</a:t>
            </a:r>
            <a:endParaRPr lang="vi-VN" sz="7200" b="1" dirty="0">
              <a:solidFill>
                <a:srgbClr val="559AA9"/>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5" name="18"/>
          <p:cNvSpPr>
            <a:spLocks noChangeArrowheads="1"/>
          </p:cNvSpPr>
          <p:nvPr>
            <p:custDataLst>
              <p:tags r:id="rId3"/>
            </p:custDataLst>
          </p:nvPr>
        </p:nvSpPr>
        <p:spPr bwMode="auto">
          <a:xfrm>
            <a:off x="1896516" y="3429680"/>
            <a:ext cx="9666834" cy="615553"/>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lvl="0" algn="ctr" fontAlgn="base">
              <a:spcBef>
                <a:spcPct val="0"/>
              </a:spcBef>
              <a:spcAft>
                <a:spcPct val="0"/>
              </a:spcAft>
            </a:pPr>
            <a:r>
              <a:rPr lang="en-US" sz="4000" b="1" spc="600" dirty="0" smtClean="0">
                <a:solidFill>
                  <a:srgbClr val="559AA9"/>
                </a:solidFill>
                <a:latin typeface="Times New Roman" panose="02020603050405020304" pitchFamily="18" charset="0"/>
                <a:ea typeface="Microsoft YaHei" panose="020B0503020204020204" pitchFamily="34" charset="-122"/>
                <a:cs typeface="Times New Roman" panose="02020603050405020304" pitchFamily="18" charset="0"/>
              </a:rPr>
              <a:t>BÀI 3: LUYỆN CHO KHÉO TAY</a:t>
            </a:r>
            <a:endParaRPr lang="vi-VN" sz="4000" b="1" spc="600" dirty="0">
              <a:solidFill>
                <a:srgbClr val="559AA9"/>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766883978"/>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par>
                                <p:cTn id="7" presetID="42"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par>
                                <p:cTn id="12" presetID="47"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0"/>
                            </p:stCondLst>
                            <p:childTnLst>
                              <p:par>
                                <p:cTn id="23" presetID="1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childTnLst>
                                </p:cTn>
                              </p:par>
                              <p:par>
                                <p:cTn id="26" presetID="53"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750"/>
                                        <p:tgtEl>
                                          <p:spTgt spid="15"/>
                                        </p:tgtEl>
                                      </p:cBhvr>
                                    </p:animEffect>
                                    <p:anim calcmode="lin" valueType="num">
                                      <p:cBhvr>
                                        <p:cTn id="41" dur="750" fill="hold"/>
                                        <p:tgtEl>
                                          <p:spTgt spid="15"/>
                                        </p:tgtEl>
                                        <p:attrNameLst>
                                          <p:attrName>ppt_x</p:attrName>
                                        </p:attrNameLst>
                                      </p:cBhvr>
                                      <p:tavLst>
                                        <p:tav tm="0">
                                          <p:val>
                                            <p:strVal val="#ppt_x"/>
                                          </p:val>
                                        </p:tav>
                                        <p:tav tm="100000">
                                          <p:val>
                                            <p:strVal val="#ppt_x"/>
                                          </p:val>
                                        </p:tav>
                                      </p:tavLst>
                                    </p:anim>
                                    <p:anim calcmode="lin" valueType="num">
                                      <p:cBhvr>
                                        <p:cTn id="42" dur="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3" repeatCount="indefinite" fill="hold" display="0">
                  <p:stCondLst>
                    <p:cond delay="indefinite"/>
                  </p:stCondLst>
                  <p:endCondLst>
                    <p:cond evt="onStopAudio" delay="0">
                      <p:tgtEl>
                        <p:sldTgt/>
                      </p:tgtEl>
                    </p:cond>
                  </p:endCondLst>
                </p:cTn>
                <p:tgtEl>
                  <p:spTgt spid="13"/>
                </p:tgtEl>
              </p:cMediaNode>
            </p:audio>
          </p:childTnLst>
        </p:cTn>
      </p:par>
    </p:tnLst>
    <p:bldLst>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25F3A019-AD1C-488F-98EA-5757F0927BB1}"/>
              </a:ext>
            </a:extLst>
          </p:cNvPr>
          <p:cNvSpPr/>
          <p:nvPr/>
        </p:nvSpPr>
        <p:spPr>
          <a:xfrm>
            <a:off x="10648950" y="0"/>
            <a:ext cx="154305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bbon: Tilted Up 2">
            <a:extLst>
              <a:ext uri="{FF2B5EF4-FFF2-40B4-BE49-F238E27FC236}">
                <a16:creationId xmlns:a16="http://schemas.microsoft.com/office/drawing/2014/main" xmlns="" id="{61132932-CBF9-4D09-B42E-2B1FCC48DA1D}"/>
              </a:ext>
            </a:extLst>
          </p:cNvPr>
          <p:cNvSpPr/>
          <p:nvPr/>
        </p:nvSpPr>
        <p:spPr>
          <a:xfrm>
            <a:off x="676275" y="209550"/>
            <a:ext cx="10810875" cy="1162050"/>
          </a:xfrm>
          <a:prstGeom prst="ribbon2">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75430D2E-3F87-4686-B30A-99848F9AD9DB}"/>
              </a:ext>
            </a:extLst>
          </p:cNvPr>
          <p:cNvSpPr txBox="1"/>
          <p:nvPr/>
        </p:nvSpPr>
        <p:spPr>
          <a:xfrm>
            <a:off x="1214437" y="410259"/>
            <a:ext cx="9763125" cy="646331"/>
          </a:xfrm>
          <a:prstGeom prst="rect">
            <a:avLst/>
          </a:prstGeom>
          <a:noFill/>
        </p:spPr>
        <p:txBody>
          <a:bodyPr wrap="square" rtlCol="0">
            <a:spAutoFit/>
          </a:bodyPr>
          <a:lstStyle/>
          <a:p>
            <a:pPr lvl="0" algn="ctr"/>
            <a:r>
              <a:rPr lang="en-GB" sz="3600" b="1">
                <a:solidFill>
                  <a:srgbClr val="0070C0"/>
                </a:solidFill>
              </a:rPr>
              <a:t>Làm khung ảnh bằng bìa</a:t>
            </a:r>
            <a:endParaRPr kumimoji="0" lang="en-US" sz="3600" b="1" i="0" u="none" strike="noStrike" kern="1200" cap="none" spc="0" normalizeH="0" baseline="0" noProof="0" dirty="0">
              <a:ln>
                <a:noFill/>
              </a:ln>
              <a:solidFill>
                <a:srgbClr val="0070C0"/>
              </a:solidFill>
              <a:effectLst/>
              <a:uLnTx/>
              <a:uFillTx/>
              <a:latin typeface="Calibri" panose="020F0502020204030204"/>
            </a:endParaRPr>
          </a:p>
        </p:txBody>
      </p:sp>
      <p:pic>
        <p:nvPicPr>
          <p:cNvPr id="3074" name="Picture 2" descr="Cách làm khung ảnh bằng bìa carton siêu đơn giản">
            <a:extLst>
              <a:ext uri="{FF2B5EF4-FFF2-40B4-BE49-F238E27FC236}">
                <a16:creationId xmlns:a16="http://schemas.microsoft.com/office/drawing/2014/main" xmlns="" id="{32910050-22A6-4A41-8AB3-B0DF3E6F0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 y="1733550"/>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ướng dẫn làm khung hình giấy - Paper frame tutorial - YouTube">
            <a:extLst>
              <a:ext uri="{FF2B5EF4-FFF2-40B4-BE49-F238E27FC236}">
                <a16:creationId xmlns:a16="http://schemas.microsoft.com/office/drawing/2014/main" xmlns="" id="{037C7814-1F18-4436-9D3A-6AC877E5BC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1300" y="1733550"/>
            <a:ext cx="508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53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1000"/>
                                        <p:tgtEl>
                                          <p:spTgt spid="3076"/>
                                        </p:tgtEl>
                                      </p:cBhvr>
                                    </p:animEffect>
                                    <p:anim calcmode="lin" valueType="num">
                                      <p:cBhvr>
                                        <p:cTn id="18" dur="1000" fill="hold"/>
                                        <p:tgtEl>
                                          <p:spTgt spid="3076"/>
                                        </p:tgtEl>
                                        <p:attrNameLst>
                                          <p:attrName>ppt_x</p:attrName>
                                        </p:attrNameLst>
                                      </p:cBhvr>
                                      <p:tavLst>
                                        <p:tav tm="0">
                                          <p:val>
                                            <p:strVal val="#ppt_x"/>
                                          </p:val>
                                        </p:tav>
                                        <p:tav tm="100000">
                                          <p:val>
                                            <p:strVal val="#ppt_x"/>
                                          </p:val>
                                        </p:tav>
                                      </p:tavLst>
                                    </p:anim>
                                    <p:anim calcmode="lin" valueType="num">
                                      <p:cBhvr>
                                        <p:cTn id="19"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tar: 24 Points 5">
            <a:extLst>
              <a:ext uri="{FF2B5EF4-FFF2-40B4-BE49-F238E27FC236}">
                <a16:creationId xmlns:a16="http://schemas.microsoft.com/office/drawing/2014/main" xmlns="" id="{0027DCE0-6490-49D4-B432-1D600D8BEA21}"/>
              </a:ext>
            </a:extLst>
          </p:cNvPr>
          <p:cNvSpPr/>
          <p:nvPr/>
        </p:nvSpPr>
        <p:spPr>
          <a:xfrm>
            <a:off x="2819400" y="0"/>
            <a:ext cx="6615112" cy="1347311"/>
          </a:xfrm>
          <a:prstGeom prst="star24">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75430D2E-3F87-4686-B30A-99848F9AD9DB}"/>
              </a:ext>
            </a:extLst>
          </p:cNvPr>
          <p:cNvSpPr txBox="1"/>
          <p:nvPr/>
        </p:nvSpPr>
        <p:spPr>
          <a:xfrm>
            <a:off x="1385887" y="350489"/>
            <a:ext cx="97631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70C0"/>
                </a:solidFill>
                <a:effectLst/>
                <a:uLnTx/>
                <a:uFillTx/>
                <a:latin typeface="Arial" panose="020B0604020202020204" pitchFamily="34" charset="0"/>
                <a:ea typeface="+mn-ea"/>
                <a:cs typeface="+mn-cs"/>
              </a:rPr>
              <a:t>Xâu</a:t>
            </a:r>
            <a:r>
              <a:rPr kumimoji="0" lang="en-GB" sz="3600" b="1" i="0" u="none" strike="noStrike" kern="1200" cap="none" spc="0" normalizeH="0" noProof="0">
                <a:ln>
                  <a:noFill/>
                </a:ln>
                <a:solidFill>
                  <a:srgbClr val="0070C0"/>
                </a:solidFill>
                <a:effectLst/>
                <a:uLnTx/>
                <a:uFillTx/>
                <a:latin typeface="Arial" panose="020B0604020202020204" pitchFamily="34" charset="0"/>
                <a:ea typeface="+mn-ea"/>
                <a:cs typeface="+mn-cs"/>
              </a:rPr>
              <a:t> dây giày</a:t>
            </a:r>
            <a:endPar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pic>
        <p:nvPicPr>
          <p:cNvPr id="4098" name="Picture 2" descr="20 Cách Buộc Dây Giày Cực Đẹp | Creative Ways to fasten Shoelaces - YouTube">
            <a:extLst>
              <a:ext uri="{FF2B5EF4-FFF2-40B4-BE49-F238E27FC236}">
                <a16:creationId xmlns:a16="http://schemas.microsoft.com/office/drawing/2014/main" xmlns="" id="{61AF06C5-F500-47B9-B43F-8B0168022A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112" b="10555"/>
          <a:stretch/>
        </p:blipFill>
        <p:spPr bwMode="auto">
          <a:xfrm>
            <a:off x="2583656" y="1553528"/>
            <a:ext cx="7086600" cy="41633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AC9219FB-AD68-4340-82B6-D7D0A2A75546}"/>
              </a:ext>
            </a:extLst>
          </p:cNvPr>
          <p:cNvSpPr/>
          <p:nvPr/>
        </p:nvSpPr>
        <p:spPr>
          <a:xfrm>
            <a:off x="10648950" y="0"/>
            <a:ext cx="1543050" cy="1581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1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7C30967-0B74-44A3-BFF6-2690E952110C}"/>
              </a:ext>
            </a:extLst>
          </p:cNvPr>
          <p:cNvSpPr/>
          <p:nvPr/>
        </p:nvSpPr>
        <p:spPr>
          <a:xfrm>
            <a:off x="10401300" y="0"/>
            <a:ext cx="1790700" cy="1657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xmlns="" id="{7D53A8C9-646D-4270-BF22-2E2744056403}"/>
              </a:ext>
            </a:extLst>
          </p:cNvPr>
          <p:cNvSpPr/>
          <p:nvPr/>
        </p:nvSpPr>
        <p:spPr>
          <a:xfrm>
            <a:off x="971550" y="257175"/>
            <a:ext cx="10248900" cy="360997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30000"/>
              </a:lnSpc>
              <a:buClrTx/>
              <a:buSzTx/>
              <a:buFontTx/>
              <a:buNone/>
              <a:tabLst/>
              <a:defRPr/>
            </a:pPr>
            <a:r>
              <a:rPr kumimoji="0" lang="en-US" sz="4000" b="1" i="0" u="sng" strike="noStrike" kern="1200" cap="none" spc="0" normalizeH="0" baseline="0" noProof="0" dirty="0" err="1">
                <a:ln>
                  <a:noFill/>
                </a:ln>
                <a:solidFill>
                  <a:srgbClr val="002060"/>
                </a:solidFill>
                <a:effectLst/>
                <a:uLnTx/>
                <a:uFillTx/>
              </a:rPr>
              <a:t>Kết</a:t>
            </a:r>
            <a:r>
              <a:rPr kumimoji="0" lang="en-US" sz="4000" b="1" i="0" u="sng" strike="noStrike" kern="1200" cap="none" spc="0" normalizeH="0" baseline="0" noProof="0" dirty="0">
                <a:ln>
                  <a:noFill/>
                </a:ln>
                <a:solidFill>
                  <a:srgbClr val="002060"/>
                </a:solidFill>
                <a:effectLst/>
                <a:uLnTx/>
                <a:uFillTx/>
              </a:rPr>
              <a:t> </a:t>
            </a:r>
            <a:r>
              <a:rPr kumimoji="0" lang="en-US" sz="4000" b="1" i="0" u="sng" strike="noStrike" kern="1200" cap="none" spc="0" normalizeH="0" baseline="0" noProof="0" dirty="0" err="1">
                <a:ln>
                  <a:noFill/>
                </a:ln>
                <a:solidFill>
                  <a:srgbClr val="002060"/>
                </a:solidFill>
                <a:effectLst/>
                <a:uLnTx/>
                <a:uFillTx/>
              </a:rPr>
              <a:t>luận</a:t>
            </a:r>
            <a:r>
              <a:rPr kumimoji="0" lang="vi-VN" sz="4000" b="1" i="0" u="sng" strike="noStrike" kern="1200" cap="none" spc="0" normalizeH="0" baseline="0" noProof="0" dirty="0">
                <a:ln>
                  <a:noFill/>
                </a:ln>
                <a:solidFill>
                  <a:srgbClr val="002060"/>
                </a:solidFill>
                <a:effectLst/>
                <a:uLnTx/>
                <a:uFillTx/>
              </a:rPr>
              <a:t>:</a:t>
            </a:r>
            <a:endParaRPr kumimoji="0" lang="en-US" sz="4000" b="1" i="0" u="sng" strike="noStrike" kern="1200" cap="none" spc="0" normalizeH="0" baseline="0" noProof="0" dirty="0">
              <a:ln>
                <a:noFill/>
              </a:ln>
              <a:solidFill>
                <a:srgbClr val="002060"/>
              </a:solidFill>
              <a:effectLst/>
              <a:uLnTx/>
              <a:uFillTx/>
            </a:endParaRPr>
          </a:p>
          <a:p>
            <a:pPr lvl="0" algn="just">
              <a:lnSpc>
                <a:spcPct val="130000"/>
              </a:lnSpc>
            </a:pPr>
            <a:r>
              <a:rPr lang="en-GB" sz="4000">
                <a:solidFill>
                  <a:srgbClr val="002060"/>
                </a:solidFill>
              </a:rPr>
              <a:t>Bàn tay thật kì diệu, bàn tay có thể giúp ta làm mọi việc, tạo ra các sản phẩm. Để làm được nhiều việc hơn, luôn cần luyện tay khéo léo.</a:t>
            </a:r>
            <a:endParaRPr kumimoji="0" lang="en-US" sz="4000" i="0" u="none" strike="noStrike" kern="1200" cap="none" spc="0" normalizeH="0" baseline="0" noProof="0" dirty="0">
              <a:ln>
                <a:noFill/>
              </a:ln>
              <a:solidFill>
                <a:srgbClr val="002060"/>
              </a:solidFill>
              <a:effectLst/>
              <a:uLnTx/>
              <a:uFillTx/>
            </a:endParaRPr>
          </a:p>
        </p:txBody>
      </p:sp>
      <p:sp>
        <p:nvSpPr>
          <p:cNvPr id="4" name="Rectangle 3">
            <a:extLst>
              <a:ext uri="{FF2B5EF4-FFF2-40B4-BE49-F238E27FC236}">
                <a16:creationId xmlns:a16="http://schemas.microsoft.com/office/drawing/2014/main" xmlns="" id="{11363FE4-AA42-479F-BC1B-5FC8BBEA19CB}"/>
              </a:ext>
            </a:extLst>
          </p:cNvPr>
          <p:cNvSpPr/>
          <p:nvPr/>
        </p:nvSpPr>
        <p:spPr>
          <a:xfrm>
            <a:off x="2886851" y="4086225"/>
            <a:ext cx="6418297"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C00000"/>
                </a:solidFill>
                <a:effectLst/>
              </a:rPr>
              <a:t>KHÉO LÉO, CẨN THẬN</a:t>
            </a:r>
          </a:p>
        </p:txBody>
      </p:sp>
    </p:spTree>
    <p:extLst>
      <p:ext uri="{BB962C8B-B14F-4D97-AF65-F5344CB8AC3E}">
        <p14:creationId xmlns:p14="http://schemas.microsoft.com/office/powerpoint/2010/main" val="98369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图片 13">
            <a:extLst>
              <a:ext uri="{FF2B5EF4-FFF2-40B4-BE49-F238E27FC236}">
                <a16:creationId xmlns:a16="http://schemas.microsoft.com/office/drawing/2014/main" xmlns="" id="{F7D1B18D-8328-4EB7-ACB3-68FB00F9F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650480" cy="4134004"/>
          </a:xfrm>
          <a:prstGeom prst="rect">
            <a:avLst/>
          </a:prstGeom>
        </p:spPr>
      </p:pic>
      <p:grpSp>
        <p:nvGrpSpPr>
          <p:cNvPr id="7" name="组合 7">
            <a:extLst>
              <a:ext uri="{FF2B5EF4-FFF2-40B4-BE49-F238E27FC236}">
                <a16:creationId xmlns:a16="http://schemas.microsoft.com/office/drawing/2014/main" xmlns="" id="{D3EFF0A1-ADEF-467E-AB12-704C5084803D}"/>
              </a:ext>
            </a:extLst>
          </p:cNvPr>
          <p:cNvGrpSpPr/>
          <p:nvPr/>
        </p:nvGrpSpPr>
        <p:grpSpPr>
          <a:xfrm>
            <a:off x="2393187" y="3018175"/>
            <a:ext cx="10338318" cy="2957493"/>
            <a:chOff x="-578546" y="3048000"/>
            <a:chExt cx="7487347" cy="2225040"/>
          </a:xfrm>
        </p:grpSpPr>
        <p:pic>
          <p:nvPicPr>
            <p:cNvPr id="8" name="图片 8">
              <a:extLst>
                <a:ext uri="{FF2B5EF4-FFF2-40B4-BE49-F238E27FC236}">
                  <a16:creationId xmlns:a16="http://schemas.microsoft.com/office/drawing/2014/main" xmlns="" id="{EB1CBEB8-C945-459D-AB5F-E9165F032D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9" name="文本框 9">
              <a:extLst>
                <a:ext uri="{FF2B5EF4-FFF2-40B4-BE49-F238E27FC236}">
                  <a16:creationId xmlns:a16="http://schemas.microsoft.com/office/drawing/2014/main" xmlns="" id="{6EAC19AA-C176-4002-9725-7A35BADFC8A2}"/>
                </a:ext>
              </a:extLst>
            </p:cNvPr>
            <p:cNvSpPr txBox="1"/>
            <p:nvPr/>
          </p:nvSpPr>
          <p:spPr>
            <a:xfrm>
              <a:off x="30303" y="3887483"/>
              <a:ext cx="3934823" cy="6251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Mở rộng và tổng kết</a:t>
              </a:r>
              <a:endParaRPr kumimoji="0" lang="en-US" altLang="zh-CN" sz="48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p:txBody>
        </p:sp>
      </p:grpSp>
    </p:spTree>
    <p:extLst>
      <p:ext uri="{BB962C8B-B14F-4D97-AF65-F5344CB8AC3E}">
        <p14:creationId xmlns:p14="http://schemas.microsoft.com/office/powerpoint/2010/main" val="350207616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14:presetBounceEnd="60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60000">
                                          <p:cBhvr additive="base">
                                            <p:cTn id="12" dur="11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13" dur="11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100" fill="hold"/>
                                            <p:tgtEl>
                                              <p:spTgt spid="7"/>
                                            </p:tgtEl>
                                            <p:attrNameLst>
                                              <p:attrName>ppt_x</p:attrName>
                                            </p:attrNameLst>
                                          </p:cBhvr>
                                          <p:tavLst>
                                            <p:tav tm="0">
                                              <p:val>
                                                <p:strVal val="1+#ppt_w/2"/>
                                              </p:val>
                                            </p:tav>
                                            <p:tav tm="100000">
                                              <p:val>
                                                <p:strVal val="#ppt_x"/>
                                              </p:val>
                                            </p:tav>
                                          </p:tavLst>
                                        </p:anim>
                                        <p:anim calcmode="lin" valueType="num">
                                          <p:cBhvr additive="base">
                                            <p:cTn id="13" dur="11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F925567-ACA6-4E79-A738-433695BEEF94}"/>
              </a:ext>
            </a:extLst>
          </p:cNvPr>
          <p:cNvSpPr/>
          <p:nvPr/>
        </p:nvSpPr>
        <p:spPr>
          <a:xfrm>
            <a:off x="10287000" y="0"/>
            <a:ext cx="1905000" cy="177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xmlns="" id="{B3342518-A366-482E-9518-F94CEC4B030B}"/>
              </a:ext>
            </a:extLst>
          </p:cNvPr>
          <p:cNvSpPr/>
          <p:nvPr/>
        </p:nvSpPr>
        <p:spPr>
          <a:xfrm>
            <a:off x="2286000" y="699796"/>
            <a:ext cx="8162925" cy="4767943"/>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4800" b="1">
                <a:solidFill>
                  <a:srgbClr val="002060"/>
                </a:solidFill>
              </a:rPr>
              <a:t>Để sáng tạo bằng đôi bàn tay, em đã dùng những nguyên liệu và dụng cụ gì?</a:t>
            </a:r>
            <a:endParaRPr lang="en-US" sz="4800" dirty="0">
              <a:solidFill>
                <a:srgbClr val="002060"/>
              </a:solidFill>
            </a:endParaRPr>
          </a:p>
        </p:txBody>
      </p:sp>
    </p:spTree>
    <p:extLst>
      <p:ext uri="{BB962C8B-B14F-4D97-AF65-F5344CB8AC3E}">
        <p14:creationId xmlns:p14="http://schemas.microsoft.com/office/powerpoint/2010/main" val="274878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D53A8C9-646D-4270-BF22-2E2744056403}"/>
              </a:ext>
            </a:extLst>
          </p:cNvPr>
          <p:cNvSpPr/>
          <p:nvPr/>
        </p:nvSpPr>
        <p:spPr>
          <a:xfrm>
            <a:off x="1962150" y="1371600"/>
            <a:ext cx="8267700" cy="3609975"/>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30000"/>
              </a:lnSpc>
              <a:buClrTx/>
              <a:buSzTx/>
              <a:buFontTx/>
              <a:buNone/>
              <a:tabLst/>
              <a:defRPr/>
            </a:pPr>
            <a:r>
              <a:rPr kumimoji="0" lang="en-US" sz="4000" b="1" i="0" u="sng" strike="noStrike" kern="1200" cap="none" spc="0" normalizeH="0" baseline="0" noProof="0" dirty="0" err="1">
                <a:ln>
                  <a:noFill/>
                </a:ln>
                <a:solidFill>
                  <a:srgbClr val="002060"/>
                </a:solidFill>
                <a:effectLst/>
                <a:uLnTx/>
                <a:uFillTx/>
              </a:rPr>
              <a:t>Kết</a:t>
            </a:r>
            <a:r>
              <a:rPr kumimoji="0" lang="en-US" sz="4000" b="1" i="0" u="sng" strike="noStrike" kern="1200" cap="none" spc="0" normalizeH="0" baseline="0" noProof="0" dirty="0">
                <a:ln>
                  <a:noFill/>
                </a:ln>
                <a:solidFill>
                  <a:srgbClr val="002060"/>
                </a:solidFill>
                <a:effectLst/>
                <a:uLnTx/>
                <a:uFillTx/>
              </a:rPr>
              <a:t> </a:t>
            </a:r>
            <a:r>
              <a:rPr kumimoji="0" lang="en-US" sz="4000" b="1" i="0" u="sng" strike="noStrike" kern="1200" cap="none" spc="0" normalizeH="0" baseline="0" noProof="0" dirty="0" err="1">
                <a:ln>
                  <a:noFill/>
                </a:ln>
                <a:solidFill>
                  <a:srgbClr val="002060"/>
                </a:solidFill>
                <a:effectLst/>
                <a:uLnTx/>
                <a:uFillTx/>
              </a:rPr>
              <a:t>luận</a:t>
            </a:r>
            <a:r>
              <a:rPr kumimoji="0" lang="vi-VN" sz="4000" b="1" i="0" u="sng" strike="noStrike" kern="1200" cap="none" spc="0" normalizeH="0" baseline="0" noProof="0" dirty="0">
                <a:ln>
                  <a:noFill/>
                </a:ln>
                <a:solidFill>
                  <a:srgbClr val="002060"/>
                </a:solidFill>
                <a:effectLst/>
                <a:uLnTx/>
                <a:uFillTx/>
              </a:rPr>
              <a:t>:</a:t>
            </a:r>
            <a:endParaRPr kumimoji="0" lang="en-US" sz="4000" b="1" i="0" u="sng" strike="noStrike" kern="1200" cap="none" spc="0" normalizeH="0" baseline="0" noProof="0" dirty="0">
              <a:ln>
                <a:noFill/>
              </a:ln>
              <a:solidFill>
                <a:srgbClr val="002060"/>
              </a:solidFill>
              <a:effectLst/>
              <a:uLnTx/>
              <a:uFillTx/>
            </a:endParaRPr>
          </a:p>
          <a:p>
            <a:pPr lvl="0" algn="just">
              <a:lnSpc>
                <a:spcPct val="130000"/>
              </a:lnSpc>
            </a:pPr>
            <a:r>
              <a:rPr lang="en-GB" sz="4000" noProof="0">
                <a:solidFill>
                  <a:srgbClr val="002060"/>
                </a:solidFill>
              </a:rPr>
              <a:t>Với đôi bàn tay khéo léo và sự sáng tạo, chúng ta có thể làm được nhiều việc, tạo ra nhiều sản phẩm đẹp.</a:t>
            </a:r>
            <a:endParaRPr kumimoji="0" lang="en-US" sz="4000" i="0" u="none" strike="noStrike" kern="1200" cap="none" spc="0" normalizeH="0" baseline="0" noProof="0" dirty="0">
              <a:ln>
                <a:noFill/>
              </a:ln>
              <a:solidFill>
                <a:srgbClr val="002060"/>
              </a:solidFill>
              <a:effectLst/>
              <a:uLnTx/>
              <a:uFillTx/>
            </a:endParaRPr>
          </a:p>
        </p:txBody>
      </p:sp>
    </p:spTree>
    <p:extLst>
      <p:ext uri="{BB962C8B-B14F-4D97-AF65-F5344CB8AC3E}">
        <p14:creationId xmlns:p14="http://schemas.microsoft.com/office/powerpoint/2010/main" val="53237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12000"/>
          </a:stretch>
        </a:blipFill>
        <a:effectLst/>
      </p:bgPr>
    </p:bg>
    <p:spTree>
      <p:nvGrpSpPr>
        <p:cNvPr id="1" name=""/>
        <p:cNvGrpSpPr/>
        <p:nvPr/>
      </p:nvGrpSpPr>
      <p:grpSpPr>
        <a:xfrm>
          <a:off x="0" y="0"/>
          <a:ext cx="0" cy="0"/>
          <a:chOff x="0" y="0"/>
          <a:chExt cx="0" cy="0"/>
        </a:xfrm>
      </p:grpSpPr>
      <p:pic>
        <p:nvPicPr>
          <p:cNvPr id="2" name="图片 13">
            <a:extLst>
              <a:ext uri="{FF2B5EF4-FFF2-40B4-BE49-F238E27FC236}">
                <a16:creationId xmlns:a16="http://schemas.microsoft.com/office/drawing/2014/main" xmlns="" id="{02720E10-27DD-403F-9978-15B27ADDC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650480" cy="4134004"/>
          </a:xfrm>
          <a:prstGeom prst="rect">
            <a:avLst/>
          </a:prstGeom>
        </p:spPr>
      </p:pic>
      <p:grpSp>
        <p:nvGrpSpPr>
          <p:cNvPr id="3" name="组合 7">
            <a:extLst>
              <a:ext uri="{FF2B5EF4-FFF2-40B4-BE49-F238E27FC236}">
                <a16:creationId xmlns:a16="http://schemas.microsoft.com/office/drawing/2014/main" xmlns="" id="{3843CEA3-9746-4569-8E70-A81D87237046}"/>
              </a:ext>
            </a:extLst>
          </p:cNvPr>
          <p:cNvGrpSpPr/>
          <p:nvPr/>
        </p:nvGrpSpPr>
        <p:grpSpPr>
          <a:xfrm>
            <a:off x="2393187" y="3018175"/>
            <a:ext cx="10338318" cy="2957493"/>
            <a:chOff x="-578546" y="3048000"/>
            <a:chExt cx="7487347" cy="2225040"/>
          </a:xfrm>
        </p:grpSpPr>
        <p:pic>
          <p:nvPicPr>
            <p:cNvPr id="4" name="图片 8">
              <a:extLst>
                <a:ext uri="{FF2B5EF4-FFF2-40B4-BE49-F238E27FC236}">
                  <a16:creationId xmlns:a16="http://schemas.microsoft.com/office/drawing/2014/main" xmlns="" id="{A00950B7-34F8-445A-9B98-22D132E6A0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5" name="文本框 9">
              <a:extLst>
                <a:ext uri="{FF2B5EF4-FFF2-40B4-BE49-F238E27FC236}">
                  <a16:creationId xmlns:a16="http://schemas.microsoft.com/office/drawing/2014/main" xmlns="" id="{EB107193-A42A-4B9E-81DF-944797D0FA61}"/>
                </a:ext>
              </a:extLst>
            </p:cNvPr>
            <p:cNvSpPr txBox="1"/>
            <p:nvPr/>
          </p:nvSpPr>
          <p:spPr>
            <a:xfrm>
              <a:off x="30303" y="3887483"/>
              <a:ext cx="3934823" cy="578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Hoạt động sau giờ học</a:t>
              </a:r>
              <a:endPar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p:txBody>
        </p:sp>
      </p:grpSp>
    </p:spTree>
    <p:extLst>
      <p:ext uri="{BB962C8B-B14F-4D97-AF65-F5344CB8AC3E}">
        <p14:creationId xmlns:p14="http://schemas.microsoft.com/office/powerpoint/2010/main" val="284827374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14:presetBounceEnd="6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60000">
                                          <p:cBhvr additive="base">
                                            <p:cTn id="12" dur="11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13" dur="11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100" fill="hold"/>
                                            <p:tgtEl>
                                              <p:spTgt spid="3"/>
                                            </p:tgtEl>
                                            <p:attrNameLst>
                                              <p:attrName>ppt_x</p:attrName>
                                            </p:attrNameLst>
                                          </p:cBhvr>
                                          <p:tavLst>
                                            <p:tav tm="0">
                                              <p:val>
                                                <p:strVal val="1+#ppt_w/2"/>
                                              </p:val>
                                            </p:tav>
                                            <p:tav tm="100000">
                                              <p:val>
                                                <p:strVal val="#ppt_x"/>
                                              </p:val>
                                            </p:tav>
                                          </p:tavLst>
                                        </p:anim>
                                        <p:anim calcmode="lin" valueType="num">
                                          <p:cBhvr additive="base">
                                            <p:cTn id="13" dur="11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A64289A-C557-44E2-82A3-9EF4A594DA7F}"/>
              </a:ext>
            </a:extLst>
          </p:cNvPr>
          <p:cNvSpPr/>
          <p:nvPr/>
        </p:nvSpPr>
        <p:spPr>
          <a:xfrm>
            <a:off x="2006353" y="161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Calibri" panose="020F0502020204030204"/>
              </a:rPr>
              <a:t>Về</a:t>
            </a:r>
            <a:r>
              <a:rPr lang="en-US" sz="3200" dirty="0">
                <a:solidFill>
                  <a:prstClr val="white"/>
                </a:solidFill>
                <a:latin typeface="Calibri" panose="020F0502020204030204"/>
              </a:rPr>
              <a:t> </a:t>
            </a:r>
            <a:r>
              <a:rPr lang="en-US" sz="3200" dirty="0" err="1">
                <a:solidFill>
                  <a:prstClr val="white"/>
                </a:solidFill>
                <a:latin typeface="Calibri" panose="020F0502020204030204"/>
              </a:rPr>
              <a:t>nhà</a:t>
            </a:r>
            <a:r>
              <a:rPr lang="en-US" sz="3200" dirty="0">
                <a:solidFill>
                  <a:prstClr val="white"/>
                </a:solidFill>
                <a:latin typeface="Calibri" panose="020F0502020204030204"/>
              </a:rPr>
              <a:t> </a:t>
            </a:r>
            <a:r>
              <a:rPr lang="en-US" sz="3200" dirty="0" err="1">
                <a:solidFill>
                  <a:prstClr val="white"/>
                </a:solidFill>
                <a:latin typeface="Calibri" panose="020F0502020204030204"/>
              </a:rPr>
              <a:t>cùng</a:t>
            </a:r>
            <a:r>
              <a:rPr lang="en-US" sz="3200" dirty="0">
                <a:solidFill>
                  <a:prstClr val="white"/>
                </a:solidFill>
                <a:latin typeface="Calibri" panose="020F0502020204030204"/>
              </a:rPr>
              <a:t> </a:t>
            </a:r>
            <a:r>
              <a:rPr lang="en-US" sz="3200" dirty="0" err="1">
                <a:solidFill>
                  <a:prstClr val="white"/>
                </a:solidFill>
                <a:latin typeface="Calibri" panose="020F0502020204030204"/>
              </a:rPr>
              <a:t>bố</a:t>
            </a:r>
            <a:r>
              <a:rPr lang="en-US" sz="3200" dirty="0">
                <a:solidFill>
                  <a:prstClr val="white"/>
                </a:solidFill>
                <a:latin typeface="Calibri" panose="020F0502020204030204"/>
              </a:rPr>
              <a:t> </a:t>
            </a:r>
            <a:r>
              <a:rPr lang="en-US" sz="3200" err="1">
                <a:solidFill>
                  <a:prstClr val="white"/>
                </a:solidFill>
                <a:latin typeface="Calibri" panose="020F0502020204030204"/>
              </a:rPr>
              <a:t>mẹ</a:t>
            </a:r>
            <a:r>
              <a:rPr lang="en-US" sz="3200">
                <a:solidFill>
                  <a:prstClr val="white"/>
                </a:solidFill>
                <a:latin typeface="Calibri" panose="020F0502020204030204"/>
              </a:rPr>
              <a:t> chơi trò “Xiếc bóng”</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2C1BDBBE-BCB8-4B63-8953-D6EC221DD6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353" y="1500014"/>
            <a:ext cx="7658100" cy="4959712"/>
          </a:xfrm>
          <a:prstGeom prst="rect">
            <a:avLst/>
          </a:prstGeom>
        </p:spPr>
      </p:pic>
    </p:spTree>
    <p:extLst>
      <p:ext uri="{BB962C8B-B14F-4D97-AF65-F5344CB8AC3E}">
        <p14:creationId xmlns:p14="http://schemas.microsoft.com/office/powerpoint/2010/main" val="189399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16" y="-221890"/>
            <a:ext cx="10413485" cy="7289440"/>
          </a:xfrm>
          <a:prstGeom prst="rect">
            <a:avLst/>
          </a:prstGeom>
        </p:spPr>
      </p:pic>
      <p:sp>
        <p:nvSpPr>
          <p:cNvPr id="18" name="TextBox 17"/>
          <p:cNvSpPr txBox="1"/>
          <p:nvPr/>
        </p:nvSpPr>
        <p:spPr>
          <a:xfrm>
            <a:off x="3611863" y="4428367"/>
            <a:ext cx="5252605"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libri Light" panose="020F0302020204030204"/>
                <a:ea typeface="+mn-ea"/>
                <a:cs typeface="+mn-cs"/>
              </a:rPr>
              <a:t>Củng cố bài học</a:t>
            </a:r>
            <a:endParaRPr kumimoji="0" lang="en-US" sz="4800" b="1" i="0"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A0CB3A0-F86D-4969-BF2E-620359097C76}"/>
              </a:ext>
            </a:extLst>
          </p:cNvPr>
          <p:cNvSpPr/>
          <p:nvPr/>
        </p:nvSpPr>
        <p:spPr>
          <a:xfrm>
            <a:off x="2715106" y="2182694"/>
            <a:ext cx="6761787" cy="923330"/>
          </a:xfrm>
          <a:prstGeom prst="rect">
            <a:avLst/>
          </a:prstGeom>
          <a:noFill/>
        </p:spPr>
        <p:txBody>
          <a:bodyPr wrap="none" lIns="91440" tIns="45720" rIns="91440" bIns="45720">
            <a:prstTxWarp prst="textArchUp">
              <a:avLst/>
            </a:prstTxWarp>
            <a:spAutoFit/>
          </a:bodyPr>
          <a:lstStyle/>
          <a:p>
            <a:pPr algn="ctr"/>
            <a:r>
              <a:rPr lang="en-US" sz="8000" b="1" cap="none" spc="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Bài</a:t>
            </a:r>
            <a:r>
              <a:rPr lang="en-US" sz="80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3: Luyện tay cho khéo</a:t>
            </a:r>
            <a:endParaRPr 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TextBox 2">
            <a:extLst>
              <a:ext uri="{FF2B5EF4-FFF2-40B4-BE49-F238E27FC236}">
                <a16:creationId xmlns:a16="http://schemas.microsoft.com/office/drawing/2014/main" xmlns="" id="{DBD6F9C1-7504-4F23-B2FA-FAE4B508547C}"/>
              </a:ext>
            </a:extLst>
          </p:cNvPr>
          <p:cNvSpPr txBox="1"/>
          <p:nvPr/>
        </p:nvSpPr>
        <p:spPr>
          <a:xfrm>
            <a:off x="3305175" y="85725"/>
            <a:ext cx="5048250" cy="523220"/>
          </a:xfrm>
          <a:prstGeom prst="rect">
            <a:avLst/>
          </a:prstGeom>
          <a:noFill/>
        </p:spPr>
        <p:txBody>
          <a:bodyPr wrap="square" rtlCol="0">
            <a:spAutoFit/>
          </a:bodyPr>
          <a:lstStyle/>
          <a:p>
            <a:pPr algn="ctr"/>
            <a:r>
              <a:rPr lang="en-US" sz="2800" b="1" dirty="0" err="1"/>
              <a:t>Chủ</a:t>
            </a:r>
            <a:r>
              <a:rPr lang="en-US" sz="2800" b="1" dirty="0"/>
              <a:t> </a:t>
            </a:r>
            <a:r>
              <a:rPr lang="en-US" sz="2800" b="1" dirty="0" err="1"/>
              <a:t>đề</a:t>
            </a:r>
            <a:r>
              <a:rPr lang="en-US" sz="2800" b="1" dirty="0"/>
              <a:t>: </a:t>
            </a:r>
            <a:r>
              <a:rPr lang="en-US" sz="2800" b="1" dirty="0" err="1"/>
              <a:t>Khám</a:t>
            </a:r>
            <a:r>
              <a:rPr lang="en-US" sz="2800" b="1" dirty="0"/>
              <a:t> </a:t>
            </a:r>
            <a:r>
              <a:rPr lang="en-US" sz="2800" b="1" dirty="0" err="1"/>
              <a:t>phá</a:t>
            </a:r>
            <a:r>
              <a:rPr lang="en-US" sz="2800" b="1" dirty="0"/>
              <a:t> </a:t>
            </a:r>
            <a:r>
              <a:rPr lang="en-US" sz="2800" b="1" dirty="0" err="1"/>
              <a:t>bản</a:t>
            </a:r>
            <a:r>
              <a:rPr lang="en-US" sz="2800" b="1" dirty="0"/>
              <a:t> </a:t>
            </a:r>
            <a:r>
              <a:rPr lang="en-US" sz="2800" b="1" dirty="0" err="1"/>
              <a:t>thân</a:t>
            </a:r>
            <a:endParaRPr lang="en-US" sz="2800" b="1" dirty="0"/>
          </a:p>
        </p:txBody>
      </p:sp>
      <p:sp>
        <p:nvSpPr>
          <p:cNvPr id="4" name="Rectangle 3">
            <a:extLst>
              <a:ext uri="{FF2B5EF4-FFF2-40B4-BE49-F238E27FC236}">
                <a16:creationId xmlns:a16="http://schemas.microsoft.com/office/drawing/2014/main" xmlns="" id="{41CA1889-5F82-49AD-B0BB-CEF477D8EE9B}"/>
              </a:ext>
            </a:extLst>
          </p:cNvPr>
          <p:cNvSpPr/>
          <p:nvPr/>
        </p:nvSpPr>
        <p:spPr>
          <a:xfrm>
            <a:off x="10744200" y="0"/>
            <a:ext cx="1447800" cy="1619250"/>
          </a:xfrm>
          <a:prstGeom prst="rect">
            <a:avLst/>
          </a:prstGeom>
          <a:solidFill>
            <a:srgbClr val="C7E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83800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B8EC15B-2351-4D7E-8AEC-DE4C0639432E}"/>
              </a:ext>
            </a:extLst>
          </p:cNvPr>
          <p:cNvSpPr txBox="1"/>
          <p:nvPr/>
        </p:nvSpPr>
        <p:spPr>
          <a:xfrm>
            <a:off x="3486150" y="1809750"/>
            <a:ext cx="5362575" cy="861774"/>
          </a:xfrm>
          <a:prstGeom prst="rect">
            <a:avLst/>
          </a:prstGeom>
          <a:noFill/>
        </p:spPr>
        <p:txBody>
          <a:bodyPr wrap="square" rtlCol="0">
            <a:spAutoFit/>
          </a:bodyPr>
          <a:lstStyle/>
          <a:p>
            <a:r>
              <a:rPr lang="en-US" sz="5000" dirty="0" err="1">
                <a:solidFill>
                  <a:srgbClr val="7030A0"/>
                </a:solidFill>
              </a:rPr>
              <a:t>Mục</a:t>
            </a:r>
            <a:r>
              <a:rPr lang="en-US" sz="5000" dirty="0">
                <a:solidFill>
                  <a:srgbClr val="7030A0"/>
                </a:solidFill>
              </a:rPr>
              <a:t> </a:t>
            </a:r>
            <a:r>
              <a:rPr lang="en-US" sz="5000" dirty="0" err="1">
                <a:solidFill>
                  <a:srgbClr val="7030A0"/>
                </a:solidFill>
              </a:rPr>
              <a:t>tiêu</a:t>
            </a:r>
            <a:r>
              <a:rPr lang="en-US" sz="5000" dirty="0">
                <a:solidFill>
                  <a:srgbClr val="7030A0"/>
                </a:solidFill>
              </a:rPr>
              <a:t> </a:t>
            </a:r>
            <a:r>
              <a:rPr lang="en-US" sz="5000" dirty="0" err="1">
                <a:solidFill>
                  <a:srgbClr val="7030A0"/>
                </a:solidFill>
              </a:rPr>
              <a:t>bài</a:t>
            </a:r>
            <a:r>
              <a:rPr lang="en-US" sz="5000" dirty="0">
                <a:solidFill>
                  <a:srgbClr val="7030A0"/>
                </a:solidFill>
              </a:rPr>
              <a:t> </a:t>
            </a:r>
            <a:r>
              <a:rPr lang="en-US" sz="5000" dirty="0" err="1">
                <a:solidFill>
                  <a:srgbClr val="7030A0"/>
                </a:solidFill>
              </a:rPr>
              <a:t>học</a:t>
            </a:r>
            <a:endParaRPr lang="en-US" sz="5000" dirty="0">
              <a:solidFill>
                <a:srgbClr val="7030A0"/>
              </a:solidFill>
            </a:endParaRPr>
          </a:p>
        </p:txBody>
      </p:sp>
      <p:sp>
        <p:nvSpPr>
          <p:cNvPr id="3" name="TextBox 2">
            <a:extLst>
              <a:ext uri="{FF2B5EF4-FFF2-40B4-BE49-F238E27FC236}">
                <a16:creationId xmlns:a16="http://schemas.microsoft.com/office/drawing/2014/main" xmlns="" id="{639A2585-1C89-4F4F-B097-51C171329DC5}"/>
              </a:ext>
            </a:extLst>
          </p:cNvPr>
          <p:cNvSpPr txBox="1"/>
          <p:nvPr/>
        </p:nvSpPr>
        <p:spPr>
          <a:xfrm>
            <a:off x="1539552" y="2896998"/>
            <a:ext cx="8761444" cy="1200329"/>
          </a:xfrm>
          <a:prstGeom prst="rect">
            <a:avLst/>
          </a:prstGeom>
          <a:noFill/>
        </p:spPr>
        <p:txBody>
          <a:bodyPr wrap="square" rtlCol="0">
            <a:spAutoFit/>
          </a:bodyPr>
          <a:lstStyle/>
          <a:p>
            <a:pPr marL="457200" indent="-457200">
              <a:buFont typeface="Arial" panose="020B0604020202020204" pitchFamily="34" charset="0"/>
              <a:buChar char="•"/>
            </a:pPr>
            <a:r>
              <a:rPr lang="en-GB" sz="3600">
                <a:solidFill>
                  <a:srgbClr val="FF0000"/>
                </a:solidFill>
              </a:rPr>
              <a:t>Tự làm một món đồ thủ công</a:t>
            </a:r>
            <a:r>
              <a:rPr lang="vi-VN" sz="3600">
                <a:solidFill>
                  <a:srgbClr val="FF0000"/>
                </a:solidFill>
              </a:rPr>
              <a:t>.</a:t>
            </a:r>
            <a:endParaRPr lang="en-US" sz="3600" dirty="0">
              <a:solidFill>
                <a:srgbClr val="FF0000"/>
              </a:solidFill>
            </a:endParaRPr>
          </a:p>
          <a:p>
            <a:pPr marL="457200" indent="-457200">
              <a:buFont typeface="Arial" panose="020B0604020202020204" pitchFamily="34" charset="0"/>
              <a:buChar char="•"/>
            </a:pPr>
            <a:r>
              <a:rPr lang="en-GB" sz="3600">
                <a:solidFill>
                  <a:srgbClr val="FF0000"/>
                </a:solidFill>
              </a:rPr>
              <a:t>Thể hiện sự khéo léo, cẩn thận khi làm việc</a:t>
            </a:r>
            <a:r>
              <a:rPr lang="vi-VN" sz="3600">
                <a:solidFill>
                  <a:srgbClr val="FF0000"/>
                </a:solidFill>
              </a:rPr>
              <a:t>.</a:t>
            </a:r>
            <a:endParaRPr lang="en-US" sz="3600" dirty="0">
              <a:solidFill>
                <a:srgbClr val="FF0000"/>
              </a:solidFill>
            </a:endParaRPr>
          </a:p>
        </p:txBody>
      </p:sp>
    </p:spTree>
    <p:extLst>
      <p:ext uri="{BB962C8B-B14F-4D97-AF65-F5344CB8AC3E}">
        <p14:creationId xmlns:p14="http://schemas.microsoft.com/office/powerpoint/2010/main" val="133429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12000"/>
          </a:stretch>
        </a:blipFill>
        <a:effectLst/>
      </p:bgPr>
    </p:bg>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xmlns="" id="{1D83FB03-EA17-4551-869C-08607536F1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4" y="0"/>
            <a:ext cx="7650480" cy="4134004"/>
          </a:xfrm>
          <a:prstGeom prst="rect">
            <a:avLst/>
          </a:prstGeom>
        </p:spPr>
      </p:pic>
      <p:grpSp>
        <p:nvGrpSpPr>
          <p:cNvPr id="5" name="组合 7">
            <a:extLst>
              <a:ext uri="{FF2B5EF4-FFF2-40B4-BE49-F238E27FC236}">
                <a16:creationId xmlns:a16="http://schemas.microsoft.com/office/drawing/2014/main" xmlns="" id="{A8EA5C3C-A6C1-44ED-A732-AA78EC0CA124}"/>
              </a:ext>
            </a:extLst>
          </p:cNvPr>
          <p:cNvGrpSpPr/>
          <p:nvPr/>
        </p:nvGrpSpPr>
        <p:grpSpPr>
          <a:xfrm>
            <a:off x="2393187" y="3018175"/>
            <a:ext cx="10338318" cy="2957493"/>
            <a:chOff x="-578546" y="3048000"/>
            <a:chExt cx="7487347" cy="2225040"/>
          </a:xfrm>
        </p:grpSpPr>
        <p:pic>
          <p:nvPicPr>
            <p:cNvPr id="6" name="图片 8">
              <a:extLst>
                <a:ext uri="{FF2B5EF4-FFF2-40B4-BE49-F238E27FC236}">
                  <a16:creationId xmlns:a16="http://schemas.microsoft.com/office/drawing/2014/main" xmlns="" id="{22825634-D88D-4A06-A677-924DB6FFD7B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7" name="文本框 9">
              <a:extLst>
                <a:ext uri="{FF2B5EF4-FFF2-40B4-BE49-F238E27FC236}">
                  <a16:creationId xmlns:a16="http://schemas.microsoft.com/office/drawing/2014/main" xmlns="" id="{F9A6376D-A520-460C-A63B-427E8D047F63}"/>
                </a:ext>
              </a:extLst>
            </p:cNvPr>
            <p:cNvSpPr txBox="1"/>
            <p:nvPr/>
          </p:nvSpPr>
          <p:spPr>
            <a:xfrm>
              <a:off x="16507" y="3813191"/>
              <a:ext cx="3934823" cy="694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Khởi động</a:t>
              </a:r>
              <a:endParaRPr kumimoji="0" lang="en-US" altLang="zh-CN" sz="5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p:txBody>
        </p:sp>
      </p:grpSp>
    </p:spTree>
    <p:extLst>
      <p:ext uri="{BB962C8B-B14F-4D97-AF65-F5344CB8AC3E}">
        <p14:creationId xmlns:p14="http://schemas.microsoft.com/office/powerpoint/2010/main" val="288259595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14:presetBounceEnd="60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60000">
                                          <p:cBhvr additive="base">
                                            <p:cTn id="12" dur="11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13" dur="11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100" fill="hold"/>
                                            <p:tgtEl>
                                              <p:spTgt spid="5"/>
                                            </p:tgtEl>
                                            <p:attrNameLst>
                                              <p:attrName>ppt_x</p:attrName>
                                            </p:attrNameLst>
                                          </p:cBhvr>
                                          <p:tavLst>
                                            <p:tav tm="0">
                                              <p:val>
                                                <p:strVal val="1+#ppt_w/2"/>
                                              </p:val>
                                            </p:tav>
                                            <p:tav tm="100000">
                                              <p:val>
                                                <p:strVal val="#ppt_x"/>
                                              </p:val>
                                            </p:tav>
                                          </p:tavLst>
                                        </p:anim>
                                        <p:anim calcmode="lin" valueType="num">
                                          <p:cBhvr additive="base">
                                            <p:cTn id="13" dur="11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927A476B-122E-4ECB-BC2D-6AAA52E18F88}"/>
              </a:ext>
            </a:extLst>
          </p:cNvPr>
          <p:cNvSpPr txBox="1"/>
          <p:nvPr/>
        </p:nvSpPr>
        <p:spPr>
          <a:xfrm>
            <a:off x="2113614" y="2244777"/>
            <a:ext cx="7719934" cy="1200329"/>
          </a:xfrm>
          <a:prstGeom prst="rect">
            <a:avLst/>
          </a:prstGeom>
          <a:noFill/>
        </p:spPr>
        <p:txBody>
          <a:bodyPr wrap="square" rtlCol="0">
            <a:spAutoFit/>
          </a:bodyPr>
          <a:lstStyle/>
          <a:p>
            <a:pPr algn="ctr"/>
            <a:r>
              <a:rPr lang="en-GB" sz="3600" b="1">
                <a:solidFill>
                  <a:srgbClr val="002060"/>
                </a:solidFill>
              </a:rPr>
              <a:t>Hằng ngày, đôi bàn tay có thể làm những việc gì?</a:t>
            </a:r>
            <a:endParaRPr lang="en-US" sz="3600" b="1">
              <a:solidFill>
                <a:srgbClr val="002060"/>
              </a:solidFill>
            </a:endParaRPr>
          </a:p>
        </p:txBody>
      </p:sp>
    </p:spTree>
    <p:extLst>
      <p:ext uri="{BB962C8B-B14F-4D97-AF65-F5344CB8AC3E}">
        <p14:creationId xmlns:p14="http://schemas.microsoft.com/office/powerpoint/2010/main" val="49977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8" presetClass="exit" presetSubtype="32" fill="hold" grpId="1" nodeType="withEffect">
                                  <p:stCondLst>
                                    <p:cond delay="0"/>
                                  </p:stCondLst>
                                  <p:childTnLst>
                                    <p:animEffect transition="out" filter="diamond(out)">
                                      <p:cBhvr>
                                        <p:cTn id="9" dur="2000"/>
                                        <p:tgtEl>
                                          <p:spTgt spid="9"/>
                                        </p:tgtEl>
                                      </p:cBhvr>
                                    </p:animEffect>
                                    <p:set>
                                      <p:cBhvr>
                                        <p:cTn id="10"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26" name="Picture 2" descr="Cartoon Reaching Hand Gesture Illustration, Reach Out, Palm, Action PNG  Transparent Clipart Image and PSD File for Free Download | Cartoon clip  art, Hand gesture illustration, Cartoon hand">
            <a:extLst>
              <a:ext uri="{FF2B5EF4-FFF2-40B4-BE49-F238E27FC236}">
                <a16:creationId xmlns:a16="http://schemas.microsoft.com/office/drawing/2014/main" xmlns="" id="{3754DA5F-0BE7-49EF-877E-D899E07D3B7B}"/>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0270" b="28180"/>
          <a:stretch/>
        </p:blipFill>
        <p:spPr bwMode="auto">
          <a:xfrm rot="523284" flipH="1">
            <a:off x="2850629" y="869630"/>
            <a:ext cx="6490741" cy="17087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C4CF2754-CB5C-43EF-8863-1E029CF2099E}"/>
              </a:ext>
            </a:extLst>
          </p:cNvPr>
          <p:cNvSpPr/>
          <p:nvPr/>
        </p:nvSpPr>
        <p:spPr>
          <a:xfrm>
            <a:off x="3072985" y="387413"/>
            <a:ext cx="5771213" cy="832349"/>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5400" b="1">
                <a:solidFill>
                  <a:srgbClr val="C00000"/>
                </a:solidFill>
              </a:rPr>
              <a:t>Bàn tay biết nói</a:t>
            </a:r>
            <a:endParaRPr lang="en-US" sz="5400" b="1" dirty="0">
              <a:solidFill>
                <a:srgbClr val="C00000"/>
              </a:solidFill>
            </a:endParaRPr>
          </a:p>
        </p:txBody>
      </p:sp>
      <p:sp>
        <p:nvSpPr>
          <p:cNvPr id="5" name="TextBox 4">
            <a:extLst>
              <a:ext uri="{FF2B5EF4-FFF2-40B4-BE49-F238E27FC236}">
                <a16:creationId xmlns:a16="http://schemas.microsoft.com/office/drawing/2014/main" xmlns="" id="{7116A591-6A57-4FE7-9206-E90B21FAF635}"/>
              </a:ext>
            </a:extLst>
          </p:cNvPr>
          <p:cNvSpPr txBox="1"/>
          <p:nvPr/>
        </p:nvSpPr>
        <p:spPr>
          <a:xfrm>
            <a:off x="809469" y="2537346"/>
            <a:ext cx="9458794" cy="523220"/>
          </a:xfrm>
          <a:prstGeom prst="rect">
            <a:avLst/>
          </a:prstGeom>
          <a:noFill/>
        </p:spPr>
        <p:txBody>
          <a:bodyPr wrap="square" rtlCol="0">
            <a:spAutoFit/>
          </a:bodyPr>
          <a:lstStyle/>
          <a:p>
            <a:r>
              <a:rPr lang="en-GB" sz="2800"/>
              <a:t>Hãy dùng đôi bàn tay của mình để thể hiện những nội dung sau:</a:t>
            </a:r>
            <a:endParaRPr lang="en-US" sz="2800"/>
          </a:p>
        </p:txBody>
      </p:sp>
      <p:sp>
        <p:nvSpPr>
          <p:cNvPr id="10" name="Rectangle 9">
            <a:extLst>
              <a:ext uri="{FF2B5EF4-FFF2-40B4-BE49-F238E27FC236}">
                <a16:creationId xmlns:a16="http://schemas.microsoft.com/office/drawing/2014/main" xmlns="" id="{5D9EAE36-8D9C-4678-A2C0-5B9EDDF19BBF}"/>
              </a:ext>
            </a:extLst>
          </p:cNvPr>
          <p:cNvSpPr/>
          <p:nvPr/>
        </p:nvSpPr>
        <p:spPr>
          <a:xfrm>
            <a:off x="4414306" y="3632543"/>
            <a:ext cx="2853731"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Tuyệt vời</a:t>
            </a:r>
          </a:p>
        </p:txBody>
      </p:sp>
      <p:sp>
        <p:nvSpPr>
          <p:cNvPr id="12" name="Rectangle 11">
            <a:extLst>
              <a:ext uri="{FF2B5EF4-FFF2-40B4-BE49-F238E27FC236}">
                <a16:creationId xmlns:a16="http://schemas.microsoft.com/office/drawing/2014/main" xmlns="" id="{BB2C1A93-75FA-4E5C-BF43-DF78A871420C}"/>
              </a:ext>
            </a:extLst>
          </p:cNvPr>
          <p:cNvSpPr/>
          <p:nvPr/>
        </p:nvSpPr>
        <p:spPr>
          <a:xfrm>
            <a:off x="4339798" y="3632201"/>
            <a:ext cx="3002745"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Sóng biển</a:t>
            </a:r>
          </a:p>
        </p:txBody>
      </p:sp>
      <p:sp>
        <p:nvSpPr>
          <p:cNvPr id="13" name="Rectangle 12">
            <a:extLst>
              <a:ext uri="{FF2B5EF4-FFF2-40B4-BE49-F238E27FC236}">
                <a16:creationId xmlns:a16="http://schemas.microsoft.com/office/drawing/2014/main" xmlns="" id="{7139E708-B837-43F3-88EE-622AACC3A38B}"/>
              </a:ext>
            </a:extLst>
          </p:cNvPr>
          <p:cNvSpPr/>
          <p:nvPr/>
        </p:nvSpPr>
        <p:spPr>
          <a:xfrm>
            <a:off x="3828039" y="3631859"/>
            <a:ext cx="4261103"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Gọi điện thoại</a:t>
            </a:r>
          </a:p>
        </p:txBody>
      </p:sp>
      <p:sp>
        <p:nvSpPr>
          <p:cNvPr id="14" name="Rectangle 13">
            <a:extLst>
              <a:ext uri="{FF2B5EF4-FFF2-40B4-BE49-F238E27FC236}">
                <a16:creationId xmlns:a16="http://schemas.microsoft.com/office/drawing/2014/main" xmlns="" id="{175D1188-C2CE-4E2C-BB4C-EA07AE41ACE8}"/>
              </a:ext>
            </a:extLst>
          </p:cNvPr>
          <p:cNvSpPr/>
          <p:nvPr/>
        </p:nvSpPr>
        <p:spPr>
          <a:xfrm>
            <a:off x="4441075" y="3556366"/>
            <a:ext cx="2747548"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Ngôi nhà</a:t>
            </a:r>
          </a:p>
        </p:txBody>
      </p:sp>
      <p:sp>
        <p:nvSpPr>
          <p:cNvPr id="15" name="Rectangle 14">
            <a:extLst>
              <a:ext uri="{FF2B5EF4-FFF2-40B4-BE49-F238E27FC236}">
                <a16:creationId xmlns:a16="http://schemas.microsoft.com/office/drawing/2014/main" xmlns="" id="{E64B9B9D-B581-479D-B6CC-D45FD9F83F88}"/>
              </a:ext>
            </a:extLst>
          </p:cNvPr>
          <p:cNvSpPr/>
          <p:nvPr/>
        </p:nvSpPr>
        <p:spPr>
          <a:xfrm>
            <a:off x="4929027" y="3527832"/>
            <a:ext cx="2236511"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Mặt nạ</a:t>
            </a:r>
          </a:p>
        </p:txBody>
      </p:sp>
      <p:sp>
        <p:nvSpPr>
          <p:cNvPr id="16" name="Rectangle 15">
            <a:extLst>
              <a:ext uri="{FF2B5EF4-FFF2-40B4-BE49-F238E27FC236}">
                <a16:creationId xmlns:a16="http://schemas.microsoft.com/office/drawing/2014/main" xmlns="" id="{264B1A1D-599F-4225-BE48-7BA606C3406D}"/>
              </a:ext>
            </a:extLst>
          </p:cNvPr>
          <p:cNvSpPr/>
          <p:nvPr/>
        </p:nvSpPr>
        <p:spPr>
          <a:xfrm>
            <a:off x="5056808" y="3707352"/>
            <a:ext cx="1920206"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Lá cây</a:t>
            </a:r>
          </a:p>
        </p:txBody>
      </p:sp>
      <p:sp>
        <p:nvSpPr>
          <p:cNvPr id="17" name="Rectangle 16">
            <a:extLst>
              <a:ext uri="{FF2B5EF4-FFF2-40B4-BE49-F238E27FC236}">
                <a16:creationId xmlns:a16="http://schemas.microsoft.com/office/drawing/2014/main" xmlns="" id="{3A1E1A4D-FDBB-4581-83D9-4DE513B79700}"/>
              </a:ext>
            </a:extLst>
          </p:cNvPr>
          <p:cNvSpPr/>
          <p:nvPr/>
        </p:nvSpPr>
        <p:spPr>
          <a:xfrm>
            <a:off x="5033723" y="3753969"/>
            <a:ext cx="1167307"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Gió</a:t>
            </a:r>
          </a:p>
        </p:txBody>
      </p:sp>
      <p:sp>
        <p:nvSpPr>
          <p:cNvPr id="18" name="Rectangle 17">
            <a:extLst>
              <a:ext uri="{FF2B5EF4-FFF2-40B4-BE49-F238E27FC236}">
                <a16:creationId xmlns:a16="http://schemas.microsoft.com/office/drawing/2014/main" xmlns="" id="{FB3DAEA8-4A39-451D-8C0B-3322431CF329}"/>
              </a:ext>
            </a:extLst>
          </p:cNvPr>
          <p:cNvSpPr/>
          <p:nvPr/>
        </p:nvSpPr>
        <p:spPr>
          <a:xfrm>
            <a:off x="5314073" y="3631859"/>
            <a:ext cx="1580882"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Mưa</a:t>
            </a:r>
          </a:p>
        </p:txBody>
      </p:sp>
      <p:sp>
        <p:nvSpPr>
          <p:cNvPr id="19" name="Rectangle 18">
            <a:extLst>
              <a:ext uri="{FF2B5EF4-FFF2-40B4-BE49-F238E27FC236}">
                <a16:creationId xmlns:a16="http://schemas.microsoft.com/office/drawing/2014/main" xmlns="" id="{2100FE7A-8C31-4A2F-914D-AB77E7636E34}"/>
              </a:ext>
            </a:extLst>
          </p:cNvPr>
          <p:cNvSpPr/>
          <p:nvPr/>
        </p:nvSpPr>
        <p:spPr>
          <a:xfrm>
            <a:off x="3697331" y="3753285"/>
            <a:ext cx="5007397"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Tình yêu thương</a:t>
            </a:r>
          </a:p>
        </p:txBody>
      </p:sp>
    </p:spTree>
    <p:extLst>
      <p:ext uri="{BB962C8B-B14F-4D97-AF65-F5344CB8AC3E}">
        <p14:creationId xmlns:p14="http://schemas.microsoft.com/office/powerpoint/2010/main" val="324433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 presetClass="exit" presetSubtype="10" fill="hold" grpId="1" nodeType="withEffect">
                                  <p:stCondLst>
                                    <p:cond delay="0"/>
                                  </p:stCondLst>
                                  <p:childTnLst>
                                    <p:animEffect transition="out" filter="checkerboard(across)">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5" presetClass="exit" presetSubtype="10" fill="hold" grpId="1" nodeType="withEffect">
                                  <p:stCondLst>
                                    <p:cond delay="0"/>
                                  </p:stCondLst>
                                  <p:childTnLst>
                                    <p:animEffect transition="out" filter="checkerboard(across)">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par>
                                <p:cTn id="52" presetID="5" presetClass="exit" presetSubtype="10" fill="hold" grpId="1" nodeType="withEffect">
                                  <p:stCondLst>
                                    <p:cond delay="0"/>
                                  </p:stCondLst>
                                  <p:childTnLst>
                                    <p:animEffect transition="out" filter="checkerboard(across)">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par>
                                <p:cTn id="62" presetID="5" presetClass="exit" presetSubtype="10" fill="hold" grpId="1" nodeType="withEffect">
                                  <p:stCondLst>
                                    <p:cond delay="0"/>
                                  </p:stCondLst>
                                  <p:childTnLst>
                                    <p:animEffect transition="out" filter="checkerboard(across)">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fltVal val="0"/>
                                          </p:val>
                                        </p:tav>
                                        <p:tav tm="100000">
                                          <p:val>
                                            <p:strVal val="#ppt_w"/>
                                          </p:val>
                                        </p:tav>
                                      </p:tavLst>
                                    </p:anim>
                                    <p:anim calcmode="lin" valueType="num">
                                      <p:cBhvr>
                                        <p:cTn id="70" dur="500" fill="hold"/>
                                        <p:tgtEl>
                                          <p:spTgt spid="16"/>
                                        </p:tgtEl>
                                        <p:attrNameLst>
                                          <p:attrName>ppt_h</p:attrName>
                                        </p:attrNameLst>
                                      </p:cBhvr>
                                      <p:tavLst>
                                        <p:tav tm="0">
                                          <p:val>
                                            <p:fltVal val="0"/>
                                          </p:val>
                                        </p:tav>
                                        <p:tav tm="100000">
                                          <p:val>
                                            <p:strVal val="#ppt_h"/>
                                          </p:val>
                                        </p:tav>
                                      </p:tavLst>
                                    </p:anim>
                                    <p:animEffect transition="in" filter="fade">
                                      <p:cBhvr>
                                        <p:cTn id="71" dur="500"/>
                                        <p:tgtEl>
                                          <p:spTgt spid="16"/>
                                        </p:tgtEl>
                                      </p:cBhvr>
                                    </p:animEffect>
                                  </p:childTnLst>
                                </p:cTn>
                              </p:par>
                              <p:par>
                                <p:cTn id="72" presetID="5" presetClass="exit" presetSubtype="10" fill="hold" grpId="1" nodeType="withEffect">
                                  <p:stCondLst>
                                    <p:cond delay="0"/>
                                  </p:stCondLst>
                                  <p:childTnLst>
                                    <p:animEffect transition="out" filter="checkerboard(across)">
                                      <p:cBhvr>
                                        <p:cTn id="73" dur="500"/>
                                        <p:tgtEl>
                                          <p:spTgt spid="15"/>
                                        </p:tgtEl>
                                      </p:cBhvr>
                                    </p:animEffect>
                                    <p:set>
                                      <p:cBhvr>
                                        <p:cTn id="74" dur="1" fill="hold">
                                          <p:stCondLst>
                                            <p:cond delay="499"/>
                                          </p:stCondLst>
                                        </p:cTn>
                                        <p:tgtEl>
                                          <p:spTgt spid="1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ppt_w</p:attrName>
                                        </p:attrNameLst>
                                      </p:cBhvr>
                                      <p:tavLst>
                                        <p:tav tm="0">
                                          <p:val>
                                            <p:fltVal val="0"/>
                                          </p:val>
                                        </p:tav>
                                        <p:tav tm="100000">
                                          <p:val>
                                            <p:strVal val="#ppt_w"/>
                                          </p:val>
                                        </p:tav>
                                      </p:tavLst>
                                    </p:anim>
                                    <p:anim calcmode="lin" valueType="num">
                                      <p:cBhvr>
                                        <p:cTn id="80" dur="500" fill="hold"/>
                                        <p:tgtEl>
                                          <p:spTgt spid="17"/>
                                        </p:tgtEl>
                                        <p:attrNameLst>
                                          <p:attrName>ppt_h</p:attrName>
                                        </p:attrNameLst>
                                      </p:cBhvr>
                                      <p:tavLst>
                                        <p:tav tm="0">
                                          <p:val>
                                            <p:fltVal val="0"/>
                                          </p:val>
                                        </p:tav>
                                        <p:tav tm="100000">
                                          <p:val>
                                            <p:strVal val="#ppt_h"/>
                                          </p:val>
                                        </p:tav>
                                      </p:tavLst>
                                    </p:anim>
                                    <p:animEffect transition="in" filter="fade">
                                      <p:cBhvr>
                                        <p:cTn id="81" dur="500"/>
                                        <p:tgtEl>
                                          <p:spTgt spid="17"/>
                                        </p:tgtEl>
                                      </p:cBhvr>
                                    </p:animEffect>
                                  </p:childTnLst>
                                </p:cTn>
                              </p:par>
                              <p:par>
                                <p:cTn id="82" presetID="5" presetClass="exit" presetSubtype="10" fill="hold" grpId="1" nodeType="withEffect">
                                  <p:stCondLst>
                                    <p:cond delay="0"/>
                                  </p:stCondLst>
                                  <p:childTnLst>
                                    <p:animEffect transition="out" filter="checkerboard(across)">
                                      <p:cBhvr>
                                        <p:cTn id="83" dur="500"/>
                                        <p:tgtEl>
                                          <p:spTgt spid="16"/>
                                        </p:tgtEl>
                                      </p:cBhvr>
                                    </p:animEffect>
                                    <p:set>
                                      <p:cBhvr>
                                        <p:cTn id="84" dur="1" fill="hold">
                                          <p:stCondLst>
                                            <p:cond delay="499"/>
                                          </p:stCondLst>
                                        </p:cTn>
                                        <p:tgtEl>
                                          <p:spTgt spid="16"/>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par>
                                <p:cTn id="92" presetID="5" presetClass="exit" presetSubtype="10" fill="hold" grpId="1" nodeType="withEffect">
                                  <p:stCondLst>
                                    <p:cond delay="0"/>
                                  </p:stCondLst>
                                  <p:childTnLst>
                                    <p:animEffect transition="out" filter="checkerboard(across)">
                                      <p:cBhvr>
                                        <p:cTn id="93" dur="500"/>
                                        <p:tgtEl>
                                          <p:spTgt spid="17"/>
                                        </p:tgtEl>
                                      </p:cBhvr>
                                    </p:animEffect>
                                    <p:set>
                                      <p:cBhvr>
                                        <p:cTn id="94" dur="1" fill="hold">
                                          <p:stCondLst>
                                            <p:cond delay="499"/>
                                          </p:stCondLst>
                                        </p:cTn>
                                        <p:tgtEl>
                                          <p:spTgt spid="17"/>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par>
                                <p:cTn id="102" presetID="5" presetClass="exit" presetSubtype="10" fill="hold" grpId="1" nodeType="withEffect">
                                  <p:stCondLst>
                                    <p:cond delay="0"/>
                                  </p:stCondLst>
                                  <p:childTnLst>
                                    <p:animEffect transition="out" filter="checkerboard(across)">
                                      <p:cBhvr>
                                        <p:cTn id="103" dur="500"/>
                                        <p:tgtEl>
                                          <p:spTgt spid="18"/>
                                        </p:tgtEl>
                                      </p:cBhvr>
                                    </p:animEffect>
                                    <p:set>
                                      <p:cBhvr>
                                        <p:cTn id="10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0" grpId="0"/>
      <p:bldP spid="10"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12000"/>
          </a:stretch>
        </a:blipFill>
        <a:effectLst/>
      </p:bgPr>
    </p:bg>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xmlns="" id="{1EC753BF-E675-4122-A03F-37B68DF52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4" y="0"/>
            <a:ext cx="7650480" cy="4134004"/>
          </a:xfrm>
          <a:prstGeom prst="rect">
            <a:avLst/>
          </a:prstGeom>
        </p:spPr>
      </p:pic>
      <p:grpSp>
        <p:nvGrpSpPr>
          <p:cNvPr id="5" name="组合 7">
            <a:extLst>
              <a:ext uri="{FF2B5EF4-FFF2-40B4-BE49-F238E27FC236}">
                <a16:creationId xmlns:a16="http://schemas.microsoft.com/office/drawing/2014/main" xmlns="" id="{D5518431-C4F1-48FF-897C-D9FF34F9C568}"/>
              </a:ext>
            </a:extLst>
          </p:cNvPr>
          <p:cNvGrpSpPr/>
          <p:nvPr/>
        </p:nvGrpSpPr>
        <p:grpSpPr>
          <a:xfrm>
            <a:off x="2393187" y="3018175"/>
            <a:ext cx="10338318" cy="2957493"/>
            <a:chOff x="-578546" y="3048000"/>
            <a:chExt cx="7487347" cy="2225040"/>
          </a:xfrm>
        </p:grpSpPr>
        <p:pic>
          <p:nvPicPr>
            <p:cNvPr id="6" name="图片 8">
              <a:extLst>
                <a:ext uri="{FF2B5EF4-FFF2-40B4-BE49-F238E27FC236}">
                  <a16:creationId xmlns:a16="http://schemas.microsoft.com/office/drawing/2014/main" xmlns="" id="{9F41BFAD-6244-4593-8C2C-284300F48E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7" name="文本框 9">
              <a:extLst>
                <a:ext uri="{FF2B5EF4-FFF2-40B4-BE49-F238E27FC236}">
                  <a16:creationId xmlns:a16="http://schemas.microsoft.com/office/drawing/2014/main" xmlns="" id="{1CE2FE9C-F935-406F-9CB9-2B43793D325A}"/>
                </a:ext>
              </a:extLst>
            </p:cNvPr>
            <p:cNvSpPr txBox="1"/>
            <p:nvPr/>
          </p:nvSpPr>
          <p:spPr>
            <a:xfrm>
              <a:off x="16507" y="3813191"/>
              <a:ext cx="3934823" cy="694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Khám phá chủ đề</a:t>
              </a:r>
              <a:endParaRPr kumimoji="0" lang="en-US" altLang="zh-CN" sz="5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p:txBody>
        </p:sp>
      </p:grpSp>
    </p:spTree>
    <p:extLst>
      <p:ext uri="{BB962C8B-B14F-4D97-AF65-F5344CB8AC3E}">
        <p14:creationId xmlns:p14="http://schemas.microsoft.com/office/powerpoint/2010/main" val="254214534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14:presetBounceEnd="60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60000">
                                          <p:cBhvr additive="base">
                                            <p:cTn id="12" dur="11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13" dur="11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100" fill="hold"/>
                                            <p:tgtEl>
                                              <p:spTgt spid="5"/>
                                            </p:tgtEl>
                                            <p:attrNameLst>
                                              <p:attrName>ppt_x</p:attrName>
                                            </p:attrNameLst>
                                          </p:cBhvr>
                                          <p:tavLst>
                                            <p:tav tm="0">
                                              <p:val>
                                                <p:strVal val="1+#ppt_w/2"/>
                                              </p:val>
                                            </p:tav>
                                            <p:tav tm="100000">
                                              <p:val>
                                                <p:strVal val="#ppt_x"/>
                                              </p:val>
                                            </p:tav>
                                          </p:tavLst>
                                        </p:anim>
                                        <p:anim calcmode="lin" valueType="num">
                                          <p:cBhvr additive="base">
                                            <p:cTn id="13" dur="11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xmlns="" id="{7D53A8C9-646D-4270-BF22-2E2744056403}"/>
              </a:ext>
            </a:extLst>
          </p:cNvPr>
          <p:cNvSpPr/>
          <p:nvPr/>
        </p:nvSpPr>
        <p:spPr>
          <a:xfrm>
            <a:off x="2286000" y="699796"/>
            <a:ext cx="8162925" cy="4767943"/>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4800" b="1">
                <a:solidFill>
                  <a:srgbClr val="002060"/>
                </a:solidFill>
              </a:rPr>
              <a:t>Thử tài khéo léo của đôi bàn tay</a:t>
            </a:r>
            <a:endParaRPr lang="en-US" sz="4800" dirty="0">
              <a:solidFill>
                <a:srgbClr val="002060"/>
              </a:solidFill>
            </a:endParaRPr>
          </a:p>
        </p:txBody>
      </p:sp>
      <p:sp>
        <p:nvSpPr>
          <p:cNvPr id="3" name="Rectangle 2">
            <a:extLst>
              <a:ext uri="{FF2B5EF4-FFF2-40B4-BE49-F238E27FC236}">
                <a16:creationId xmlns:a16="http://schemas.microsoft.com/office/drawing/2014/main" xmlns="" id="{7AEE79A2-2C46-4A8F-96AD-766498A40679}"/>
              </a:ext>
            </a:extLst>
          </p:cNvPr>
          <p:cNvSpPr/>
          <p:nvPr/>
        </p:nvSpPr>
        <p:spPr>
          <a:xfrm>
            <a:off x="10248900" y="-133350"/>
            <a:ext cx="2438400" cy="1733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12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Flowchart: Punched Tape 2">
            <a:extLst>
              <a:ext uri="{FF2B5EF4-FFF2-40B4-BE49-F238E27FC236}">
                <a16:creationId xmlns:a16="http://schemas.microsoft.com/office/drawing/2014/main" xmlns="" id="{1EB42147-C812-4A25-BD74-A4325AA7E4D7}"/>
              </a:ext>
            </a:extLst>
          </p:cNvPr>
          <p:cNvSpPr/>
          <p:nvPr/>
        </p:nvSpPr>
        <p:spPr>
          <a:xfrm>
            <a:off x="3431513" y="75515"/>
            <a:ext cx="5257806" cy="1485900"/>
          </a:xfrm>
          <a:prstGeom prst="flowChartPunchedTape">
            <a:avLst/>
          </a:prstGeom>
          <a:solidFill>
            <a:schemeClr val="accent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75430D2E-3F87-4686-B30A-99848F9AD9DB}"/>
              </a:ext>
            </a:extLst>
          </p:cNvPr>
          <p:cNvSpPr txBox="1"/>
          <p:nvPr/>
        </p:nvSpPr>
        <p:spPr>
          <a:xfrm>
            <a:off x="3335428" y="495300"/>
            <a:ext cx="5353891" cy="646331"/>
          </a:xfrm>
          <a:prstGeom prst="rect">
            <a:avLst/>
          </a:prstGeom>
          <a:noFill/>
        </p:spPr>
        <p:txBody>
          <a:bodyPr wrap="square" rtlCol="0">
            <a:spAutoFit/>
          </a:bodyPr>
          <a:lstStyle/>
          <a:p>
            <a:pPr algn="ctr"/>
            <a:r>
              <a:rPr lang="en-GB" sz="3600" b="1">
                <a:solidFill>
                  <a:srgbClr val="0070C0"/>
                </a:solidFill>
              </a:rPr>
              <a:t>Tranh làm từ lá khô</a:t>
            </a:r>
            <a:endParaRPr lang="en-US" sz="3600" b="1" dirty="0">
              <a:solidFill>
                <a:srgbClr val="0070C0"/>
              </a:solidFill>
            </a:endParaRPr>
          </a:p>
        </p:txBody>
      </p:sp>
      <p:pic>
        <p:nvPicPr>
          <p:cNvPr id="2050" name="Picture 2" descr="30 Tạo hình bằng lá cây ý tưởng | lá cây, cây, trang trí">
            <a:extLst>
              <a:ext uri="{FF2B5EF4-FFF2-40B4-BE49-F238E27FC236}">
                <a16:creationId xmlns:a16="http://schemas.microsoft.com/office/drawing/2014/main" xmlns="" id="{A80C1D40-9AAC-4B18-B079-0EEE8B7451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903" y="2119312"/>
            <a:ext cx="3057525" cy="2619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Sở Giáo Dục Và Đào Tạo Vĩnh Phúc">
            <a:extLst>
              <a:ext uri="{FF2B5EF4-FFF2-40B4-BE49-F238E27FC236}">
                <a16:creationId xmlns:a16="http://schemas.microsoft.com/office/drawing/2014/main" xmlns="" id="{2D7D9013-C8B4-4CC5-A6F7-08D3359DE8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1513" y="2162712"/>
            <a:ext cx="3136815" cy="2597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Tạo hình con vật từ lá cây 3">
            <a:extLst>
              <a:ext uri="{FF2B5EF4-FFF2-40B4-BE49-F238E27FC236}">
                <a16:creationId xmlns:a16="http://schemas.microsoft.com/office/drawing/2014/main" xmlns="" id="{5897F7E1-62C9-4569-B1E8-17533877B70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20729" y="2160600"/>
            <a:ext cx="2537571" cy="2619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6" name="Picture 8" descr="Junbaby: Cách làm đồ chơi từ lá cây">
            <a:extLst>
              <a:ext uri="{FF2B5EF4-FFF2-40B4-BE49-F238E27FC236}">
                <a16:creationId xmlns:a16="http://schemas.microsoft.com/office/drawing/2014/main" xmlns="" id="{D48BC116-0060-4F3A-A8B2-8029B81608A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15462" y="2141012"/>
            <a:ext cx="2604789" cy="2638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2863AC60-06DD-48BE-9915-5E2827904B3D}"/>
              </a:ext>
            </a:extLst>
          </p:cNvPr>
          <p:cNvSpPr/>
          <p:nvPr/>
        </p:nvSpPr>
        <p:spPr>
          <a:xfrm>
            <a:off x="10572750" y="0"/>
            <a:ext cx="1619250" cy="1561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362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1000"/>
                                        <p:tgtEl>
                                          <p:spTgt spid="2052"/>
                                        </p:tgtEl>
                                      </p:cBhvr>
                                    </p:animEffect>
                                    <p:anim calcmode="lin" valueType="num">
                                      <p:cBhvr>
                                        <p:cTn id="18" dur="1000" fill="hold"/>
                                        <p:tgtEl>
                                          <p:spTgt spid="2052"/>
                                        </p:tgtEl>
                                        <p:attrNameLst>
                                          <p:attrName>ppt_x</p:attrName>
                                        </p:attrNameLst>
                                      </p:cBhvr>
                                      <p:tavLst>
                                        <p:tav tm="0">
                                          <p:val>
                                            <p:strVal val="#ppt_x"/>
                                          </p:val>
                                        </p:tav>
                                        <p:tav tm="100000">
                                          <p:val>
                                            <p:strVal val="#ppt_x"/>
                                          </p:val>
                                        </p:tav>
                                      </p:tavLst>
                                    </p:anim>
                                    <p:anim calcmode="lin" valueType="num">
                                      <p:cBhvr>
                                        <p:cTn id="19" dur="1000" fill="hold"/>
                                        <p:tgtEl>
                                          <p:spTgt spid="205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fade">
                                      <p:cBhvr>
                                        <p:cTn id="22" dur="1000"/>
                                        <p:tgtEl>
                                          <p:spTgt spid="2054"/>
                                        </p:tgtEl>
                                      </p:cBhvr>
                                    </p:animEffect>
                                    <p:anim calcmode="lin" valueType="num">
                                      <p:cBhvr>
                                        <p:cTn id="23" dur="1000" fill="hold"/>
                                        <p:tgtEl>
                                          <p:spTgt spid="2054"/>
                                        </p:tgtEl>
                                        <p:attrNameLst>
                                          <p:attrName>ppt_x</p:attrName>
                                        </p:attrNameLst>
                                      </p:cBhvr>
                                      <p:tavLst>
                                        <p:tav tm="0">
                                          <p:val>
                                            <p:strVal val="#ppt_x"/>
                                          </p:val>
                                        </p:tav>
                                        <p:tav tm="100000">
                                          <p:val>
                                            <p:strVal val="#ppt_x"/>
                                          </p:val>
                                        </p:tav>
                                      </p:tavLst>
                                    </p:anim>
                                    <p:anim calcmode="lin" valueType="num">
                                      <p:cBhvr>
                                        <p:cTn id="24" dur="1000" fill="hold"/>
                                        <p:tgtEl>
                                          <p:spTgt spid="205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56"/>
                                        </p:tgtEl>
                                        <p:attrNameLst>
                                          <p:attrName>style.visibility</p:attrName>
                                        </p:attrNameLst>
                                      </p:cBhvr>
                                      <p:to>
                                        <p:strVal val="visible"/>
                                      </p:to>
                                    </p:set>
                                    <p:animEffect transition="in" filter="fade">
                                      <p:cBhvr>
                                        <p:cTn id="27" dur="1000"/>
                                        <p:tgtEl>
                                          <p:spTgt spid="2056"/>
                                        </p:tgtEl>
                                      </p:cBhvr>
                                    </p:animEffect>
                                    <p:anim calcmode="lin" valueType="num">
                                      <p:cBhvr>
                                        <p:cTn id="28" dur="1000" fill="hold"/>
                                        <p:tgtEl>
                                          <p:spTgt spid="2056"/>
                                        </p:tgtEl>
                                        <p:attrNameLst>
                                          <p:attrName>ppt_x</p:attrName>
                                        </p:attrNameLst>
                                      </p:cBhvr>
                                      <p:tavLst>
                                        <p:tav tm="0">
                                          <p:val>
                                            <p:strVal val="#ppt_x"/>
                                          </p:val>
                                        </p:tav>
                                        <p:tav tm="100000">
                                          <p:val>
                                            <p:strVal val="#ppt_x"/>
                                          </p:val>
                                        </p:tav>
                                      </p:tavLst>
                                    </p:anim>
                                    <p:anim calcmode="lin" valueType="num">
                                      <p:cBhvr>
                                        <p:cTn id="29"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380</Words>
  <Application>Microsoft Office PowerPoint</Application>
  <PresentationFormat>Custom</PresentationFormat>
  <Paragraphs>60</Paragraphs>
  <Slides>18</Slides>
  <Notes>12</Notes>
  <HiddenSlides>0</HiddenSlides>
  <MMClips>1</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31</cp:revision>
  <dcterms:created xsi:type="dcterms:W3CDTF">2021-06-07T06:59:14Z</dcterms:created>
  <dcterms:modified xsi:type="dcterms:W3CDTF">2022-09-17T11:47:41Z</dcterms:modified>
</cp:coreProperties>
</file>