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0" r:id="rId3"/>
    <p:sldId id="257" r:id="rId4"/>
    <p:sldId id="258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hdphoto" Target="../media/image21.wdp"/><Relationship Id="rId8" Type="http://schemas.openxmlformats.org/officeDocument/2006/relationships/image" Target="../media/image20.png"/><Relationship Id="rId7" Type="http://schemas.openxmlformats.org/officeDocument/2006/relationships/image" Target="../media/image19.GIF"/><Relationship Id="rId6" Type="http://schemas.microsoft.com/office/2007/relationships/hdphoto" Target="../media/image18.wdp"/><Relationship Id="rId5" Type="http://schemas.openxmlformats.org/officeDocument/2006/relationships/image" Target="../media/image17.png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8" Type="http://schemas.openxmlformats.org/officeDocument/2006/relationships/slideLayout" Target="../slideLayouts/slideLayout2.xml"/><Relationship Id="rId27" Type="http://schemas.openxmlformats.org/officeDocument/2006/relationships/image" Target="../media/image39.png"/><Relationship Id="rId26" Type="http://schemas.microsoft.com/office/2007/relationships/hdphoto" Target="../media/image38.wdp"/><Relationship Id="rId25" Type="http://schemas.openxmlformats.org/officeDocument/2006/relationships/image" Target="../media/image37.png"/><Relationship Id="rId24" Type="http://schemas.openxmlformats.org/officeDocument/2006/relationships/image" Target="../media/image36.GIF"/><Relationship Id="rId23" Type="http://schemas.microsoft.com/office/2007/relationships/hdphoto" Target="../media/image35.wdp"/><Relationship Id="rId22" Type="http://schemas.openxmlformats.org/officeDocument/2006/relationships/image" Target="../media/image34.png"/><Relationship Id="rId21" Type="http://schemas.microsoft.com/office/2007/relationships/hdphoto" Target="../media/image33.wdp"/><Relationship Id="rId20" Type="http://schemas.openxmlformats.org/officeDocument/2006/relationships/image" Target="../media/image32.png"/><Relationship Id="rId2" Type="http://schemas.microsoft.com/office/2007/relationships/hdphoto" Target="../media/image14.wdp"/><Relationship Id="rId19" Type="http://schemas.microsoft.com/office/2007/relationships/hdphoto" Target="../media/image31.wdp"/><Relationship Id="rId18" Type="http://schemas.openxmlformats.org/officeDocument/2006/relationships/image" Target="../media/image30.png"/><Relationship Id="rId17" Type="http://schemas.microsoft.com/office/2007/relationships/hdphoto" Target="../media/image29.wdp"/><Relationship Id="rId16" Type="http://schemas.openxmlformats.org/officeDocument/2006/relationships/image" Target="../media/image28.png"/><Relationship Id="rId15" Type="http://schemas.openxmlformats.org/officeDocument/2006/relationships/image" Target="../media/image27.GIF"/><Relationship Id="rId14" Type="http://schemas.microsoft.com/office/2007/relationships/hdphoto" Target="../media/image26.wdp"/><Relationship Id="rId13" Type="http://schemas.openxmlformats.org/officeDocument/2006/relationships/image" Target="../media/image25.png"/><Relationship Id="rId12" Type="http://schemas.openxmlformats.org/officeDocument/2006/relationships/image" Target="../media/image24.GIF"/><Relationship Id="rId11" Type="http://schemas.microsoft.com/office/2007/relationships/hdphoto" Target="../media/image23.wdp"/><Relationship Id="rId10" Type="http://schemas.openxmlformats.org/officeDocument/2006/relationships/image" Target="../media/image22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3,4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538443" y="1395938"/>
            <a:ext cx="5903808" cy="2016125"/>
            <a:chOff x="1629446" y="1312036"/>
            <a:chExt cx="1974059" cy="1512168"/>
          </a:xfrm>
        </p:grpSpPr>
        <p:sp>
          <p:nvSpPr>
            <p:cNvPr id="16" name="15"/>
            <p:cNvSpPr/>
            <p:nvPr/>
          </p:nvSpPr>
          <p:spPr>
            <a:xfrm>
              <a:off x="1629446" y="1312036"/>
              <a:ext cx="1974059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1872032" y="1556684"/>
              <a:ext cx="1714631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3 + 4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/>
          <p:cNvSpPr/>
          <p:nvPr/>
        </p:nvSpPr>
        <p:spPr>
          <a:xfrm>
            <a:off x="1027430" y="548433"/>
            <a:ext cx="8307956" cy="7531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Đọc</a:t>
            </a:r>
            <a:r>
              <a:rPr lang="en-US" sz="2800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lời</a:t>
            </a:r>
            <a:r>
              <a:rPr lang="en-US" sz="2800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lang="en-US" sz="2800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chim</a:t>
            </a:r>
            <a:r>
              <a:rPr lang="en-US" sz="2800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hải</a:t>
            </a:r>
            <a:r>
              <a:rPr lang="en-US" sz="2800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âu</a:t>
            </a:r>
            <a:r>
              <a:rPr lang="en-US" sz="2800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lang="en-US" sz="2800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trả</a:t>
            </a:r>
            <a:r>
              <a:rPr lang="en-US" sz="2800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lời</a:t>
            </a:r>
            <a:r>
              <a:rPr lang="en-US" sz="2800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câu</a:t>
            </a:r>
            <a:r>
              <a:rPr lang="en-US" sz="2800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hỏi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5142" y="1623125"/>
            <a:ext cx="9067800" cy="3228975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2849526" y="5018567"/>
            <a:ext cx="6188148" cy="16161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Chim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hải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âu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nói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câu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với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các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bạn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tình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huống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giới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thiệu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bản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thân</a:t>
            </a:r>
            <a:endParaRPr lang="en-US" sz="28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9" name="Thought Bubble: Cloud 8"/>
          <p:cNvSpPr/>
          <p:nvPr/>
        </p:nvSpPr>
        <p:spPr>
          <a:xfrm>
            <a:off x="5677786" y="1722474"/>
            <a:ext cx="4455042" cy="159829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Chào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hải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âu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!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Rất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được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làm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quen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với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bạn</a:t>
            </a:r>
            <a:endParaRPr lang="en-US" sz="28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753" y="95693"/>
            <a:ext cx="7006856" cy="6273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5.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Thực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hành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luyện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theo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6821" y="1275353"/>
            <a:ext cx="8591550" cy="1819275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2519916" y="2977116"/>
            <a:ext cx="7251405" cy="11164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Chào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các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bạn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tớ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sinh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mới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chuyển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đến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lớp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mình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Rất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mong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được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các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bạn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giúp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đỡ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28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434" y="4420043"/>
            <a:ext cx="8429625" cy="952500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2289543" y="5418950"/>
            <a:ext cx="7251405" cy="11164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Chào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bạn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Rất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được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làm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quen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với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bạn</a:t>
            </a:r>
            <a:r>
              <a:rPr lang="en-US" sz="28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28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>
            <a:fillRect/>
          </a:stretch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>
            <a:fillRect/>
          </a:stretch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>
            <a:fillRect/>
          </a:stretch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>
            <a:fillRect/>
          </a:stretch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17532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vi-VN" alt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ẹn gặp lại các bạn ở bài sau nhé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WPS Presentation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Calibri</vt:lpstr>
      <vt:lpstr>Arial Rounded MT Bold</vt:lpstr>
      <vt:lpstr>Arial-Rounded</vt:lpstr>
      <vt:lpstr>Segoe Print</vt:lpstr>
      <vt:lpstr>Times New Roman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</cp:revision>
  <dcterms:created xsi:type="dcterms:W3CDTF">2023-01-01T12:20:08Z</dcterms:created>
  <dcterms:modified xsi:type="dcterms:W3CDTF">2023-01-01T12:20:08Z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A8DF75F20F4E4AD98C6589614BC8EDA1</vt:lpwstr>
  </property>
  <property fmtid="{D5CDD505-2E9C-101B-9397-08002B2CF9AE}" pid="3" name="KSOProductBuildVer">
    <vt:lpwstr>1033-11.2.0.11440</vt:lpwstr>
  </property>
</Properties>
</file>