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1088412" r:id="rId3"/>
    <p:sldId id="256" r:id="rId4"/>
    <p:sldId id="272" r:id="rId5"/>
    <p:sldId id="257" r:id="rId7"/>
    <p:sldId id="271" r:id="rId8"/>
    <p:sldId id="259" r:id="rId9"/>
    <p:sldId id="268" r:id="rId10"/>
    <p:sldId id="270" r:id="rId11"/>
    <p:sldId id="1108841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7EF4-0F7C-471E-A3E0-48F6AB29D5E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42C4-758E-4849-9CC7-14E9E72919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0.xml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THỰC VẬT VÀ ĐỘNG VẬT QUANH EM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TỰ NHIÊN VÀ XÃ HỘI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6" name="Google Shape;536;p34"/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Premium Vector | Cartoon wild animals in the jungle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>
            <a:fillRect/>
          </a:stretch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3953830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6408"/>
          <a:stretch>
            <a:fillRect/>
          </a:stretch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Em cần chuẩn bị trang phục và đồ dùng như thế nào cho buổi quan sát, tìm hiểu môi trường sống của thực vật và động vật?</a:t>
            </a:r>
            <a:endParaRPr lang="vi-V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Rectangle 8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  <a:endParaRPr lang="vi-VN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/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/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-1" fmla="*/ 0 w 1485900"/>
                  <a:gd name="connsiteY0-2" fmla="*/ 0 h 425450"/>
                  <a:gd name="connsiteX1-3" fmla="*/ 1485900 w 1485900"/>
                  <a:gd name="connsiteY1-4" fmla="*/ 0 h 425450"/>
                  <a:gd name="connsiteX2-5" fmla="*/ 1361281 w 1485900"/>
                  <a:gd name="connsiteY2-6" fmla="*/ 53181 h 425450"/>
                  <a:gd name="connsiteX3-7" fmla="*/ 1485900 w 1485900"/>
                  <a:gd name="connsiteY3-8" fmla="*/ 425450 h 425450"/>
                  <a:gd name="connsiteX4-9" fmla="*/ 0 w 1485900"/>
                  <a:gd name="connsiteY4-10" fmla="*/ 425450 h 425450"/>
                  <a:gd name="connsiteX5" fmla="*/ 0 w 1485900"/>
                  <a:gd name="connsiteY5" fmla="*/ 0 h 425450"/>
                  <a:gd name="connsiteX0-11" fmla="*/ 0 w 1485900"/>
                  <a:gd name="connsiteY0-12" fmla="*/ 0 h 425450"/>
                  <a:gd name="connsiteX1-13" fmla="*/ 1485900 w 1485900"/>
                  <a:gd name="connsiteY1-14" fmla="*/ 0 h 425450"/>
                  <a:gd name="connsiteX2-15" fmla="*/ 1361281 w 1485900"/>
                  <a:gd name="connsiteY2-16" fmla="*/ 53181 h 425450"/>
                  <a:gd name="connsiteX3-17" fmla="*/ 1480344 w 1485900"/>
                  <a:gd name="connsiteY3-18" fmla="*/ 84138 h 425450"/>
                  <a:gd name="connsiteX4-19" fmla="*/ 1485900 w 1485900"/>
                  <a:gd name="connsiteY4-20" fmla="*/ 425450 h 425450"/>
                  <a:gd name="connsiteX5-21" fmla="*/ 0 w 1485900"/>
                  <a:gd name="connsiteY5-22" fmla="*/ 425450 h 425450"/>
                  <a:gd name="connsiteX6" fmla="*/ 0 w 1485900"/>
                  <a:gd name="connsiteY6" fmla="*/ 0 h 425450"/>
                  <a:gd name="connsiteX0-23" fmla="*/ 0 w 1485900"/>
                  <a:gd name="connsiteY0-24" fmla="*/ 0 h 425450"/>
                  <a:gd name="connsiteX1-25" fmla="*/ 1485900 w 1485900"/>
                  <a:gd name="connsiteY1-26" fmla="*/ 0 h 425450"/>
                  <a:gd name="connsiteX2-27" fmla="*/ 1361281 w 1485900"/>
                  <a:gd name="connsiteY2-28" fmla="*/ 53181 h 425450"/>
                  <a:gd name="connsiteX3-29" fmla="*/ 1480344 w 1485900"/>
                  <a:gd name="connsiteY3-30" fmla="*/ 84138 h 425450"/>
                  <a:gd name="connsiteX4-31" fmla="*/ 1368425 w 1485900"/>
                  <a:gd name="connsiteY4-32" fmla="*/ 138906 h 425450"/>
                  <a:gd name="connsiteX5-33" fmla="*/ 1485900 w 1485900"/>
                  <a:gd name="connsiteY5-34" fmla="*/ 425450 h 425450"/>
                  <a:gd name="connsiteX6-35" fmla="*/ 0 w 1485900"/>
                  <a:gd name="connsiteY6-36" fmla="*/ 425450 h 425450"/>
                  <a:gd name="connsiteX7" fmla="*/ 0 w 1485900"/>
                  <a:gd name="connsiteY7" fmla="*/ 0 h 425450"/>
                  <a:gd name="connsiteX0-37" fmla="*/ 0 w 1485900"/>
                  <a:gd name="connsiteY0-38" fmla="*/ 0 h 425450"/>
                  <a:gd name="connsiteX1-39" fmla="*/ 1485900 w 1485900"/>
                  <a:gd name="connsiteY1-40" fmla="*/ 0 h 425450"/>
                  <a:gd name="connsiteX2-41" fmla="*/ 1361281 w 1485900"/>
                  <a:gd name="connsiteY2-42" fmla="*/ 53181 h 425450"/>
                  <a:gd name="connsiteX3-43" fmla="*/ 1480344 w 1485900"/>
                  <a:gd name="connsiteY3-44" fmla="*/ 84138 h 425450"/>
                  <a:gd name="connsiteX4-45" fmla="*/ 1368425 w 1485900"/>
                  <a:gd name="connsiteY4-46" fmla="*/ 138906 h 425450"/>
                  <a:gd name="connsiteX5-47" fmla="*/ 1475581 w 1485900"/>
                  <a:gd name="connsiteY5-48" fmla="*/ 188913 h 425450"/>
                  <a:gd name="connsiteX6-49" fmla="*/ 1485900 w 1485900"/>
                  <a:gd name="connsiteY6-50" fmla="*/ 425450 h 425450"/>
                  <a:gd name="connsiteX7-51" fmla="*/ 0 w 1485900"/>
                  <a:gd name="connsiteY7-52" fmla="*/ 425450 h 425450"/>
                  <a:gd name="connsiteX8" fmla="*/ 0 w 1485900"/>
                  <a:gd name="connsiteY8" fmla="*/ 0 h 425450"/>
                  <a:gd name="connsiteX0-53" fmla="*/ 0 w 1485900"/>
                  <a:gd name="connsiteY0-54" fmla="*/ 0 h 425450"/>
                  <a:gd name="connsiteX1-55" fmla="*/ 1485900 w 1485900"/>
                  <a:gd name="connsiteY1-56" fmla="*/ 0 h 425450"/>
                  <a:gd name="connsiteX2-57" fmla="*/ 1361281 w 1485900"/>
                  <a:gd name="connsiteY2-58" fmla="*/ 53181 h 425450"/>
                  <a:gd name="connsiteX3-59" fmla="*/ 1480344 w 1485900"/>
                  <a:gd name="connsiteY3-60" fmla="*/ 84138 h 425450"/>
                  <a:gd name="connsiteX4-61" fmla="*/ 1368425 w 1485900"/>
                  <a:gd name="connsiteY4-62" fmla="*/ 138906 h 425450"/>
                  <a:gd name="connsiteX5-63" fmla="*/ 1475581 w 1485900"/>
                  <a:gd name="connsiteY5-64" fmla="*/ 188913 h 425450"/>
                  <a:gd name="connsiteX6-65" fmla="*/ 1373188 w 1485900"/>
                  <a:gd name="connsiteY6-66" fmla="*/ 241300 h 425450"/>
                  <a:gd name="connsiteX7-67" fmla="*/ 1485900 w 1485900"/>
                  <a:gd name="connsiteY7-68" fmla="*/ 425450 h 425450"/>
                  <a:gd name="connsiteX8-69" fmla="*/ 0 w 1485900"/>
                  <a:gd name="connsiteY8-70" fmla="*/ 425450 h 425450"/>
                  <a:gd name="connsiteX9" fmla="*/ 0 w 1485900"/>
                  <a:gd name="connsiteY9" fmla="*/ 0 h 425450"/>
                  <a:gd name="connsiteX0-71" fmla="*/ 0 w 1485900"/>
                  <a:gd name="connsiteY0-72" fmla="*/ 0 h 425450"/>
                  <a:gd name="connsiteX1-73" fmla="*/ 1485900 w 1485900"/>
                  <a:gd name="connsiteY1-74" fmla="*/ 0 h 425450"/>
                  <a:gd name="connsiteX2-75" fmla="*/ 1361281 w 1485900"/>
                  <a:gd name="connsiteY2-76" fmla="*/ 53181 h 425450"/>
                  <a:gd name="connsiteX3-77" fmla="*/ 1480344 w 1485900"/>
                  <a:gd name="connsiteY3-78" fmla="*/ 84138 h 425450"/>
                  <a:gd name="connsiteX4-79" fmla="*/ 1368425 w 1485900"/>
                  <a:gd name="connsiteY4-80" fmla="*/ 138906 h 425450"/>
                  <a:gd name="connsiteX5-81" fmla="*/ 1475581 w 1485900"/>
                  <a:gd name="connsiteY5-82" fmla="*/ 188913 h 425450"/>
                  <a:gd name="connsiteX6-83" fmla="*/ 1373188 w 1485900"/>
                  <a:gd name="connsiteY6-84" fmla="*/ 241300 h 425450"/>
                  <a:gd name="connsiteX7-85" fmla="*/ 1480344 w 1485900"/>
                  <a:gd name="connsiteY7-86" fmla="*/ 288925 h 425450"/>
                  <a:gd name="connsiteX8-87" fmla="*/ 1485900 w 1485900"/>
                  <a:gd name="connsiteY8-88" fmla="*/ 425450 h 425450"/>
                  <a:gd name="connsiteX9-89" fmla="*/ 0 w 1485900"/>
                  <a:gd name="connsiteY9-90" fmla="*/ 425450 h 425450"/>
                  <a:gd name="connsiteX10" fmla="*/ 0 w 1485900"/>
                  <a:gd name="connsiteY10" fmla="*/ 0 h 425450"/>
                  <a:gd name="connsiteX0-91" fmla="*/ 0 w 1485900"/>
                  <a:gd name="connsiteY0-92" fmla="*/ 0 h 425450"/>
                  <a:gd name="connsiteX1-93" fmla="*/ 1485900 w 1485900"/>
                  <a:gd name="connsiteY1-94" fmla="*/ 0 h 425450"/>
                  <a:gd name="connsiteX2-95" fmla="*/ 1361281 w 1485900"/>
                  <a:gd name="connsiteY2-96" fmla="*/ 53181 h 425450"/>
                  <a:gd name="connsiteX3-97" fmla="*/ 1480344 w 1485900"/>
                  <a:gd name="connsiteY3-98" fmla="*/ 84138 h 425450"/>
                  <a:gd name="connsiteX4-99" fmla="*/ 1368425 w 1485900"/>
                  <a:gd name="connsiteY4-100" fmla="*/ 138906 h 425450"/>
                  <a:gd name="connsiteX5-101" fmla="*/ 1475581 w 1485900"/>
                  <a:gd name="connsiteY5-102" fmla="*/ 188913 h 425450"/>
                  <a:gd name="connsiteX6-103" fmla="*/ 1373188 w 1485900"/>
                  <a:gd name="connsiteY6-104" fmla="*/ 241300 h 425450"/>
                  <a:gd name="connsiteX7-105" fmla="*/ 1480344 w 1485900"/>
                  <a:gd name="connsiteY7-106" fmla="*/ 288925 h 425450"/>
                  <a:gd name="connsiteX8-107" fmla="*/ 1373188 w 1485900"/>
                  <a:gd name="connsiteY8-108" fmla="*/ 348456 h 425450"/>
                  <a:gd name="connsiteX9-109" fmla="*/ 1485900 w 1485900"/>
                  <a:gd name="connsiteY9-110" fmla="*/ 425450 h 425450"/>
                  <a:gd name="connsiteX10-111" fmla="*/ 0 w 1485900"/>
                  <a:gd name="connsiteY10-112" fmla="*/ 425450 h 425450"/>
                  <a:gd name="connsiteX11" fmla="*/ 0 w 1485900"/>
                  <a:gd name="connsiteY11" fmla="*/ 0 h 425450"/>
                  <a:gd name="connsiteX0-113" fmla="*/ 7 w 1485907"/>
                  <a:gd name="connsiteY0-114" fmla="*/ 0 h 425450"/>
                  <a:gd name="connsiteX1-115" fmla="*/ 1485907 w 1485907"/>
                  <a:gd name="connsiteY1-116" fmla="*/ 0 h 425450"/>
                  <a:gd name="connsiteX2-117" fmla="*/ 1361288 w 1485907"/>
                  <a:gd name="connsiteY2-118" fmla="*/ 53181 h 425450"/>
                  <a:gd name="connsiteX3-119" fmla="*/ 1480351 w 1485907"/>
                  <a:gd name="connsiteY3-120" fmla="*/ 84138 h 425450"/>
                  <a:gd name="connsiteX4-121" fmla="*/ 1368432 w 1485907"/>
                  <a:gd name="connsiteY4-122" fmla="*/ 138906 h 425450"/>
                  <a:gd name="connsiteX5-123" fmla="*/ 1475588 w 1485907"/>
                  <a:gd name="connsiteY5-124" fmla="*/ 188913 h 425450"/>
                  <a:gd name="connsiteX6-125" fmla="*/ 1373195 w 1485907"/>
                  <a:gd name="connsiteY6-126" fmla="*/ 241300 h 425450"/>
                  <a:gd name="connsiteX7-127" fmla="*/ 1480351 w 1485907"/>
                  <a:gd name="connsiteY7-128" fmla="*/ 288925 h 425450"/>
                  <a:gd name="connsiteX8-129" fmla="*/ 1373195 w 1485907"/>
                  <a:gd name="connsiteY8-130" fmla="*/ 348456 h 425450"/>
                  <a:gd name="connsiteX9-131" fmla="*/ 1485907 w 1485907"/>
                  <a:gd name="connsiteY9-132" fmla="*/ 425450 h 425450"/>
                  <a:gd name="connsiteX10-133" fmla="*/ 7 w 1485907"/>
                  <a:gd name="connsiteY10-134" fmla="*/ 425450 h 425450"/>
                  <a:gd name="connsiteX11-135" fmla="*/ 115895 w 1485907"/>
                  <a:gd name="connsiteY11-136" fmla="*/ 379413 h 425450"/>
                  <a:gd name="connsiteX12" fmla="*/ 7 w 1485907"/>
                  <a:gd name="connsiteY12" fmla="*/ 0 h 425450"/>
                  <a:gd name="connsiteX0-137" fmla="*/ 7 w 1485907"/>
                  <a:gd name="connsiteY0-138" fmla="*/ 0 h 425450"/>
                  <a:gd name="connsiteX1-139" fmla="*/ 1485907 w 1485907"/>
                  <a:gd name="connsiteY1-140" fmla="*/ 0 h 425450"/>
                  <a:gd name="connsiteX2-141" fmla="*/ 1361288 w 1485907"/>
                  <a:gd name="connsiteY2-142" fmla="*/ 53181 h 425450"/>
                  <a:gd name="connsiteX3-143" fmla="*/ 1480351 w 1485907"/>
                  <a:gd name="connsiteY3-144" fmla="*/ 84138 h 425450"/>
                  <a:gd name="connsiteX4-145" fmla="*/ 1368432 w 1485907"/>
                  <a:gd name="connsiteY4-146" fmla="*/ 138906 h 425450"/>
                  <a:gd name="connsiteX5-147" fmla="*/ 1475588 w 1485907"/>
                  <a:gd name="connsiteY5-148" fmla="*/ 188913 h 425450"/>
                  <a:gd name="connsiteX6-149" fmla="*/ 1373195 w 1485907"/>
                  <a:gd name="connsiteY6-150" fmla="*/ 241300 h 425450"/>
                  <a:gd name="connsiteX7-151" fmla="*/ 1480351 w 1485907"/>
                  <a:gd name="connsiteY7-152" fmla="*/ 288925 h 425450"/>
                  <a:gd name="connsiteX8-153" fmla="*/ 1373195 w 1485907"/>
                  <a:gd name="connsiteY8-154" fmla="*/ 348456 h 425450"/>
                  <a:gd name="connsiteX9-155" fmla="*/ 1485907 w 1485907"/>
                  <a:gd name="connsiteY9-156" fmla="*/ 425450 h 425450"/>
                  <a:gd name="connsiteX10-157" fmla="*/ 7 w 1485907"/>
                  <a:gd name="connsiteY10-158" fmla="*/ 425450 h 425450"/>
                  <a:gd name="connsiteX11-159" fmla="*/ 115895 w 1485907"/>
                  <a:gd name="connsiteY11-160" fmla="*/ 379413 h 425450"/>
                  <a:gd name="connsiteX12-161" fmla="*/ 3977 w 1485907"/>
                  <a:gd name="connsiteY12-162" fmla="*/ 307975 h 425450"/>
                  <a:gd name="connsiteX13" fmla="*/ 7 w 1485907"/>
                  <a:gd name="connsiteY13" fmla="*/ 0 h 425450"/>
                  <a:gd name="connsiteX0-163" fmla="*/ 95128 w 1581028"/>
                  <a:gd name="connsiteY0-164" fmla="*/ 0 h 425450"/>
                  <a:gd name="connsiteX1-165" fmla="*/ 1581028 w 1581028"/>
                  <a:gd name="connsiteY1-166" fmla="*/ 0 h 425450"/>
                  <a:gd name="connsiteX2-167" fmla="*/ 1456409 w 1581028"/>
                  <a:gd name="connsiteY2-168" fmla="*/ 53181 h 425450"/>
                  <a:gd name="connsiteX3-169" fmla="*/ 1575472 w 1581028"/>
                  <a:gd name="connsiteY3-170" fmla="*/ 84138 h 425450"/>
                  <a:gd name="connsiteX4-171" fmla="*/ 1463553 w 1581028"/>
                  <a:gd name="connsiteY4-172" fmla="*/ 138906 h 425450"/>
                  <a:gd name="connsiteX5-173" fmla="*/ 1570709 w 1581028"/>
                  <a:gd name="connsiteY5-174" fmla="*/ 188913 h 425450"/>
                  <a:gd name="connsiteX6-175" fmla="*/ 1468316 w 1581028"/>
                  <a:gd name="connsiteY6-176" fmla="*/ 241300 h 425450"/>
                  <a:gd name="connsiteX7-177" fmla="*/ 1575472 w 1581028"/>
                  <a:gd name="connsiteY7-178" fmla="*/ 288925 h 425450"/>
                  <a:gd name="connsiteX8-179" fmla="*/ 1468316 w 1581028"/>
                  <a:gd name="connsiteY8-180" fmla="*/ 348456 h 425450"/>
                  <a:gd name="connsiteX9-181" fmla="*/ 1581028 w 1581028"/>
                  <a:gd name="connsiteY9-182" fmla="*/ 425450 h 425450"/>
                  <a:gd name="connsiteX10-183" fmla="*/ 95128 w 1581028"/>
                  <a:gd name="connsiteY10-184" fmla="*/ 425450 h 425450"/>
                  <a:gd name="connsiteX11-185" fmla="*/ 211016 w 1581028"/>
                  <a:gd name="connsiteY11-186" fmla="*/ 379413 h 425450"/>
                  <a:gd name="connsiteX12-187" fmla="*/ 99098 w 1581028"/>
                  <a:gd name="connsiteY12-188" fmla="*/ 307975 h 425450"/>
                  <a:gd name="connsiteX13-189" fmla="*/ 163392 w 1581028"/>
                  <a:gd name="connsiteY13-190" fmla="*/ 50800 h 425450"/>
                  <a:gd name="connsiteX14" fmla="*/ 95128 w 1581028"/>
                  <a:gd name="connsiteY14" fmla="*/ 0 h 425450"/>
                  <a:gd name="connsiteX0-191" fmla="*/ 95128 w 1581028"/>
                  <a:gd name="connsiteY0-192" fmla="*/ 0 h 425450"/>
                  <a:gd name="connsiteX1-193" fmla="*/ 1581028 w 1581028"/>
                  <a:gd name="connsiteY1-194" fmla="*/ 0 h 425450"/>
                  <a:gd name="connsiteX2-195" fmla="*/ 1456409 w 1581028"/>
                  <a:gd name="connsiteY2-196" fmla="*/ 53181 h 425450"/>
                  <a:gd name="connsiteX3-197" fmla="*/ 1575472 w 1581028"/>
                  <a:gd name="connsiteY3-198" fmla="*/ 84138 h 425450"/>
                  <a:gd name="connsiteX4-199" fmla="*/ 1463553 w 1581028"/>
                  <a:gd name="connsiteY4-200" fmla="*/ 138906 h 425450"/>
                  <a:gd name="connsiteX5-201" fmla="*/ 1570709 w 1581028"/>
                  <a:gd name="connsiteY5-202" fmla="*/ 188913 h 425450"/>
                  <a:gd name="connsiteX6-203" fmla="*/ 1468316 w 1581028"/>
                  <a:gd name="connsiteY6-204" fmla="*/ 241300 h 425450"/>
                  <a:gd name="connsiteX7-205" fmla="*/ 1575472 w 1581028"/>
                  <a:gd name="connsiteY7-206" fmla="*/ 288925 h 425450"/>
                  <a:gd name="connsiteX8-207" fmla="*/ 1468316 w 1581028"/>
                  <a:gd name="connsiteY8-208" fmla="*/ 348456 h 425450"/>
                  <a:gd name="connsiteX9-209" fmla="*/ 1581028 w 1581028"/>
                  <a:gd name="connsiteY9-210" fmla="*/ 425450 h 425450"/>
                  <a:gd name="connsiteX10-211" fmla="*/ 95128 w 1581028"/>
                  <a:gd name="connsiteY10-212" fmla="*/ 425450 h 425450"/>
                  <a:gd name="connsiteX11-213" fmla="*/ 211016 w 1581028"/>
                  <a:gd name="connsiteY11-214" fmla="*/ 379413 h 425450"/>
                  <a:gd name="connsiteX12-215" fmla="*/ 99098 w 1581028"/>
                  <a:gd name="connsiteY12-216" fmla="*/ 307975 h 425450"/>
                  <a:gd name="connsiteX13-217" fmla="*/ 41948 w 1581028"/>
                  <a:gd name="connsiteY13-218" fmla="*/ 107950 h 425450"/>
                  <a:gd name="connsiteX14-219" fmla="*/ 163392 w 1581028"/>
                  <a:gd name="connsiteY14-220" fmla="*/ 50800 h 425450"/>
                  <a:gd name="connsiteX15" fmla="*/ 95128 w 1581028"/>
                  <a:gd name="connsiteY15" fmla="*/ 0 h 425450"/>
                  <a:gd name="connsiteX0-221" fmla="*/ 95128 w 1581028"/>
                  <a:gd name="connsiteY0-222" fmla="*/ 0 h 425450"/>
                  <a:gd name="connsiteX1-223" fmla="*/ 1581028 w 1581028"/>
                  <a:gd name="connsiteY1-224" fmla="*/ 0 h 425450"/>
                  <a:gd name="connsiteX2-225" fmla="*/ 1456409 w 1581028"/>
                  <a:gd name="connsiteY2-226" fmla="*/ 53181 h 425450"/>
                  <a:gd name="connsiteX3-227" fmla="*/ 1575472 w 1581028"/>
                  <a:gd name="connsiteY3-228" fmla="*/ 84138 h 425450"/>
                  <a:gd name="connsiteX4-229" fmla="*/ 1463553 w 1581028"/>
                  <a:gd name="connsiteY4-230" fmla="*/ 138906 h 425450"/>
                  <a:gd name="connsiteX5-231" fmla="*/ 1570709 w 1581028"/>
                  <a:gd name="connsiteY5-232" fmla="*/ 188913 h 425450"/>
                  <a:gd name="connsiteX6-233" fmla="*/ 1468316 w 1581028"/>
                  <a:gd name="connsiteY6-234" fmla="*/ 241300 h 425450"/>
                  <a:gd name="connsiteX7-235" fmla="*/ 1575472 w 1581028"/>
                  <a:gd name="connsiteY7-236" fmla="*/ 288925 h 425450"/>
                  <a:gd name="connsiteX8-237" fmla="*/ 1468316 w 1581028"/>
                  <a:gd name="connsiteY8-238" fmla="*/ 348456 h 425450"/>
                  <a:gd name="connsiteX9-239" fmla="*/ 1581028 w 1581028"/>
                  <a:gd name="connsiteY9-240" fmla="*/ 425450 h 425450"/>
                  <a:gd name="connsiteX10-241" fmla="*/ 95128 w 1581028"/>
                  <a:gd name="connsiteY10-242" fmla="*/ 425450 h 425450"/>
                  <a:gd name="connsiteX11-243" fmla="*/ 211016 w 1581028"/>
                  <a:gd name="connsiteY11-244" fmla="*/ 379413 h 425450"/>
                  <a:gd name="connsiteX12-245" fmla="*/ 99098 w 1581028"/>
                  <a:gd name="connsiteY12-246" fmla="*/ 307975 h 425450"/>
                  <a:gd name="connsiteX13-247" fmla="*/ 163392 w 1581028"/>
                  <a:gd name="connsiteY13-248" fmla="*/ 162719 h 425450"/>
                  <a:gd name="connsiteX14-249" fmla="*/ 41948 w 1581028"/>
                  <a:gd name="connsiteY14-250" fmla="*/ 107950 h 425450"/>
                  <a:gd name="connsiteX15-251" fmla="*/ 163392 w 1581028"/>
                  <a:gd name="connsiteY15-252" fmla="*/ 50800 h 425450"/>
                  <a:gd name="connsiteX16" fmla="*/ 95128 w 1581028"/>
                  <a:gd name="connsiteY16" fmla="*/ 0 h 425450"/>
                  <a:gd name="connsiteX0-253" fmla="*/ 95128 w 1581028"/>
                  <a:gd name="connsiteY0-254" fmla="*/ 0 h 425450"/>
                  <a:gd name="connsiteX1-255" fmla="*/ 1581028 w 1581028"/>
                  <a:gd name="connsiteY1-256" fmla="*/ 0 h 425450"/>
                  <a:gd name="connsiteX2-257" fmla="*/ 1456409 w 1581028"/>
                  <a:gd name="connsiteY2-258" fmla="*/ 53181 h 425450"/>
                  <a:gd name="connsiteX3-259" fmla="*/ 1575472 w 1581028"/>
                  <a:gd name="connsiteY3-260" fmla="*/ 84138 h 425450"/>
                  <a:gd name="connsiteX4-261" fmla="*/ 1463553 w 1581028"/>
                  <a:gd name="connsiteY4-262" fmla="*/ 138906 h 425450"/>
                  <a:gd name="connsiteX5-263" fmla="*/ 1570709 w 1581028"/>
                  <a:gd name="connsiteY5-264" fmla="*/ 188913 h 425450"/>
                  <a:gd name="connsiteX6-265" fmla="*/ 1468316 w 1581028"/>
                  <a:gd name="connsiteY6-266" fmla="*/ 241300 h 425450"/>
                  <a:gd name="connsiteX7-267" fmla="*/ 1575472 w 1581028"/>
                  <a:gd name="connsiteY7-268" fmla="*/ 288925 h 425450"/>
                  <a:gd name="connsiteX8-269" fmla="*/ 1468316 w 1581028"/>
                  <a:gd name="connsiteY8-270" fmla="*/ 348456 h 425450"/>
                  <a:gd name="connsiteX9-271" fmla="*/ 1581028 w 1581028"/>
                  <a:gd name="connsiteY9-272" fmla="*/ 425450 h 425450"/>
                  <a:gd name="connsiteX10-273" fmla="*/ 95128 w 1581028"/>
                  <a:gd name="connsiteY10-274" fmla="*/ 425450 h 425450"/>
                  <a:gd name="connsiteX11-275" fmla="*/ 211016 w 1581028"/>
                  <a:gd name="connsiteY11-276" fmla="*/ 379413 h 425450"/>
                  <a:gd name="connsiteX12-277" fmla="*/ 99098 w 1581028"/>
                  <a:gd name="connsiteY12-278" fmla="*/ 307975 h 425450"/>
                  <a:gd name="connsiteX13-279" fmla="*/ 41948 w 1581028"/>
                  <a:gd name="connsiteY13-280" fmla="*/ 238919 h 425450"/>
                  <a:gd name="connsiteX14-281" fmla="*/ 163392 w 1581028"/>
                  <a:gd name="connsiteY14-282" fmla="*/ 162719 h 425450"/>
                  <a:gd name="connsiteX15-283" fmla="*/ 41948 w 1581028"/>
                  <a:gd name="connsiteY15-284" fmla="*/ 107950 h 425450"/>
                  <a:gd name="connsiteX16-285" fmla="*/ 163392 w 1581028"/>
                  <a:gd name="connsiteY16-28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  <a:cxn ang="0">
                    <a:pos x="connsiteX10-111" y="connsiteY10-112"/>
                  </a:cxn>
                  <a:cxn ang="0">
                    <a:pos x="connsiteX11-135" y="connsiteY11-136"/>
                  </a:cxn>
                  <a:cxn ang="0">
                    <a:pos x="connsiteX12-161" y="connsiteY12-162"/>
                  </a:cxn>
                  <a:cxn ang="0">
                    <a:pos x="connsiteX13-189" y="connsiteY13-190"/>
                  </a:cxn>
                  <a:cxn ang="0">
                    <a:pos x="connsiteX14-219" y="connsiteY14-220"/>
                  </a:cxn>
                  <a:cxn ang="0">
                    <a:pos x="connsiteX15-251" y="connsiteY15-252"/>
                  </a:cxn>
                  <a:cxn ang="0">
                    <a:pos x="connsiteX16-285" y="connsiteY16-28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  <a:endParaRPr lang="vi-VN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  <a:endParaRPr lang="vi-VN" dirty="0"/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  <a:endParaRPr lang="vi-VN" dirty="0"/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  <a:endParaRPr lang="vi-VN" dirty="0"/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  <a:endParaRPr lang="vi-V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/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/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/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/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  <a:endParaRPr lang="vi-VN" sz="2800" dirty="0">
              <a:solidFill>
                <a:srgbClr val="C4126B"/>
              </a:solidFill>
              <a:latin typeface="+mj-lt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>
            <a:fillRect/>
          </a:stretch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>
            <a:fillRect/>
          </a:stretch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  <a:endParaRPr lang="vi-VN" sz="2400" dirty="0"/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  <a:endParaRPr lang="vi-VN" sz="2400" dirty="0"/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  <a:endParaRPr lang="vi-VN" sz="2400" dirty="0"/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  <a:endParaRPr lang="vi-VN" sz="2800" dirty="0"/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  <a:endParaRPr lang="vi-VN" sz="2800" dirty="0"/>
          </a:p>
        </p:txBody>
      </p:sp>
      <p:pic>
        <p:nvPicPr>
          <p:cNvPr id="2052" name="Picture 4" descr="Cây bàng với sân trường buổi trưa nắng. (Redmi5). - Nhiếp ảnh - Mi  Community - Xiao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/>
          <p:cNvGraphicFramePr>
            <a:graphicFrameLocks noGrp="1"/>
          </p:cNvGraphicFramePr>
          <p:nvPr/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/>
                <a:gridCol w="2365829"/>
                <a:gridCol w="3410857"/>
                <a:gridCol w="3439886"/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  <a:endParaRPr lang="vi-VN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  <a:endParaRPr lang="vi-VN" sz="2800" dirty="0"/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WPS Presentation</Application>
  <PresentationFormat>Widescreen</PresentationFormat>
  <Paragraphs>85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Arial</vt:lpstr>
      <vt:lpstr>Times New Roman</vt:lpstr>
      <vt:lpstr>字魂36号-正文宋楷</vt:lpstr>
      <vt:lpstr>Calibri</vt:lpstr>
      <vt:lpstr>等线</vt:lpstr>
      <vt:lpstr>Microsoft YaHei</vt:lpstr>
      <vt:lpstr>Aharoni</vt:lpstr>
      <vt:lpstr>#9Slide04 Judson Bold</vt:lpstr>
      <vt:lpstr>Arial Unicode MS</vt:lpstr>
      <vt:lpstr>UTM Cookies</vt:lpstr>
      <vt:lpstr>#9Slide03 NettoOTLight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</cp:revision>
  <dcterms:created xsi:type="dcterms:W3CDTF">2021-06-11T08:12:00Z</dcterms:created>
  <dcterms:modified xsi:type="dcterms:W3CDTF">2023-02-01T02:34:18Z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87EFE3BCBD334A86B264B46E36C8C705</vt:lpwstr>
  </property>
  <property fmtid="{D5CDD505-2E9C-101B-9397-08002B2CF9AE}" pid="3" name="KSOProductBuildVer">
    <vt:lpwstr>1033-11.2.0.11440</vt:lpwstr>
  </property>
</Properties>
</file>