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2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PHÉP NHÂN 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  <a:endParaRPr lang="vi-VN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/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  <a:endParaRPr lang="vi-VN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" t="-5" r="-286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/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Star: 5 Points 21"/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  <a:endParaRPr lang="vi-VN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/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  <a:endParaRPr lang="vi-VN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" t="-119" r="2" b="1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/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/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/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/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  <a:endParaRPr lang="vi-VN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6" t="-28" r="-2629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/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  <a:endParaRPr lang="vi-VN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  <a:endParaRPr lang="vi-VN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6" t="-28" r="-2629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  <a:endParaRPr lang="vi-VN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7" t="-83" r="-2706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  <a:endParaRPr lang="vi-VN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6" t="-83" r="-2629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 rotWithShape="1">
                <a:blip r:embed="rId7"/>
                <a:stretch>
                  <a:fillRect l="-17" t="-32" r="-775" b="-9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 rotWithShape="1">
                <a:blip r:embed="rId8"/>
                <a:stretch>
                  <a:fillRect l="-6" t="-36" r="-36" b="-9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 rotWithShape="1">
                <a:blip r:embed="rId9"/>
                <a:stretch>
                  <a:fillRect l="-14" t="-36" r="-498" b="-9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WPS Presentation</Application>
  <PresentationFormat>Custom</PresentationFormat>
  <Paragraphs>70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SimSun</vt:lpstr>
      <vt:lpstr>Wingdings</vt:lpstr>
      <vt:lpstr>Arial</vt:lpstr>
      <vt:lpstr>Times New Roman</vt:lpstr>
      <vt:lpstr>字魂36号-正文宋楷</vt:lpstr>
      <vt:lpstr>HP001 4 hàng</vt:lpstr>
      <vt:lpstr>HP001 5 hàng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140</cp:revision>
  <dcterms:created xsi:type="dcterms:W3CDTF">2021-06-02T01:34:00Z</dcterms:created>
  <dcterms:modified xsi:type="dcterms:W3CDTF">2023-02-01T15:11:52Z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6EA1756F1EF847A7A451883545A99F48</vt:lpwstr>
  </property>
  <property fmtid="{D5CDD505-2E9C-101B-9397-08002B2CF9AE}" pid="3" name="KSOProductBuildVer">
    <vt:lpwstr>1033-11.2.0.11440</vt:lpwstr>
  </property>
</Properties>
</file>