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8" r:id="rId3"/>
    <p:sldId id="300" r:id="rId4"/>
    <p:sldId id="283" r:id="rId6"/>
    <p:sldId id="284" r:id="rId7"/>
    <p:sldId id="293" r:id="rId8"/>
    <p:sldId id="294" r:id="rId9"/>
    <p:sldId id="286" r:id="rId10"/>
    <p:sldId id="287" r:id="rId11"/>
    <p:sldId id="288" r:id="rId12"/>
    <p:sldId id="30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jpe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</a:t>
            </a:r>
            <a:endParaRPr lang="vi-VN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  <a:endParaRPr lang="vi-VN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/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  <a:endParaRPr lang="vi-VN" sz="32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8145"/>
            <a:stretch>
              <a:fillRect/>
            </a:stretch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  <a:endParaRPr lang="vi-VN" sz="2400" i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  <a:endParaRPr lang="vi-VN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  <a:endParaRPr lang="vi-VN" sz="2400" dirty="0"/>
            </a:p>
          </p:txBody>
        </p:sp>
        <p:sp>
          <p:nvSpPr>
            <p:cNvPr id="6" name="Diamond 5"/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  <a:endParaRPr lang="vi-VN" sz="2400" dirty="0"/>
            </a:p>
          </p:txBody>
        </p:sp>
        <p:sp>
          <p:nvSpPr>
            <p:cNvPr id="40" name="Diamond 39"/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  <a:endParaRPr lang="vi-VN" sz="2400" dirty="0"/>
            </a:p>
          </p:txBody>
        </p:sp>
        <p:sp>
          <p:nvSpPr>
            <p:cNvPr id="42" name="Diamond 41"/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/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  <a:endParaRPr lang="vi-VN" sz="2400" dirty="0"/>
          </a:p>
        </p:txBody>
      </p:sp>
      <p:sp>
        <p:nvSpPr>
          <p:cNvPr id="41" name="Parallelogram 40"/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/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/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/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/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/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/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/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/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/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  <a:endParaRPr lang="vi-VN" sz="2400" dirty="0"/>
            </a:p>
          </p:txBody>
        </p:sp>
        <p:sp>
          <p:nvSpPr>
            <p:cNvPr id="42" name="Diamond 41"/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  <a:endParaRPr lang="vi-VN" sz="2400" dirty="0"/>
            </a:p>
          </p:txBody>
        </p:sp>
        <p:sp>
          <p:nvSpPr>
            <p:cNvPr id="43" name="Diamond 42"/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  <a:endParaRPr lang="vi-VN" sz="2400" dirty="0"/>
            </a:p>
          </p:txBody>
        </p:sp>
        <p:sp>
          <p:nvSpPr>
            <p:cNvPr id="44" name="Diamond 43"/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  <a:endParaRPr lang="vi-VN" sz="2400" dirty="0"/>
            </a:p>
          </p:txBody>
        </p:sp>
        <p:sp>
          <p:nvSpPr>
            <p:cNvPr id="45" name="Diamond 44"/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2145" t="9566" b="8104"/>
          <a:stretch>
            <a:fillRect/>
          </a:stretch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  <a:endParaRPr lang="vi-VN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1" t="-24" r="-5232" b="9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  <a:endParaRPr lang="vi-VN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: Rounded Corners 6"/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6"/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Oval 78"/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9" name="Oval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 rotWithShape="1">
                  <a:blip r:embed="rId5"/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/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/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  <a:endParaRPr lang="vi-VN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" t="-114" r="-5545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/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  <a:endParaRPr lang="vi-VN" sz="2400" dirty="0"/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  <a:endParaRPr lang="vi-VN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  <a:endParaRPr lang="vi-VN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" t="-114" r="-1367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  <a:endParaRPr lang="vi-VN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" t="-32" r="-1404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  <a:endParaRPr lang="vi-VN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" t="-31" r="-1367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WPS Presentation</Application>
  <PresentationFormat>Widescreen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Arial</vt:lpstr>
      <vt:lpstr>HP001 4 hàng</vt:lpstr>
      <vt:lpstr>Times New Roman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161</cp:revision>
  <dcterms:created xsi:type="dcterms:W3CDTF">2021-06-02T01:34:00Z</dcterms:created>
  <dcterms:modified xsi:type="dcterms:W3CDTF">2023-01-29T10:37:48Z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35550CDAE9C5463BB06CBFB30ACF3701</vt:lpwstr>
  </property>
  <property fmtid="{D5CDD505-2E9C-101B-9397-08002B2CF9AE}" pid="3" name="KSOProductBuildVer">
    <vt:lpwstr>1033-11.2.0.11440</vt:lpwstr>
  </property>
</Properties>
</file>