
<file path=[Content_Types].xml><?xml version="1.0" encoding="utf-8"?>
<Types xmlns="http://schemas.openxmlformats.org/package/2006/content-types">
  <Default Extension="jpeg" ContentType="image/jpeg"/>
  <Default Extension="JPG" ContentType="image/.jpg"/>
  <Default Extension="wav" ContentType="audio/x-wav"/>
  <Default Extension="gif" ContentType="image/gif"/>
  <Default Extension="wdp" ContentType="image/vnd.ms-photo"/>
  <Default Extension="png" ContentType="image/png"/>
  <Default Extension="wmf" ContentType="image/x-wmf"/>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85" r:id="rId3"/>
    <p:sldId id="387" r:id="rId4"/>
    <p:sldId id="276" r:id="rId6"/>
    <p:sldId id="325" r:id="rId7"/>
    <p:sldId id="299" r:id="rId8"/>
    <p:sldId id="326" r:id="rId9"/>
    <p:sldId id="272" r:id="rId10"/>
    <p:sldId id="327" r:id="rId11"/>
    <p:sldId id="328" r:id="rId12"/>
    <p:sldId id="256" r:id="rId13"/>
    <p:sldId id="257" r:id="rId14"/>
    <p:sldId id="289" r:id="rId15"/>
    <p:sldId id="372" r:id="rId16"/>
    <p:sldId id="310" r:id="rId17"/>
    <p:sldId id="312" r:id="rId18"/>
    <p:sldId id="291" r:id="rId19"/>
    <p:sldId id="300" r:id="rId20"/>
    <p:sldId id="373" r:id="rId21"/>
    <p:sldId id="306" r:id="rId22"/>
    <p:sldId id="307" r:id="rId23"/>
    <p:sldId id="314" r:id="rId24"/>
    <p:sldId id="375" r:id="rId25"/>
    <p:sldId id="292" r:id="rId26"/>
    <p:sldId id="320" r:id="rId27"/>
  </p:sldIdLst>
  <p:sldSz cx="9144000" cy="6858000" type="screen4x3"/>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66"/>
    <a:srgbClr val="FF0000"/>
    <a:srgbClr val="FFCCFF"/>
    <a:srgbClr val="009900"/>
    <a:srgbClr val="660066"/>
    <a:srgbClr val="FF6600"/>
    <a:srgbClr val="003300"/>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610" y="62"/>
      </p:cViewPr>
      <p:guideLst>
        <p:guide orient="horz" pos="2124"/>
        <p:guide pos="290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1" Type="http://schemas.openxmlformats.org/officeDocument/2006/relationships/tags" Target="tags/tag1.xml"/><Relationship Id="rId30" Type="http://schemas.openxmlformats.org/officeDocument/2006/relationships/tableStyles" Target="tableStyles.xml"/><Relationship Id="rId3" Type="http://schemas.openxmlformats.org/officeDocument/2006/relationships/slide" Target="slides/slide1.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a:defRPr sz="1200">
                <a:latin typeface="Arial" panose="020B0604020202020204" pitchFamily="34" charset="0"/>
              </a:defRPr>
            </a:lvl1pPr>
          </a:lstStyle>
          <a:p>
            <a:pPr>
              <a:defRPr/>
            </a:pPr>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a:defRPr sz="1200">
                <a:latin typeface="Arial" panose="020B0604020202020204" pitchFamily="34" charset="0"/>
              </a:defRPr>
            </a:lvl1pPr>
          </a:lstStyle>
          <a:p>
            <a:pPr>
              <a:defRPr/>
            </a:pPr>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en-US" noProof="0"/>
              <a:t>Click to edit Master text styles</a:t>
            </a:r>
            <a:endParaRPr lang="en-US" noProof="0"/>
          </a:p>
          <a:p>
            <a:pPr lvl="1"/>
            <a:r>
              <a:rPr lang="en-US" noProof="0"/>
              <a:t>Second level</a:t>
            </a:r>
            <a:endParaRPr lang="en-US" noProof="0"/>
          </a:p>
          <a:p>
            <a:pPr lvl="2"/>
            <a:r>
              <a:rPr lang="en-US" noProof="0"/>
              <a:t>Third level</a:t>
            </a:r>
            <a:endParaRPr lang="en-US" noProof="0"/>
          </a:p>
          <a:p>
            <a:pPr lvl="3"/>
            <a:r>
              <a:rPr lang="en-US" noProof="0"/>
              <a:t>Fourth level</a:t>
            </a:r>
            <a:endParaRPr lang="en-US" noProof="0"/>
          </a:p>
          <a:p>
            <a:pPr lvl="4"/>
            <a:r>
              <a:rPr lang="en-US" noProof="0"/>
              <a:t>Fifth level</a:t>
            </a:r>
            <a:endParaRPr lang="en-US" noProof="0"/>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a:defRPr sz="1200">
                <a:latin typeface="Arial" panose="020B0604020202020204" pitchFamily="34" charset="0"/>
              </a:defRPr>
            </a:lvl1pPr>
          </a:lstStyle>
          <a:p>
            <a:pPr>
              <a:defRPr/>
            </a:pPr>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a:defRPr sz="1200">
                <a:latin typeface="Arial" panose="020B0604020202020204" pitchFamily="34" charset="0"/>
              </a:defRPr>
            </a:lvl1pPr>
          </a:lstStyle>
          <a:p>
            <a:pPr>
              <a:defRPr/>
            </a:pPr>
            <a:fld id="{B0CA4EAC-80F3-4E11-8105-E0A6C35ADCA2}" type="slidenum">
              <a:rPr lang="en-US"/>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829801-F5C8-493A-ACDC-87166B4B083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6F9C674B-A7C2-4CDD-8D86-9EF7891D4D13}" type="slidenum">
              <a:rPr lang="en-US" smtClean="0"/>
            </a:fld>
            <a:endParaRPr lang="en-US"/>
          </a:p>
        </p:txBody>
      </p:sp>
      <p:sp>
        <p:nvSpPr>
          <p:cNvPr id="58371" name="Rectangle 2"/>
          <p:cNvSpPr>
            <a:spLocks noGrp="1" noRot="1" noChangeAspect="1" noChangeArrowheads="1" noTextEdit="1"/>
          </p:cNvSpPr>
          <p:nvPr>
            <p:ph type="sldImg"/>
          </p:nvPr>
        </p:nvSpPr>
        <p:spPr/>
      </p:sp>
      <p:sp>
        <p:nvSpPr>
          <p:cNvPr id="58372"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18FF8F9-AF81-49D7-AE09-A81F5AA00114}" type="slidenum">
              <a:rPr lang="en-US" smtClean="0"/>
            </a:fld>
            <a:endParaRPr lang="en-US"/>
          </a:p>
        </p:txBody>
      </p:sp>
      <p:sp>
        <p:nvSpPr>
          <p:cNvPr id="59395" name="Rectangle 2"/>
          <p:cNvSpPr>
            <a:spLocks noGrp="1" noRot="1" noChangeAspect="1" noChangeArrowheads="1" noTextEdit="1"/>
          </p:cNvSpPr>
          <p:nvPr>
            <p:ph type="sldImg"/>
          </p:nvPr>
        </p:nvSpPr>
        <p:spPr/>
      </p:sp>
      <p:sp>
        <p:nvSpPr>
          <p:cNvPr id="5939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C54606CD-F5F2-4C9E-AD97-2B5EF2411765}" type="slidenum">
              <a:rPr lang="en-US" smtClean="0"/>
            </a:fld>
            <a:endParaRPr lang="en-US"/>
          </a:p>
        </p:txBody>
      </p:sp>
      <p:sp>
        <p:nvSpPr>
          <p:cNvPr id="60419" name="Rectangle 2"/>
          <p:cNvSpPr>
            <a:spLocks noGrp="1" noRot="1" noChangeAspect="1" noChangeArrowheads="1" noTextEdit="1"/>
          </p:cNvSpPr>
          <p:nvPr>
            <p:ph type="sldImg"/>
          </p:nvPr>
        </p:nvSpPr>
        <p:spPr/>
      </p:sp>
      <p:sp>
        <p:nvSpPr>
          <p:cNvPr id="60420"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1241EA7A-1697-4B22-8717-DF6508FCF928}" type="slidenum">
              <a:rPr lang="en-US" smtClean="0"/>
            </a:fld>
            <a:endParaRPr lang="en-US"/>
          </a:p>
        </p:txBody>
      </p:sp>
      <p:sp>
        <p:nvSpPr>
          <p:cNvPr id="62467" name="Rectangle 2"/>
          <p:cNvSpPr>
            <a:spLocks noGrp="1" noRot="1" noChangeAspect="1" noChangeArrowheads="1" noTextEdit="1"/>
          </p:cNvSpPr>
          <p:nvPr>
            <p:ph type="sldImg"/>
          </p:nvPr>
        </p:nvSpPr>
        <p:spPr/>
      </p:sp>
      <p:sp>
        <p:nvSpPr>
          <p:cNvPr id="6246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fld id="{9AFE17FB-E9A8-45DA-A9CD-3FC45CDAFDBF}" type="slidenum">
              <a:rPr lang="en-US" altLang="en-US" sz="1200" b="0">
                <a:solidFill>
                  <a:schemeClr val="tx1"/>
                </a:solidFill>
              </a:rPr>
            </a:fld>
            <a:endParaRPr lang="en-US" altLang="en-US" sz="1200" b="0">
              <a:solidFill>
                <a:schemeClr val="tx1"/>
              </a:solidFill>
            </a:endParaRPr>
          </a:p>
        </p:txBody>
      </p:sp>
      <p:sp>
        <p:nvSpPr>
          <p:cNvPr id="38915" name="Rectangle 2"/>
          <p:cNvSpPr>
            <a:spLocks noRot="1" noChangeArrowheads="1" noTextEdit="1"/>
          </p:cNvSpPr>
          <p:nvPr>
            <p:ph type="sldImg"/>
          </p:nvPr>
        </p:nvSpPr>
        <p:spPr/>
      </p:sp>
      <p:sp>
        <p:nvSpPr>
          <p:cNvPr id="3891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fld id="{E2EA1303-B6B3-49EF-89D3-8D250AB82651}" type="slidenum">
              <a:rPr lang="en-US" altLang="en-US" sz="1200" b="0">
                <a:solidFill>
                  <a:schemeClr val="tx1"/>
                </a:solidFill>
              </a:rPr>
            </a:fld>
            <a:endParaRPr lang="en-US" altLang="en-US" sz="1200" b="0">
              <a:solidFill>
                <a:schemeClr val="tx1"/>
              </a:solidFill>
            </a:endParaRPr>
          </a:p>
        </p:txBody>
      </p:sp>
      <p:sp>
        <p:nvSpPr>
          <p:cNvPr id="39939" name="Rectangle 2"/>
          <p:cNvSpPr>
            <a:spLocks noRot="1" noChangeArrowheads="1" noTextEdit="1"/>
          </p:cNvSpPr>
          <p:nvPr>
            <p:ph type="sldImg"/>
          </p:nvPr>
        </p:nvSpPr>
        <p:spPr/>
      </p:sp>
      <p:sp>
        <p:nvSpPr>
          <p:cNvPr id="39940"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fld id="{3089EDE5-B395-4781-942A-9043EAE3116F}" type="slidenum">
              <a:rPr lang="en-US" altLang="en-US" sz="1200" b="0">
                <a:solidFill>
                  <a:schemeClr val="tx1"/>
                </a:solidFill>
              </a:rPr>
            </a:fld>
            <a:endParaRPr lang="en-US" altLang="en-US" sz="1200" b="0">
              <a:solidFill>
                <a:schemeClr val="tx1"/>
              </a:solidFill>
            </a:endParaRPr>
          </a:p>
        </p:txBody>
      </p:sp>
      <p:sp>
        <p:nvSpPr>
          <p:cNvPr id="43011" name="Rectangle 2"/>
          <p:cNvSpPr>
            <a:spLocks noRot="1" noChangeArrowheads="1" noTextEdit="1"/>
          </p:cNvSpPr>
          <p:nvPr>
            <p:ph type="sldImg"/>
          </p:nvPr>
        </p:nvSpPr>
        <p:spPr/>
      </p:sp>
      <p:sp>
        <p:nvSpPr>
          <p:cNvPr id="43012"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fld id="{65835A8D-F815-4CB1-8477-1FC73A10C790}" type="slidenum">
              <a:rPr lang="en-US" altLang="en-US" sz="1200" b="0">
                <a:solidFill>
                  <a:schemeClr val="tx1"/>
                </a:solidFill>
              </a:rPr>
            </a:fld>
            <a:endParaRPr lang="en-US" altLang="en-US" sz="1200" b="0">
              <a:solidFill>
                <a:schemeClr val="tx1"/>
              </a:solidFill>
            </a:endParaRPr>
          </a:p>
        </p:txBody>
      </p:sp>
      <p:sp>
        <p:nvSpPr>
          <p:cNvPr id="44035" name="Rectangle 2"/>
          <p:cNvSpPr>
            <a:spLocks noRot="1" noChangeArrowheads="1" noTextEdit="1"/>
          </p:cNvSpPr>
          <p:nvPr>
            <p:ph type="sldImg"/>
          </p:nvPr>
        </p:nvSpPr>
        <p:spPr/>
      </p:sp>
      <p:sp>
        <p:nvSpPr>
          <p:cNvPr id="4403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A3401867-ED33-49CE-AB60-47B91E4D6F2B}" type="slidenum">
              <a:rPr lang="en-US" smtClean="0"/>
            </a:fld>
            <a:endParaRPr lang="en-US"/>
          </a:p>
        </p:txBody>
      </p:sp>
      <p:sp>
        <p:nvSpPr>
          <p:cNvPr id="52227" name="Rectangle 2"/>
          <p:cNvSpPr>
            <a:spLocks noGrp="1" noRot="1" noChangeAspect="1" noChangeArrowheads="1" noTextEdit="1"/>
          </p:cNvSpPr>
          <p:nvPr>
            <p:ph type="sldImg"/>
          </p:nvPr>
        </p:nvSpPr>
        <p:spPr/>
      </p:sp>
      <p:sp>
        <p:nvSpPr>
          <p:cNvPr id="52228"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hỏi</a:t>
            </a:r>
            <a:r>
              <a:rPr lang="en-US" dirty="0"/>
              <a:t> them ý </a:t>
            </a:r>
            <a:r>
              <a:rPr lang="en-US" dirty="0" err="1"/>
              <a:t>nghĩa</a:t>
            </a:r>
            <a:r>
              <a:rPr lang="en-US" dirty="0"/>
              <a:t> </a:t>
            </a:r>
            <a:r>
              <a:rPr lang="en-US" dirty="0" err="1"/>
              <a:t>ngày</a:t>
            </a:r>
            <a:r>
              <a:rPr lang="en-US" dirty="0"/>
              <a:t> </a:t>
            </a:r>
            <a:r>
              <a:rPr lang="en-US" dirty="0" err="1"/>
              <a:t>thành</a:t>
            </a:r>
            <a:r>
              <a:rPr lang="en-US" dirty="0"/>
              <a:t> </a:t>
            </a:r>
            <a:r>
              <a:rPr lang="en-US" dirty="0" err="1"/>
              <a:t>lập</a:t>
            </a:r>
            <a:r>
              <a:rPr lang="en-US" dirty="0"/>
              <a:t> </a:t>
            </a:r>
            <a:r>
              <a:rPr lang="en-US" dirty="0" err="1"/>
              <a:t>đảng</a:t>
            </a:r>
            <a:endParaRPr lang="en-US" dirty="0"/>
          </a:p>
        </p:txBody>
      </p:sp>
      <p:sp>
        <p:nvSpPr>
          <p:cNvPr id="4" name="Slide Number Placeholder 3"/>
          <p:cNvSpPr>
            <a:spLocks noGrp="1"/>
          </p:cNvSpPr>
          <p:nvPr>
            <p:ph type="sldNum" sz="quarter" idx="5"/>
          </p:nvPr>
        </p:nvSpPr>
        <p:spPr/>
        <p:txBody>
          <a:bodyPr/>
          <a:lstStyle/>
          <a:p>
            <a:pPr>
              <a:defRPr/>
            </a:pPr>
            <a:fld id="{B0CA4EAC-80F3-4E11-8105-E0A6C35ADCA2}" type="slidenum">
              <a:rPr lang="en-US" smtClean="0"/>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FE43315D-880F-4977-899A-5CE275876205}" type="slidenum">
              <a:rPr lang="en-US" smtClean="0"/>
            </a:fld>
            <a:endParaRPr lang="en-US"/>
          </a:p>
        </p:txBody>
      </p:sp>
      <p:sp>
        <p:nvSpPr>
          <p:cNvPr id="54275" name="Rectangle 2"/>
          <p:cNvSpPr>
            <a:spLocks noGrp="1" noRot="1" noChangeAspect="1" noChangeArrowheads="1" noTextEdit="1"/>
          </p:cNvSpPr>
          <p:nvPr>
            <p:ph type="sldImg"/>
          </p:nvPr>
        </p:nvSpPr>
        <p:spPr/>
      </p:sp>
      <p:sp>
        <p:nvSpPr>
          <p:cNvPr id="54276"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B6858BD-5607-4EE9-9438-7C1F3AF34BEB}" type="slidenum">
              <a:rPr lang="en-US" smtClean="0"/>
            </a:fld>
            <a:endParaRPr lang="en-US"/>
          </a:p>
        </p:txBody>
      </p:sp>
      <p:sp>
        <p:nvSpPr>
          <p:cNvPr id="57347" name="Rectangle 2"/>
          <p:cNvSpPr>
            <a:spLocks noGrp="1" noRot="1" noChangeAspect="1" noChangeArrowheads="1" noTextEdit="1"/>
          </p:cNvSpPr>
          <p:nvPr>
            <p:ph type="sldImg"/>
          </p:nvPr>
        </p:nvSpPr>
        <p:spPr/>
      </p:sp>
      <p:sp>
        <p:nvSpPr>
          <p:cNvPr id="57348" name="Rectangle 3"/>
          <p:cNvSpPr>
            <a:spLocks noGrp="1" noChangeArrowheads="1"/>
          </p:cNvSpPr>
          <p:nvPr>
            <p:ph type="body" idx="1"/>
          </p:nvPr>
        </p:nvSpPr>
        <p:spPr>
          <a:noFill/>
        </p:spPr>
        <p:txBody>
          <a:bodyPr/>
          <a:lstStyle/>
          <a:p>
            <a:pPr eaLnBrk="1" hangingPunct="1"/>
            <a:r>
              <a:rPr lang="en-US" dirty="0"/>
              <a:t>Y/c HS </a:t>
            </a:r>
            <a:r>
              <a:rPr lang="en-US" dirty="0" err="1"/>
              <a:t>nêu</a:t>
            </a:r>
            <a:r>
              <a:rPr lang="en-US" dirty="0"/>
              <a:t> </a:t>
            </a:r>
            <a:r>
              <a:rPr lang="en-US" dirty="0" err="1"/>
              <a:t>nội</a:t>
            </a:r>
            <a:r>
              <a:rPr lang="en-US" dirty="0"/>
              <a:t> dung </a:t>
            </a:r>
            <a:r>
              <a:rPr lang="en-US" dirty="0" err="1"/>
              <a:t>của</a:t>
            </a:r>
            <a:r>
              <a:rPr lang="en-US" dirty="0"/>
              <a:t> </a:t>
            </a:r>
            <a:r>
              <a:rPr lang="en-US" dirty="0" err="1"/>
              <a:t>bản</a:t>
            </a:r>
            <a:r>
              <a:rPr lang="en-US" dirty="0"/>
              <a:t> </a:t>
            </a:r>
            <a:r>
              <a:rPr lang="en-US" dirty="0" err="1"/>
              <a:t>tuyên</a:t>
            </a:r>
            <a:r>
              <a:rPr lang="en-US" dirty="0"/>
              <a:t> </a:t>
            </a:r>
            <a:r>
              <a:rPr lang="en-US" dirty="0" err="1"/>
              <a:t>ngôn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CC4FA31-9E94-4D0A-939B-F9153E04E149}"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5C47ED2-B764-48B4-8082-DBAD560E581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E54FD143-BA3B-4358-8514-AE3D31E5654F}"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3B746CE2-E3CC-46F0-A8F2-FE38260A45E5}" type="slidenum">
              <a:rPr lang="en-US"/>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383E2BA3-C6F9-4B1A-B989-5EC717DAA621}" type="slidenum">
              <a:rPr lang="en-US" altLang="en-US"/>
            </a:fld>
            <a:endParaRPr lang="en-US" altLang="en-US"/>
          </a:p>
        </p:txBody>
      </p:sp>
    </p:spTree>
  </p:cSld>
  <p:clrMapOvr>
    <a:masterClrMapping/>
  </p:clrMapOvr>
  <p:transition spd="med" advClick="0" advTm="1000">
    <p:blinds/>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2B17972C-D3F2-46AE-B0D7-347C742F11E1}"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5B55DB89-8CCC-4E58-BA7F-F724A3C3CBFF}"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24B26AC-9221-4119-8DF5-9E84AE6FDDF5}"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E2FCC8B5-110F-420E-810D-CEAC49CE997D}"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62AF018C-714E-4DA8-8281-1C8DC85D8573}"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5D40AECC-F41E-41D0-96E8-0DD9A5D5DE5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F94D55A3-1C23-4FBB-B0C7-8081D8D1BE8A}"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4B4AFCF6-7DC8-4C19-845B-1330B239EF28}"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ln>
        </p:spPr>
        <p:txBody>
          <a:bodyPr vert="horz" wrap="square" lIns="91440" tIns="45720" rIns="91440" bIns="45720" numCol="1" anchor="ctr" anchorCtr="0" compatLnSpc="1"/>
          <a:lstStyle/>
          <a:p>
            <a:pPr lvl="0"/>
            <a:r>
              <a:rPr lang="en-US"/>
              <a:t>Click to edit Master title style</a:t>
            </a:r>
            <a:endParaRPr lang="en-US"/>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ln>
          <a:effectLst/>
        </p:spPr>
        <p:txBody>
          <a:bodyPr vert="horz" wrap="square" lIns="91440" tIns="45720" rIns="91440" bIns="45720" numCol="1" anchor="t" anchorCtr="0" compatLnSpc="1"/>
          <a:lstStyle>
            <a:lvl1pPr>
              <a:defRPr sz="1400">
                <a:latin typeface="Arial" panose="020B0604020202020204"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a:defRPr sz="1400">
                <a:latin typeface="Arial" panose="020B0604020202020204"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ln>
          <a:effectLst/>
        </p:spPr>
        <p:txBody>
          <a:bodyPr vert="horz" wrap="square" lIns="91440" tIns="45720" rIns="91440" bIns="45720" numCol="1" anchor="t" anchorCtr="0" compatLnSpc="1"/>
          <a:lstStyle>
            <a:lvl1pPr algn="r">
              <a:defRPr sz="1400">
                <a:latin typeface="Arial" panose="020B0604020202020204" pitchFamily="34" charset="0"/>
              </a:defRPr>
            </a:lvl1pPr>
          </a:lstStyle>
          <a:p>
            <a:pPr>
              <a:defRPr/>
            </a:pPr>
            <a:fld id="{2708DC4E-EDCC-426B-9AA6-6880E7AC0192}" type="slidenum">
              <a:rPr lang="en-US"/>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5.GIF"/><Relationship Id="rId4" Type="http://schemas.openxmlformats.org/officeDocument/2006/relationships/image" Target="../media/image4.GIF"/><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image" Target="../media/image1.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2.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image" Target="../media/image26.jpeg"/><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8.jpeg"/><Relationship Id="rId1"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29.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xml"/><Relationship Id="rId2" Type="http://schemas.openxmlformats.org/officeDocument/2006/relationships/audio" Target="../media/audio3.wav"/><Relationship Id="rId1" Type="http://schemas.openxmlformats.org/officeDocument/2006/relationships/audio" Target="../media/audio2.wav"/></Relationships>
</file>

<file path=ppt/slides/_rels/slide2.xml.rels><?xml version="1.0" encoding="UTF-8" standalone="yes"?>
<Relationships xmlns="http://schemas.openxmlformats.org/package/2006/relationships"><Relationship Id="rId9" Type="http://schemas.microsoft.com/office/2007/relationships/hdphoto" Target="../media/image12.wdp"/><Relationship Id="rId8" Type="http://schemas.openxmlformats.org/officeDocument/2006/relationships/image" Target="../media/image11.png"/><Relationship Id="rId7" Type="http://schemas.microsoft.com/office/2007/relationships/hdphoto" Target="../media/image10.wdp"/><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3" Type="http://schemas.microsoft.com/office/2007/relationships/media" Target="../media/media1.mp3"/><Relationship Id="rId2" Type="http://schemas.openxmlformats.org/officeDocument/2006/relationships/audio" Target="../media/media1.mp3"/><Relationship Id="rId11" Type="http://schemas.openxmlformats.org/officeDocument/2006/relationships/notesSlide" Target="../notesSlides/notesSlide1.xml"/><Relationship Id="rId10" Type="http://schemas.openxmlformats.org/officeDocument/2006/relationships/slideLayout" Target="../slideLayouts/slideLayout1.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audio" Target="../media/audio3.wav"/><Relationship Id="rId1" Type="http://schemas.openxmlformats.org/officeDocument/2006/relationships/audio" Target="../media/audio2.wav"/></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xml"/><Relationship Id="rId2" Type="http://schemas.openxmlformats.org/officeDocument/2006/relationships/audio" Target="../media/audio3.wav"/><Relationship Id="rId1" Type="http://schemas.openxmlformats.org/officeDocument/2006/relationships/audio" Target="../media/audio2.wav"/></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audio" Target="../media/audio2.wav"/></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17.GIF"/><Relationship Id="rId3" Type="http://schemas.openxmlformats.org/officeDocument/2006/relationships/image" Target="../media/image16.GIF"/><Relationship Id="rId2" Type="http://schemas.openxmlformats.org/officeDocument/2006/relationships/image" Target="../media/image15.wmf"/><Relationship Id="rId1" Type="http://schemas.openxmlformats.org/officeDocument/2006/relationships/image" Target="../media/image14.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emf"/><Relationship Id="rId1" Type="http://schemas.openxmlformats.org/officeDocument/2006/relationships/image" Target="../media/image19.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audio" Target="../media/audio1.wav"/></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7" name="Rectangle 2"/>
          <p:cNvSpPr/>
          <p:nvPr/>
        </p:nvSpPr>
        <p:spPr>
          <a:xfrm>
            <a:off x="1428750" y="1085850"/>
            <a:ext cx="6357938" cy="4572000"/>
          </a:xfrm>
          <a:prstGeom prst="rect">
            <a:avLst/>
          </a:prstGeom>
          <a:gradFill rotWithShape="1">
            <a:gsLst>
              <a:gs pos="0">
                <a:schemeClr val="bg1"/>
              </a:gs>
              <a:gs pos="100000">
                <a:srgbClr val="CCFFCC"/>
              </a:gs>
            </a:gsLst>
            <a:lin ang="5400000" scaled="1"/>
            <a:tileRect/>
          </a:gradFill>
          <a:ln w="38100" cap="flat" cmpd="dbl">
            <a:solidFill>
              <a:srgbClr val="FF0000"/>
            </a:solidFill>
            <a:prstDash val="solid"/>
            <a:miter/>
            <a:headEnd type="none" w="med" len="med"/>
            <a:tailEnd type="none" w="med" len="med"/>
          </a:ln>
        </p:spPr>
        <p:txBody>
          <a:bodyPr wrap="none" anchor="ctr" anchorCtr="0"/>
          <a:p>
            <a:endParaRPr lang="en-AU" altLang="en-US" sz="100" dirty="0">
              <a:latin typeface="Arial" panose="020B0604020202020204" pitchFamily="34" charset="0"/>
            </a:endParaRPr>
          </a:p>
        </p:txBody>
      </p:sp>
      <p:grpSp>
        <p:nvGrpSpPr>
          <p:cNvPr id="4098" name="Group 3"/>
          <p:cNvGrpSpPr/>
          <p:nvPr/>
        </p:nvGrpSpPr>
        <p:grpSpPr>
          <a:xfrm>
            <a:off x="1257300" y="867966"/>
            <a:ext cx="6743700" cy="4961334"/>
            <a:chOff x="0" y="0"/>
            <a:chExt cx="5664" cy="4167"/>
          </a:xfrm>
        </p:grpSpPr>
        <p:sp>
          <p:nvSpPr>
            <p:cNvPr id="5124" name="AutoShape 4"/>
            <p:cNvSpPr>
              <a:spLocks noChangeArrowheads="1"/>
            </p:cNvSpPr>
            <p:nvPr/>
          </p:nvSpPr>
          <p:spPr bwMode="auto">
            <a:xfrm>
              <a:off x="12" y="36"/>
              <a:ext cx="336" cy="336"/>
            </a:xfrm>
            <a:prstGeom prst="star5">
              <a:avLst/>
            </a:prstGeom>
            <a:solidFill>
              <a:srgbClr val="00FF00"/>
            </a:solidFill>
            <a:ln w="38100" cmpd="dbl">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AU" sz="13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125" name="AutoShape 5"/>
            <p:cNvSpPr>
              <a:spLocks noChangeArrowheads="1"/>
            </p:cNvSpPr>
            <p:nvPr/>
          </p:nvSpPr>
          <p:spPr bwMode="auto">
            <a:xfrm>
              <a:off x="5328" y="3831"/>
              <a:ext cx="336" cy="336"/>
            </a:xfrm>
            <a:prstGeom prst="star5">
              <a:avLst/>
            </a:prstGeom>
            <a:solidFill>
              <a:srgbClr val="00FF00"/>
            </a:solidFill>
            <a:ln w="38100" cmpd="dbl">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AU" sz="13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126" name="AutoShape 6"/>
            <p:cNvSpPr>
              <a:spLocks noChangeArrowheads="1"/>
            </p:cNvSpPr>
            <p:nvPr/>
          </p:nvSpPr>
          <p:spPr bwMode="auto">
            <a:xfrm>
              <a:off x="0" y="3831"/>
              <a:ext cx="336" cy="336"/>
            </a:xfrm>
            <a:prstGeom prst="star5">
              <a:avLst/>
            </a:prstGeom>
            <a:solidFill>
              <a:srgbClr val="FF0000"/>
            </a:solidFill>
            <a:ln w="38100" cmpd="dbl">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AU" sz="13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sp>
          <p:nvSpPr>
            <p:cNvPr id="5127" name="AutoShape 7"/>
            <p:cNvSpPr>
              <a:spLocks noChangeArrowheads="1"/>
            </p:cNvSpPr>
            <p:nvPr/>
          </p:nvSpPr>
          <p:spPr bwMode="auto">
            <a:xfrm>
              <a:off x="5310" y="0"/>
              <a:ext cx="336" cy="336"/>
            </a:xfrm>
            <a:prstGeom prst="star5">
              <a:avLst/>
            </a:prstGeom>
            <a:solidFill>
              <a:srgbClr val="FF0000"/>
            </a:solidFill>
            <a:ln w="38100" cmpd="dbl">
              <a:solidFill>
                <a:schemeClr val="tx1"/>
              </a:solid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AU" sz="1350" b="0" i="0" u="none" strike="noStrike" kern="120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grpSp>
      <p:pic>
        <p:nvPicPr>
          <p:cNvPr id="5128" name="Picture 8" descr="670209"/>
          <p:cNvPicPr>
            <a:picLocks noChangeAspect="1"/>
          </p:cNvPicPr>
          <p:nvPr/>
        </p:nvPicPr>
        <p:blipFill>
          <a:blip r:embed="rId1"/>
          <a:stretch>
            <a:fillRect/>
          </a:stretch>
        </p:blipFill>
        <p:spPr>
          <a:xfrm>
            <a:off x="2940844" y="4898231"/>
            <a:ext cx="571500" cy="841772"/>
          </a:xfrm>
          <a:prstGeom prst="rect">
            <a:avLst/>
          </a:prstGeom>
          <a:noFill/>
          <a:ln w="9525">
            <a:noFill/>
          </a:ln>
        </p:spPr>
      </p:pic>
      <p:pic>
        <p:nvPicPr>
          <p:cNvPr id="5129" name="Picture 9" descr="670209"/>
          <p:cNvPicPr>
            <a:picLocks noChangeAspect="1"/>
          </p:cNvPicPr>
          <p:nvPr/>
        </p:nvPicPr>
        <p:blipFill>
          <a:blip r:embed="rId1"/>
          <a:stretch>
            <a:fillRect/>
          </a:stretch>
        </p:blipFill>
        <p:spPr>
          <a:xfrm>
            <a:off x="5650706" y="4873229"/>
            <a:ext cx="571500" cy="841772"/>
          </a:xfrm>
          <a:prstGeom prst="rect">
            <a:avLst/>
          </a:prstGeom>
          <a:noFill/>
          <a:ln w="9525">
            <a:noFill/>
          </a:ln>
        </p:spPr>
      </p:pic>
      <p:pic>
        <p:nvPicPr>
          <p:cNvPr id="4105" name="Picture 10" descr="670268"/>
          <p:cNvPicPr>
            <a:picLocks noChangeAspect="1"/>
          </p:cNvPicPr>
          <p:nvPr/>
        </p:nvPicPr>
        <p:blipFill>
          <a:blip r:embed="rId2"/>
          <a:stretch>
            <a:fillRect/>
          </a:stretch>
        </p:blipFill>
        <p:spPr>
          <a:xfrm rot="-2370081">
            <a:off x="2974181" y="4412456"/>
            <a:ext cx="571500" cy="571500"/>
          </a:xfrm>
          <a:prstGeom prst="rect">
            <a:avLst/>
          </a:prstGeom>
          <a:noFill/>
          <a:ln w="9525">
            <a:noFill/>
          </a:ln>
        </p:spPr>
      </p:pic>
      <p:pic>
        <p:nvPicPr>
          <p:cNvPr id="4106" name="Picture 11" descr="670268"/>
          <p:cNvPicPr>
            <a:picLocks noChangeAspect="1"/>
          </p:cNvPicPr>
          <p:nvPr/>
        </p:nvPicPr>
        <p:blipFill>
          <a:blip r:embed="rId2"/>
          <a:stretch>
            <a:fillRect/>
          </a:stretch>
        </p:blipFill>
        <p:spPr>
          <a:xfrm rot="-5718528">
            <a:off x="5736431" y="4400550"/>
            <a:ext cx="685800" cy="685800"/>
          </a:xfrm>
          <a:prstGeom prst="rect">
            <a:avLst/>
          </a:prstGeom>
          <a:noFill/>
          <a:ln w="9525">
            <a:noFill/>
          </a:ln>
        </p:spPr>
      </p:pic>
      <p:sp>
        <p:nvSpPr>
          <p:cNvPr id="4104" name="WordArt 12"/>
          <p:cNvSpPr>
            <a:spLocks noTextEdit="1"/>
          </p:cNvSpPr>
          <p:nvPr/>
        </p:nvSpPr>
        <p:spPr>
          <a:xfrm>
            <a:off x="1671638" y="2701766"/>
            <a:ext cx="5762625" cy="2011680"/>
          </a:xfrm>
          <a:prstGeom prst="rect">
            <a:avLst/>
          </a:prstGeom>
        </p:spPr>
        <p:txBody>
          <a:bodyPr wrap="none" fromWordArt="1">
            <a:prstTxWarp prst="textPlain">
              <a:avLst>
                <a:gd name="adj" fmla="val 50000"/>
              </a:avLst>
            </a:prstTxWarp>
            <a:normAutofit/>
          </a:bodyPr>
          <a:p>
            <a:pPr marL="0" marR="0" indent="0" algn="ctr" defTabSz="914400" rtl="0" eaLnBrk="0" fontAlgn="base" latinLnBrk="0" hangingPunct="0">
              <a:lnSpc>
                <a:spcPct val="100000"/>
              </a:lnSpc>
              <a:spcBef>
                <a:spcPct val="0"/>
              </a:spcBef>
              <a:spcAft>
                <a:spcPct val="0"/>
              </a:spcAft>
              <a:buClrTx/>
              <a:buSzTx/>
              <a:buFontTx/>
              <a:buNone/>
            </a:pPr>
            <a:r>
              <a:rPr kumimoji="0" lang="vi-VN" altLang="en-US" sz="2700" b="1" i="0" u="none" strike="noStrike" kern="1200" cap="none" spc="0" normalizeH="0" baseline="0" noProof="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5000"/>
                    </a:srgbClr>
                  </a:outerShdw>
                </a:effectLst>
                <a:latin typeface=".VnTime" panose="020B7200000000000000" pitchFamily="34" charset="0"/>
                <a:ea typeface=".VnTime" panose="020B7200000000000000" pitchFamily="34" charset="0"/>
                <a:cs typeface="+mn-cs"/>
              </a:rPr>
              <a:t>Lịch sử lớp 5 - Tuần 11</a:t>
            </a:r>
            <a:endParaRPr kumimoji="0" lang="vi-VN" altLang="en-US" sz="2700" b="1" i="0" u="none" strike="noStrike" kern="1200" cap="none" spc="0" normalizeH="0" baseline="0" noProof="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5000"/>
                  </a:srgbClr>
                </a:outerShdw>
              </a:effectLst>
              <a:latin typeface=".VnTime" panose="020B7200000000000000" pitchFamily="34" charset="0"/>
              <a:ea typeface=".VnTime" panose="020B7200000000000000" pitchFamily="34" charset="0"/>
              <a:cs typeface="+mn-cs"/>
            </a:endParaRPr>
          </a:p>
          <a:p>
            <a:pPr marL="0" marR="0" indent="0" algn="ctr" defTabSz="914400" rtl="0" eaLnBrk="0" fontAlgn="base" latinLnBrk="0" hangingPunct="0">
              <a:lnSpc>
                <a:spcPct val="100000"/>
              </a:lnSpc>
              <a:spcBef>
                <a:spcPct val="0"/>
              </a:spcBef>
              <a:spcAft>
                <a:spcPct val="0"/>
              </a:spcAft>
              <a:buClrTx/>
              <a:buSzTx/>
              <a:buFontTx/>
              <a:buNone/>
            </a:pPr>
            <a:r>
              <a:rPr kumimoji="0" lang="vi-VN" altLang="en-US" sz="2700" b="1" i="0" u="none" strike="noStrike" kern="1200" cap="none" spc="0" normalizeH="0" baseline="0" noProof="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5000"/>
                    </a:srgbClr>
                  </a:outerShdw>
                </a:effectLst>
                <a:latin typeface=".VnTime" panose="020B7200000000000000" pitchFamily="34" charset="0"/>
                <a:ea typeface=".VnTime" panose="020B7200000000000000" pitchFamily="34" charset="0"/>
                <a:cs typeface="+mn-cs"/>
              </a:rPr>
              <a:t>Bài : </a:t>
            </a:r>
            <a:r>
              <a:rPr kumimoji="0" lang="vi-VN" altLang="en-US" sz="2700" b="1" i="0" u="none" strike="noStrike" kern="1200" cap="none" spc="0" normalizeH="0" baseline="0" noProof="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5000"/>
                    </a:srgbClr>
                  </a:outerShdw>
                </a:effectLst>
                <a:latin typeface="Times New Roman" panose="02020603050405020304" pitchFamily="18" charset="0"/>
                <a:ea typeface=".VnTime" panose="020B7200000000000000" pitchFamily="34" charset="0"/>
                <a:cs typeface="Times New Roman" panose="02020603050405020304" pitchFamily="18" charset="0"/>
              </a:rPr>
              <a:t>Ôn tập</a:t>
            </a:r>
            <a:endParaRPr kumimoji="0" lang="vi-VN" altLang="en-US" sz="2700" b="1" i="0" u="none" strike="noStrike" kern="1200" cap="none" spc="0" normalizeH="0" baseline="0" noProof="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5000"/>
                  </a:srgbClr>
                </a:outerShdw>
              </a:effectLst>
              <a:latin typeface="Times New Roman" panose="02020603050405020304" pitchFamily="18" charset="0"/>
              <a:ea typeface=".VnTime" panose="020B7200000000000000" pitchFamily="34" charset="0"/>
              <a:cs typeface="Times New Roman" panose="02020603050405020304" pitchFamily="18" charset="0"/>
            </a:endParaRPr>
          </a:p>
          <a:p>
            <a:pPr marL="0" marR="0" indent="0" algn="ctr" defTabSz="914400" rtl="0" eaLnBrk="0" fontAlgn="base" latinLnBrk="0" hangingPunct="0">
              <a:lnSpc>
                <a:spcPct val="100000"/>
              </a:lnSpc>
              <a:spcBef>
                <a:spcPct val="0"/>
              </a:spcBef>
              <a:spcAft>
                <a:spcPct val="0"/>
              </a:spcAft>
              <a:buClrTx/>
              <a:buSzTx/>
              <a:buFontTx/>
              <a:buNone/>
            </a:pPr>
            <a:r>
              <a:rPr kumimoji="0" lang="vi-VN" altLang="en-US" sz="2700" b="1" i="0" u="none" strike="noStrike" kern="1200" cap="none" spc="0" normalizeH="0" baseline="0" noProof="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5000"/>
                    </a:srgbClr>
                  </a:outerShdw>
                </a:effectLst>
                <a:latin typeface=".VnTime" panose="020B7200000000000000" pitchFamily="34" charset="0"/>
                <a:ea typeface=".VnTime" panose="020B7200000000000000" pitchFamily="34" charset="0"/>
                <a:cs typeface="+mn-cs"/>
              </a:rPr>
              <a:t>GV: Đinh Thị Ngọc Điệp</a:t>
            </a:r>
            <a:endParaRPr kumimoji="0" lang="en-US" sz="2700" b="1" i="0" u="none" strike="noStrike" kern="1200" cap="none" spc="0" normalizeH="0" baseline="0" noProof="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5000"/>
                  </a:srgbClr>
                </a:outerShdw>
              </a:effectLst>
              <a:latin typeface=".VnTime" panose="020B7200000000000000" pitchFamily="34" charset="0"/>
              <a:ea typeface=".VnTime" panose="020B7200000000000000" pitchFamily="34" charset="0"/>
              <a:cs typeface="+mn-cs"/>
            </a:endParaRPr>
          </a:p>
          <a:p>
            <a:pPr marL="0" marR="0" indent="0" algn="ctr" defTabSz="914400" rtl="0" eaLnBrk="0" fontAlgn="base" latinLnBrk="0" hangingPunct="0">
              <a:lnSpc>
                <a:spcPct val="100000"/>
              </a:lnSpc>
              <a:spcBef>
                <a:spcPct val="0"/>
              </a:spcBef>
              <a:spcAft>
                <a:spcPct val="0"/>
              </a:spcAft>
              <a:buClrTx/>
              <a:buSzTx/>
              <a:buFontTx/>
              <a:buNone/>
            </a:pPr>
            <a:endParaRPr kumimoji="0" lang="en-US" sz="2700" b="1" i="0" u="none" strike="noStrike" kern="1200" cap="none" spc="0" normalizeH="0" baseline="0" noProof="1">
              <a:ln w="9525" cap="flat" cmpd="sng">
                <a:solidFill>
                  <a:srgbClr val="FF0000"/>
                </a:solidFill>
                <a:prstDash val="solid"/>
                <a:headEnd type="none" w="med" len="med"/>
                <a:tailEnd type="none" w="med" len="med"/>
              </a:ln>
              <a:solidFill>
                <a:srgbClr val="FF0000"/>
              </a:solidFill>
              <a:effectLst>
                <a:outerShdw dist="45791" dir="2021404" algn="ctr" rotWithShape="0">
                  <a:srgbClr val="B2B2B2">
                    <a:alpha val="75000"/>
                  </a:srgbClr>
                </a:outerShdw>
              </a:effectLst>
              <a:latin typeface=".VnTime" panose="020B7200000000000000" pitchFamily="34" charset="0"/>
              <a:ea typeface=".VnTime" panose="020B7200000000000000" pitchFamily="34" charset="0"/>
              <a:cs typeface="+mn-cs"/>
            </a:endParaRPr>
          </a:p>
        </p:txBody>
      </p:sp>
      <p:sp>
        <p:nvSpPr>
          <p:cNvPr id="4108" name="WordArt 18"/>
          <p:cNvSpPr>
            <a:spLocks noTextEdit="1"/>
          </p:cNvSpPr>
          <p:nvPr/>
        </p:nvSpPr>
        <p:spPr>
          <a:xfrm>
            <a:off x="1818085" y="1376363"/>
            <a:ext cx="5600700" cy="2514600"/>
          </a:xfrm>
          <a:prstGeom prst="rect">
            <a:avLst/>
          </a:prstGeom>
        </p:spPr>
        <p:txBody>
          <a:bodyPr wrap="none" fromWordArt="1">
            <a:prstTxWarp prst="textArchUp">
              <a:avLst>
                <a:gd name="adj" fmla="val 11525722"/>
              </a:avLst>
            </a:prstTxWarp>
            <a:normAutofit/>
          </a:bodyPr>
          <a:p>
            <a:pPr algn="ctr" eaLnBrk="0" hangingPunct="0"/>
            <a:r>
              <a:rPr lang="en-US" sz="3000" b="1">
                <a:ln w="9525" cap="flat" cmpd="sng">
                  <a:solidFill>
                    <a:srgbClr val="0000FF"/>
                  </a:solidFill>
                  <a:prstDash val="solid"/>
                  <a:round/>
                  <a:headEnd type="none" w="med" len="med"/>
                  <a:tailEnd type="none" w="med" len="med"/>
                </a:ln>
                <a:solidFill>
                  <a:srgbClr val="000099"/>
                </a:solidFill>
                <a:latin typeface="Arial Unicode MS" charset="0"/>
                <a:ea typeface="Arial Unicode MS" charset="0"/>
              </a:rPr>
              <a:t>Trường Tiểu học Sài Đồng</a:t>
            </a:r>
            <a:endParaRPr lang="en-US" sz="3000" b="1">
              <a:ln w="9525" cap="flat" cmpd="sng">
                <a:solidFill>
                  <a:srgbClr val="0000FF"/>
                </a:solidFill>
                <a:prstDash val="solid"/>
                <a:round/>
                <a:headEnd type="none" w="med" len="med"/>
                <a:tailEnd type="none" w="med" len="med"/>
              </a:ln>
              <a:solidFill>
                <a:srgbClr val="000099"/>
              </a:solidFill>
              <a:latin typeface="Arial Unicode MS" charset="0"/>
              <a:ea typeface="Arial Unicode MS" charset="0"/>
            </a:endParaRPr>
          </a:p>
        </p:txBody>
      </p:sp>
      <p:pic>
        <p:nvPicPr>
          <p:cNvPr id="4109" name="Picture 14" descr="BAR01"/>
          <p:cNvPicPr>
            <a:picLocks noChangeAspect="1"/>
          </p:cNvPicPr>
          <p:nvPr/>
        </p:nvPicPr>
        <p:blipFill>
          <a:blip r:embed="rId3"/>
          <a:stretch>
            <a:fillRect/>
          </a:stretch>
        </p:blipFill>
        <p:spPr>
          <a:xfrm>
            <a:off x="2207419" y="5636419"/>
            <a:ext cx="4857750" cy="285750"/>
          </a:xfrm>
          <a:prstGeom prst="rect">
            <a:avLst/>
          </a:prstGeom>
          <a:noFill/>
          <a:ln w="9525">
            <a:noFill/>
          </a:ln>
        </p:spPr>
      </p:pic>
      <p:pic>
        <p:nvPicPr>
          <p:cNvPr id="4110" name="Picture 15" descr="696934ynpid0yk4w"/>
          <p:cNvPicPr>
            <a:picLocks noChangeAspect="1"/>
          </p:cNvPicPr>
          <p:nvPr/>
        </p:nvPicPr>
        <p:blipFill>
          <a:blip r:embed="rId4"/>
          <a:stretch>
            <a:fillRect/>
          </a:stretch>
        </p:blipFill>
        <p:spPr>
          <a:xfrm>
            <a:off x="1999060" y="4564856"/>
            <a:ext cx="571500" cy="1214438"/>
          </a:xfrm>
          <a:prstGeom prst="rect">
            <a:avLst/>
          </a:prstGeom>
          <a:noFill/>
          <a:ln w="9525">
            <a:noFill/>
          </a:ln>
        </p:spPr>
      </p:pic>
      <p:pic>
        <p:nvPicPr>
          <p:cNvPr id="4111" name="Picture 16" descr="696934ynpid0yk4w"/>
          <p:cNvPicPr>
            <a:picLocks noChangeAspect="1"/>
          </p:cNvPicPr>
          <p:nvPr/>
        </p:nvPicPr>
        <p:blipFill>
          <a:blip r:embed="rId4"/>
          <a:stretch>
            <a:fillRect/>
          </a:stretch>
        </p:blipFill>
        <p:spPr>
          <a:xfrm>
            <a:off x="6779419" y="4526756"/>
            <a:ext cx="571500" cy="1214438"/>
          </a:xfrm>
          <a:prstGeom prst="rect">
            <a:avLst/>
          </a:prstGeom>
          <a:noFill/>
          <a:ln w="9525">
            <a:noFill/>
          </a:ln>
        </p:spPr>
      </p:pic>
      <p:pic>
        <p:nvPicPr>
          <p:cNvPr id="4112" name="Picture 17" descr="699254l1y552pcn8"/>
          <p:cNvPicPr>
            <a:picLocks noChangeAspect="1"/>
          </p:cNvPicPr>
          <p:nvPr/>
        </p:nvPicPr>
        <p:blipFill>
          <a:blip r:embed="rId5"/>
          <a:stretch>
            <a:fillRect/>
          </a:stretch>
        </p:blipFill>
        <p:spPr>
          <a:xfrm rot="10800000">
            <a:off x="3113485" y="642938"/>
            <a:ext cx="2677715" cy="2497931"/>
          </a:xfrm>
          <a:prstGeom prst="rect">
            <a:avLst/>
          </a:prstGeom>
          <a:noFill/>
          <a:ln w="9525">
            <a:noFill/>
          </a:ln>
        </p:spPr>
      </p:pic>
      <p:pic>
        <p:nvPicPr>
          <p:cNvPr id="4113" name="Picture 18" descr="699254l1y552pcn8"/>
          <p:cNvPicPr>
            <a:picLocks noChangeAspect="1"/>
          </p:cNvPicPr>
          <p:nvPr/>
        </p:nvPicPr>
        <p:blipFill>
          <a:blip r:embed="rId5"/>
          <a:stretch>
            <a:fillRect/>
          </a:stretch>
        </p:blipFill>
        <p:spPr>
          <a:xfrm rot="10800000">
            <a:off x="3817144" y="3207544"/>
            <a:ext cx="1803797" cy="2889647"/>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250" advClick="0" advTm="0">
        <p:push dir="u"/>
      </p:transition>
    </mc:Choice>
    <mc:Fallback>
      <p:transition spd="slow" advClick="0" advTm="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checkerboard(across)">
                                      <p:cBhvr>
                                        <p:cTn id="7" dur="500"/>
                                        <p:tgtEl>
                                          <p:spTgt spid="5128"/>
                                        </p:tgtEl>
                                      </p:cBhvr>
                                    </p:animEffect>
                                  </p:childTnLst>
                                </p:cTn>
                              </p:par>
                              <p:par>
                                <p:cTn id="8" presetID="5" presetClass="entr" presetSubtype="10" fill="hold" nodeType="withEffect">
                                  <p:stCondLst>
                                    <p:cond delay="0"/>
                                  </p:stCondLst>
                                  <p:childTnLst>
                                    <p:set>
                                      <p:cBhvr>
                                        <p:cTn id="9" dur="1" fill="hold">
                                          <p:stCondLst>
                                            <p:cond delay="0"/>
                                          </p:stCondLst>
                                        </p:cTn>
                                        <p:tgtEl>
                                          <p:spTgt spid="5129"/>
                                        </p:tgtEl>
                                        <p:attrNameLst>
                                          <p:attrName>style.visibility</p:attrName>
                                        </p:attrNameLst>
                                      </p:cBhvr>
                                      <p:to>
                                        <p:strVal val="visible"/>
                                      </p:to>
                                    </p:set>
                                    <p:animEffect transition="in" filter="checkerboard(across)">
                                      <p:cBhvr>
                                        <p:cTn id="10"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437" name="AutoShape 5"/>
          <p:cNvCxnSpPr>
            <a:cxnSpLocks noChangeShapeType="1"/>
          </p:cNvCxnSpPr>
          <p:nvPr/>
        </p:nvCxnSpPr>
        <p:spPr bwMode="auto">
          <a:xfrm>
            <a:off x="1676400" y="3429000"/>
            <a:ext cx="2590800" cy="152400"/>
          </a:xfrm>
          <a:prstGeom prst="straightConnector1">
            <a:avLst/>
          </a:prstGeom>
          <a:noFill/>
          <a:ln w="38100">
            <a:solidFill>
              <a:srgbClr val="FF99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8" name="AutoShape 6"/>
          <p:cNvCxnSpPr>
            <a:cxnSpLocks noChangeShapeType="1"/>
          </p:cNvCxnSpPr>
          <p:nvPr/>
        </p:nvCxnSpPr>
        <p:spPr bwMode="auto">
          <a:xfrm flipV="1">
            <a:off x="4343400" y="3200400"/>
            <a:ext cx="1981200" cy="381000"/>
          </a:xfrm>
          <a:prstGeom prst="straightConnector1">
            <a:avLst/>
          </a:prstGeom>
          <a:noFill/>
          <a:ln w="38100">
            <a:solidFill>
              <a:srgbClr val="FF66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439" name="AutoShape 7"/>
          <p:cNvCxnSpPr>
            <a:cxnSpLocks noChangeShapeType="1"/>
          </p:cNvCxnSpPr>
          <p:nvPr/>
        </p:nvCxnSpPr>
        <p:spPr bwMode="auto">
          <a:xfrm flipV="1">
            <a:off x="6248400" y="1981200"/>
            <a:ext cx="1219200" cy="1219200"/>
          </a:xfrm>
          <a:prstGeom prst="straightConnector1">
            <a:avLst/>
          </a:prstGeom>
          <a:noFill/>
          <a:ln w="38100">
            <a:solidFill>
              <a:srgbClr val="FF66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442" name="Oval 10"/>
          <p:cNvSpPr>
            <a:spLocks noChangeArrowheads="1"/>
          </p:cNvSpPr>
          <p:nvPr/>
        </p:nvSpPr>
        <p:spPr bwMode="auto">
          <a:xfrm>
            <a:off x="1524000" y="3352800"/>
            <a:ext cx="152400" cy="152400"/>
          </a:xfrm>
          <a:prstGeom prst="ellipse">
            <a:avLst/>
          </a:prstGeom>
          <a:solidFill>
            <a:srgbClr val="FF0000"/>
          </a:solidFill>
          <a:ln w="9525">
            <a:solidFill>
              <a:srgbClr val="0000CC"/>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4" name="Oval 12"/>
          <p:cNvSpPr>
            <a:spLocks noChangeArrowheads="1"/>
          </p:cNvSpPr>
          <p:nvPr/>
        </p:nvSpPr>
        <p:spPr bwMode="auto">
          <a:xfrm>
            <a:off x="1524000" y="3352800"/>
            <a:ext cx="152400" cy="152400"/>
          </a:xfrm>
          <a:prstGeom prst="ellipse">
            <a:avLst/>
          </a:prstGeom>
          <a:solidFill>
            <a:srgbClr val="FF0000"/>
          </a:solidFill>
          <a:ln w="9525">
            <a:solidFill>
              <a:srgbClr val="0000CC"/>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5" name="Oval 13"/>
          <p:cNvSpPr>
            <a:spLocks noChangeArrowheads="1"/>
          </p:cNvSpPr>
          <p:nvPr/>
        </p:nvSpPr>
        <p:spPr bwMode="auto">
          <a:xfrm>
            <a:off x="4191000" y="3505200"/>
            <a:ext cx="152400" cy="152400"/>
          </a:xfrm>
          <a:prstGeom prst="ellipse">
            <a:avLst/>
          </a:prstGeom>
          <a:solidFill>
            <a:srgbClr val="FF0000"/>
          </a:solidFill>
          <a:ln w="9525">
            <a:solidFill>
              <a:srgbClr val="0000CC"/>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6" name="Oval 14"/>
          <p:cNvSpPr>
            <a:spLocks noChangeArrowheads="1"/>
          </p:cNvSpPr>
          <p:nvPr/>
        </p:nvSpPr>
        <p:spPr bwMode="auto">
          <a:xfrm>
            <a:off x="6172200" y="3124200"/>
            <a:ext cx="152400" cy="152400"/>
          </a:xfrm>
          <a:prstGeom prst="ellipse">
            <a:avLst/>
          </a:prstGeom>
          <a:solidFill>
            <a:srgbClr val="FF0000"/>
          </a:solidFill>
          <a:ln w="9525">
            <a:solidFill>
              <a:srgbClr val="0000CC"/>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47" name="Oval 15"/>
          <p:cNvSpPr>
            <a:spLocks noChangeArrowheads="1"/>
          </p:cNvSpPr>
          <p:nvPr/>
        </p:nvSpPr>
        <p:spPr bwMode="auto">
          <a:xfrm>
            <a:off x="7391400" y="1905000"/>
            <a:ext cx="152400" cy="152400"/>
          </a:xfrm>
          <a:prstGeom prst="ellipse">
            <a:avLst/>
          </a:prstGeom>
          <a:solidFill>
            <a:srgbClr val="FF0000"/>
          </a:solidFill>
          <a:ln w="9525">
            <a:solidFill>
              <a:srgbClr val="0000CC"/>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18450" name="Text Box 18"/>
          <p:cNvSpPr txBox="1">
            <a:spLocks noChangeArrowheads="1"/>
          </p:cNvSpPr>
          <p:nvPr/>
        </p:nvSpPr>
        <p:spPr bwMode="auto">
          <a:xfrm>
            <a:off x="1295400" y="3657600"/>
            <a:ext cx="914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0000FF"/>
                </a:solidFill>
              </a:rPr>
              <a:t>1858</a:t>
            </a:r>
            <a:endParaRPr lang="en-US" altLang="en-US" sz="2000">
              <a:solidFill>
                <a:srgbClr val="0000FF"/>
              </a:solidFill>
            </a:endParaRPr>
          </a:p>
        </p:txBody>
      </p:sp>
      <p:sp>
        <p:nvSpPr>
          <p:cNvPr id="18451" name="Text Box 19"/>
          <p:cNvSpPr txBox="1">
            <a:spLocks noChangeArrowheads="1"/>
          </p:cNvSpPr>
          <p:nvPr/>
        </p:nvSpPr>
        <p:spPr bwMode="auto">
          <a:xfrm>
            <a:off x="4038600" y="3733800"/>
            <a:ext cx="1219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0000FF"/>
                </a:solidFill>
              </a:rPr>
              <a:t>Cuối thế kỉ 19</a:t>
            </a:r>
            <a:endParaRPr lang="en-US" altLang="en-US" sz="2000">
              <a:solidFill>
                <a:srgbClr val="0000FF"/>
              </a:solidFill>
            </a:endParaRPr>
          </a:p>
        </p:txBody>
      </p:sp>
      <p:sp>
        <p:nvSpPr>
          <p:cNvPr id="18453" name="Text Box 21"/>
          <p:cNvSpPr txBox="1">
            <a:spLocks noChangeArrowheads="1"/>
          </p:cNvSpPr>
          <p:nvPr/>
        </p:nvSpPr>
        <p:spPr bwMode="auto">
          <a:xfrm>
            <a:off x="6019800" y="35052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0000CC"/>
                </a:solidFill>
              </a:rPr>
              <a:t>1930</a:t>
            </a:r>
            <a:endParaRPr lang="en-US" altLang="en-US" sz="2000">
              <a:solidFill>
                <a:srgbClr val="0000CC"/>
              </a:solidFill>
            </a:endParaRPr>
          </a:p>
        </p:txBody>
      </p:sp>
      <p:sp>
        <p:nvSpPr>
          <p:cNvPr id="18455" name="Text Box 23"/>
          <p:cNvSpPr txBox="1">
            <a:spLocks noChangeArrowheads="1"/>
          </p:cNvSpPr>
          <p:nvPr/>
        </p:nvSpPr>
        <p:spPr bwMode="auto">
          <a:xfrm>
            <a:off x="7391400" y="23622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0000FF"/>
                </a:solidFill>
              </a:rPr>
              <a:t>1945</a:t>
            </a:r>
            <a:endParaRPr lang="en-US" altLang="en-US" sz="2000">
              <a:solidFill>
                <a:srgbClr val="0000FF"/>
              </a:solidFill>
            </a:endParaRPr>
          </a:p>
        </p:txBody>
      </p:sp>
      <p:sp>
        <p:nvSpPr>
          <p:cNvPr id="8206" name="Text Box 24"/>
          <p:cNvSpPr txBox="1">
            <a:spLocks noChangeArrowheads="1"/>
          </p:cNvSpPr>
          <p:nvPr/>
        </p:nvSpPr>
        <p:spPr bwMode="auto">
          <a:xfrm>
            <a:off x="838200" y="50292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1800" b="0">
              <a:solidFill>
                <a:schemeClr val="tx1"/>
              </a:solidFill>
            </a:endParaRPr>
          </a:p>
        </p:txBody>
      </p:sp>
      <p:sp>
        <p:nvSpPr>
          <p:cNvPr id="18457" name="Text Box 25"/>
          <p:cNvSpPr txBox="1">
            <a:spLocks noChangeArrowheads="1"/>
          </p:cNvSpPr>
          <p:nvPr/>
        </p:nvSpPr>
        <p:spPr bwMode="auto">
          <a:xfrm>
            <a:off x="762000" y="4724400"/>
            <a:ext cx="7848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1800" b="0">
                <a:solidFill>
                  <a:srgbClr val="FFFF66"/>
                </a:solidFill>
              </a:rPr>
              <a:t>  </a:t>
            </a:r>
            <a:r>
              <a:rPr lang="en-US" altLang="en-US" sz="2000" b="0">
                <a:solidFill>
                  <a:srgbClr val="C42308"/>
                </a:solidFill>
              </a:rPr>
              <a:t>Dựa vào sơ đồ em hãy cho biết giai đoạn lịch sử nào nhân dân ta phải chịu nhiều đau thương ?Giai đoạn lịch sử nào nhân dân ta giành nhiều thắng lợi to lớn?Vì sao?</a:t>
            </a:r>
            <a:endParaRPr lang="en-US" altLang="en-US" sz="2000" b="0">
              <a:solidFill>
                <a:srgbClr val="C42308"/>
              </a:solidFill>
            </a:endParaRPr>
          </a:p>
        </p:txBody>
      </p:sp>
      <p:sp>
        <p:nvSpPr>
          <p:cNvPr id="18458" name="Text Box 26"/>
          <p:cNvSpPr txBox="1">
            <a:spLocks noChangeArrowheads="1"/>
          </p:cNvSpPr>
          <p:nvPr/>
        </p:nvSpPr>
        <p:spPr bwMode="auto">
          <a:xfrm>
            <a:off x="762000" y="5867400"/>
            <a:ext cx="7848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1800" b="0">
                <a:solidFill>
                  <a:schemeClr val="tx1"/>
                </a:solidFill>
              </a:rPr>
              <a:t>  </a:t>
            </a:r>
            <a:r>
              <a:rPr lang="en-US" altLang="en-US" sz="2000" b="0">
                <a:solidFill>
                  <a:srgbClr val="DF0303"/>
                </a:solidFill>
              </a:rPr>
              <a:t>Sự kiện lịch sử nào mà em nhớ nhất? </a:t>
            </a:r>
            <a:endParaRPr lang="en-US" altLang="en-US" sz="2000" b="0">
              <a:solidFill>
                <a:srgbClr val="DF0303"/>
              </a:solidFill>
            </a:endParaRPr>
          </a:p>
        </p:txBody>
      </p:sp>
      <p:sp>
        <p:nvSpPr>
          <p:cNvPr id="18459" name="AutoShape 27"/>
          <p:cNvSpPr>
            <a:spLocks noChangeArrowheads="1"/>
          </p:cNvSpPr>
          <p:nvPr/>
        </p:nvSpPr>
        <p:spPr bwMode="auto">
          <a:xfrm>
            <a:off x="1219200" y="228600"/>
            <a:ext cx="6553200" cy="1447800"/>
          </a:xfrm>
          <a:prstGeom prst="horizontalScroll">
            <a:avLst>
              <a:gd name="adj" fmla="val 12500"/>
            </a:avLst>
          </a:prstGeom>
          <a:gradFill rotWithShape="1">
            <a:gsLst>
              <a:gs pos="0">
                <a:srgbClr val="00FF00"/>
              </a:gs>
              <a:gs pos="100000">
                <a:srgbClr val="FFFF66"/>
              </a:gs>
            </a:gsLst>
            <a:lin ang="5400000" scaled="1"/>
          </a:gradFill>
          <a:ln w="9525">
            <a:solidFill>
              <a:srgbClr val="00008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SƠ ĐỒ PHÁT TRIỂN CỦA LỊCH SỬ VIỆT NAM</a:t>
            </a:r>
            <a:endParaRPr lang="en-US" altLang="en-US" sz="1800">
              <a:solidFill>
                <a:srgbClr val="000000"/>
              </a:solidFill>
            </a:endParaRPr>
          </a:p>
          <a:p>
            <a:pPr algn="ctr" eaLnBrk="1" hangingPunct="1"/>
            <a:r>
              <a:rPr lang="en-US" altLang="en-US" sz="1800">
                <a:solidFill>
                  <a:srgbClr val="000000"/>
                </a:solidFill>
              </a:rPr>
              <a:t>TỪ NĂM 1858 - 1945</a:t>
            </a:r>
            <a:endParaRPr lang="en-US" altLang="en-US" sz="1800">
              <a:solidFill>
                <a:srgbClr val="000000"/>
              </a:solidFill>
            </a:endParaRPr>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8459"/>
                                        </p:tgtEl>
                                        <p:attrNameLst>
                                          <p:attrName>style.visibility</p:attrName>
                                        </p:attrNameLst>
                                      </p:cBhvr>
                                      <p:to>
                                        <p:strVal val="visible"/>
                                      </p:to>
                                    </p:set>
                                    <p:anim calcmode="lin" valueType="num">
                                      <p:cBhvr additive="base">
                                        <p:cTn id="7" dur="2000" fill="hold"/>
                                        <p:tgtEl>
                                          <p:spTgt spid="18459"/>
                                        </p:tgtEl>
                                        <p:attrNameLst>
                                          <p:attrName>ppt_x</p:attrName>
                                        </p:attrNameLst>
                                      </p:cBhvr>
                                      <p:tavLst>
                                        <p:tav tm="0">
                                          <p:val>
                                            <p:strVal val="0-#ppt_w/2"/>
                                          </p:val>
                                        </p:tav>
                                        <p:tav tm="100000">
                                          <p:val>
                                            <p:strVal val="#ppt_x"/>
                                          </p:val>
                                        </p:tav>
                                      </p:tavLst>
                                    </p:anim>
                                    <p:anim calcmode="lin" valueType="num">
                                      <p:cBhvr additive="base">
                                        <p:cTn id="8" dur="2000" fill="hold"/>
                                        <p:tgtEl>
                                          <p:spTgt spid="184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18437"/>
                                        </p:tgtEl>
                                        <p:attrNameLst>
                                          <p:attrName>style.visibility</p:attrName>
                                        </p:attrNameLst>
                                      </p:cBhvr>
                                      <p:to>
                                        <p:strVal val="visible"/>
                                      </p:to>
                                    </p:set>
                                    <p:animEffect transition="in" filter="checkerboard(across)">
                                      <p:cBhvr>
                                        <p:cTn id="13" dur="500"/>
                                        <p:tgtEl>
                                          <p:spTgt spid="18437"/>
                                        </p:tgtEl>
                                      </p:cBhvr>
                                    </p:animEffect>
                                  </p:childTnLst>
                                </p:cTn>
                              </p:par>
                              <p:par>
                                <p:cTn id="14" presetID="5" presetClass="entr" presetSubtype="10" fill="hold" nodeType="withEffect">
                                  <p:stCondLst>
                                    <p:cond delay="0"/>
                                  </p:stCondLst>
                                  <p:childTnLst>
                                    <p:set>
                                      <p:cBhvr>
                                        <p:cTn id="15" dur="1" fill="hold">
                                          <p:stCondLst>
                                            <p:cond delay="0"/>
                                          </p:stCondLst>
                                        </p:cTn>
                                        <p:tgtEl>
                                          <p:spTgt spid="18438"/>
                                        </p:tgtEl>
                                        <p:attrNameLst>
                                          <p:attrName>style.visibility</p:attrName>
                                        </p:attrNameLst>
                                      </p:cBhvr>
                                      <p:to>
                                        <p:strVal val="visible"/>
                                      </p:to>
                                    </p:set>
                                    <p:animEffect transition="in" filter="checkerboard(across)">
                                      <p:cBhvr>
                                        <p:cTn id="16" dur="500"/>
                                        <p:tgtEl>
                                          <p:spTgt spid="18438"/>
                                        </p:tgtEl>
                                      </p:cBhvr>
                                    </p:animEffect>
                                  </p:childTnLst>
                                </p:cTn>
                              </p:par>
                              <p:par>
                                <p:cTn id="17" presetID="5" presetClass="entr" presetSubtype="10" fill="hold" nodeType="withEffect">
                                  <p:stCondLst>
                                    <p:cond delay="0"/>
                                  </p:stCondLst>
                                  <p:childTnLst>
                                    <p:set>
                                      <p:cBhvr>
                                        <p:cTn id="18" dur="1" fill="hold">
                                          <p:stCondLst>
                                            <p:cond delay="0"/>
                                          </p:stCondLst>
                                        </p:cTn>
                                        <p:tgtEl>
                                          <p:spTgt spid="18439"/>
                                        </p:tgtEl>
                                        <p:attrNameLst>
                                          <p:attrName>style.visibility</p:attrName>
                                        </p:attrNameLst>
                                      </p:cBhvr>
                                      <p:to>
                                        <p:strVal val="visible"/>
                                      </p:to>
                                    </p:set>
                                    <p:animEffect transition="in" filter="checkerboard(across)">
                                      <p:cBhvr>
                                        <p:cTn id="19" dur="500"/>
                                        <p:tgtEl>
                                          <p:spTgt spid="18439"/>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18442"/>
                                        </p:tgtEl>
                                        <p:attrNameLst>
                                          <p:attrName>style.visibility</p:attrName>
                                        </p:attrNameLst>
                                      </p:cBhvr>
                                      <p:to>
                                        <p:strVal val="visible"/>
                                      </p:to>
                                    </p:set>
                                    <p:animEffect transition="in" filter="checkerboard(across)">
                                      <p:cBhvr>
                                        <p:cTn id="22" dur="500"/>
                                        <p:tgtEl>
                                          <p:spTgt spid="18442"/>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18444"/>
                                        </p:tgtEl>
                                        <p:attrNameLst>
                                          <p:attrName>style.visibility</p:attrName>
                                        </p:attrNameLst>
                                      </p:cBhvr>
                                      <p:to>
                                        <p:strVal val="visible"/>
                                      </p:to>
                                    </p:set>
                                    <p:animEffect transition="in" filter="checkerboard(across)">
                                      <p:cBhvr>
                                        <p:cTn id="25" dur="500"/>
                                        <p:tgtEl>
                                          <p:spTgt spid="1844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18445"/>
                                        </p:tgtEl>
                                        <p:attrNameLst>
                                          <p:attrName>style.visibility</p:attrName>
                                        </p:attrNameLst>
                                      </p:cBhvr>
                                      <p:to>
                                        <p:strVal val="visible"/>
                                      </p:to>
                                    </p:set>
                                    <p:animEffect transition="in" filter="checkerboard(across)">
                                      <p:cBhvr>
                                        <p:cTn id="28" dur="500"/>
                                        <p:tgtEl>
                                          <p:spTgt spid="18445"/>
                                        </p:tgtEl>
                                      </p:cBhvr>
                                    </p:animEffect>
                                  </p:childTnLst>
                                </p:cTn>
                              </p:par>
                              <p:par>
                                <p:cTn id="29" presetID="5" presetClass="entr" presetSubtype="10" fill="hold" grpId="0" nodeType="withEffect">
                                  <p:stCondLst>
                                    <p:cond delay="0"/>
                                  </p:stCondLst>
                                  <p:childTnLst>
                                    <p:set>
                                      <p:cBhvr>
                                        <p:cTn id="30" dur="1" fill="hold">
                                          <p:stCondLst>
                                            <p:cond delay="0"/>
                                          </p:stCondLst>
                                        </p:cTn>
                                        <p:tgtEl>
                                          <p:spTgt spid="18446"/>
                                        </p:tgtEl>
                                        <p:attrNameLst>
                                          <p:attrName>style.visibility</p:attrName>
                                        </p:attrNameLst>
                                      </p:cBhvr>
                                      <p:to>
                                        <p:strVal val="visible"/>
                                      </p:to>
                                    </p:set>
                                    <p:animEffect transition="in" filter="checkerboard(across)">
                                      <p:cBhvr>
                                        <p:cTn id="31" dur="500"/>
                                        <p:tgtEl>
                                          <p:spTgt spid="18446"/>
                                        </p:tgtEl>
                                      </p:cBhvr>
                                    </p:animEffect>
                                  </p:childTnLst>
                                </p:cTn>
                              </p:par>
                              <p:par>
                                <p:cTn id="32" presetID="5" presetClass="entr" presetSubtype="10" fill="hold" grpId="0" nodeType="withEffect">
                                  <p:stCondLst>
                                    <p:cond delay="0"/>
                                  </p:stCondLst>
                                  <p:childTnLst>
                                    <p:set>
                                      <p:cBhvr>
                                        <p:cTn id="33" dur="1" fill="hold">
                                          <p:stCondLst>
                                            <p:cond delay="0"/>
                                          </p:stCondLst>
                                        </p:cTn>
                                        <p:tgtEl>
                                          <p:spTgt spid="18447"/>
                                        </p:tgtEl>
                                        <p:attrNameLst>
                                          <p:attrName>style.visibility</p:attrName>
                                        </p:attrNameLst>
                                      </p:cBhvr>
                                      <p:to>
                                        <p:strVal val="visible"/>
                                      </p:to>
                                    </p:set>
                                    <p:animEffect transition="in" filter="checkerboard(across)">
                                      <p:cBhvr>
                                        <p:cTn id="34" dur="500"/>
                                        <p:tgtEl>
                                          <p:spTgt spid="18447"/>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ntr" presetSubtype="16" fill="hold" grpId="0" nodeType="clickEffect">
                                  <p:stCondLst>
                                    <p:cond delay="0"/>
                                  </p:stCondLst>
                                  <p:childTnLst>
                                    <p:set>
                                      <p:cBhvr>
                                        <p:cTn id="38" dur="1" fill="hold">
                                          <p:stCondLst>
                                            <p:cond delay="0"/>
                                          </p:stCondLst>
                                        </p:cTn>
                                        <p:tgtEl>
                                          <p:spTgt spid="18450"/>
                                        </p:tgtEl>
                                        <p:attrNameLst>
                                          <p:attrName>style.visibility</p:attrName>
                                        </p:attrNameLst>
                                      </p:cBhvr>
                                      <p:to>
                                        <p:strVal val="visible"/>
                                      </p:to>
                                    </p:set>
                                    <p:animEffect transition="in" filter="diamond(in)">
                                      <p:cBhvr>
                                        <p:cTn id="39" dur="2000"/>
                                        <p:tgtEl>
                                          <p:spTgt spid="18450"/>
                                        </p:tgtEl>
                                      </p:cBhvr>
                                    </p:animEffect>
                                  </p:childTnLst>
                                </p:cTn>
                              </p:par>
                              <p:par>
                                <p:cTn id="40" presetID="8" presetClass="entr" presetSubtype="16" fill="hold" grpId="0" nodeType="withEffect">
                                  <p:stCondLst>
                                    <p:cond delay="0"/>
                                  </p:stCondLst>
                                  <p:childTnLst>
                                    <p:set>
                                      <p:cBhvr>
                                        <p:cTn id="41" dur="1" fill="hold">
                                          <p:stCondLst>
                                            <p:cond delay="0"/>
                                          </p:stCondLst>
                                        </p:cTn>
                                        <p:tgtEl>
                                          <p:spTgt spid="18451"/>
                                        </p:tgtEl>
                                        <p:attrNameLst>
                                          <p:attrName>style.visibility</p:attrName>
                                        </p:attrNameLst>
                                      </p:cBhvr>
                                      <p:to>
                                        <p:strVal val="visible"/>
                                      </p:to>
                                    </p:set>
                                    <p:animEffect transition="in" filter="diamond(in)">
                                      <p:cBhvr>
                                        <p:cTn id="42" dur="2000"/>
                                        <p:tgtEl>
                                          <p:spTgt spid="18451"/>
                                        </p:tgtEl>
                                      </p:cBhvr>
                                    </p:animEffect>
                                  </p:childTnLst>
                                </p:cTn>
                              </p:par>
                              <p:par>
                                <p:cTn id="43" presetID="8" presetClass="entr" presetSubtype="16" fill="hold" grpId="0" nodeType="withEffect">
                                  <p:stCondLst>
                                    <p:cond delay="0"/>
                                  </p:stCondLst>
                                  <p:childTnLst>
                                    <p:set>
                                      <p:cBhvr>
                                        <p:cTn id="44" dur="1" fill="hold">
                                          <p:stCondLst>
                                            <p:cond delay="0"/>
                                          </p:stCondLst>
                                        </p:cTn>
                                        <p:tgtEl>
                                          <p:spTgt spid="18453"/>
                                        </p:tgtEl>
                                        <p:attrNameLst>
                                          <p:attrName>style.visibility</p:attrName>
                                        </p:attrNameLst>
                                      </p:cBhvr>
                                      <p:to>
                                        <p:strVal val="visible"/>
                                      </p:to>
                                    </p:set>
                                    <p:animEffect transition="in" filter="diamond(in)">
                                      <p:cBhvr>
                                        <p:cTn id="45" dur="2000"/>
                                        <p:tgtEl>
                                          <p:spTgt spid="18453"/>
                                        </p:tgtEl>
                                      </p:cBhvr>
                                    </p:animEffect>
                                  </p:childTnLst>
                                </p:cTn>
                              </p:par>
                              <p:par>
                                <p:cTn id="46" presetID="8" presetClass="entr" presetSubtype="16" fill="hold" grpId="0" nodeType="withEffect">
                                  <p:stCondLst>
                                    <p:cond delay="0"/>
                                  </p:stCondLst>
                                  <p:childTnLst>
                                    <p:set>
                                      <p:cBhvr>
                                        <p:cTn id="47" dur="1" fill="hold">
                                          <p:stCondLst>
                                            <p:cond delay="0"/>
                                          </p:stCondLst>
                                        </p:cTn>
                                        <p:tgtEl>
                                          <p:spTgt spid="18455"/>
                                        </p:tgtEl>
                                        <p:attrNameLst>
                                          <p:attrName>style.visibility</p:attrName>
                                        </p:attrNameLst>
                                      </p:cBhvr>
                                      <p:to>
                                        <p:strVal val="visible"/>
                                      </p:to>
                                    </p:set>
                                    <p:animEffect transition="in" filter="diamond(in)">
                                      <p:cBhvr>
                                        <p:cTn id="48" dur="2000"/>
                                        <p:tgtEl>
                                          <p:spTgt spid="18455"/>
                                        </p:tgtEl>
                                      </p:cBhvr>
                                    </p:animEffect>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grpId="0" nodeType="clickEffect">
                                  <p:stCondLst>
                                    <p:cond delay="0"/>
                                  </p:stCondLst>
                                  <p:childTnLst>
                                    <p:set>
                                      <p:cBhvr>
                                        <p:cTn id="52" dur="1" fill="hold">
                                          <p:stCondLst>
                                            <p:cond delay="0"/>
                                          </p:stCondLst>
                                        </p:cTn>
                                        <p:tgtEl>
                                          <p:spTgt spid="18457"/>
                                        </p:tgtEl>
                                        <p:attrNameLst>
                                          <p:attrName>style.visibility</p:attrName>
                                        </p:attrNameLst>
                                      </p:cBhvr>
                                      <p:to>
                                        <p:strVal val="visible"/>
                                      </p:to>
                                    </p:set>
                                    <p:anim calcmode="lin" valueType="num">
                                      <p:cBhvr additive="base">
                                        <p:cTn id="53" dur="2000" fill="hold"/>
                                        <p:tgtEl>
                                          <p:spTgt spid="18457"/>
                                        </p:tgtEl>
                                        <p:attrNameLst>
                                          <p:attrName>ppt_x</p:attrName>
                                        </p:attrNameLst>
                                      </p:cBhvr>
                                      <p:tavLst>
                                        <p:tav tm="0">
                                          <p:val>
                                            <p:strVal val="1+#ppt_w/2"/>
                                          </p:val>
                                        </p:tav>
                                        <p:tav tm="100000">
                                          <p:val>
                                            <p:strVal val="#ppt_x"/>
                                          </p:val>
                                        </p:tav>
                                      </p:tavLst>
                                    </p:anim>
                                    <p:anim calcmode="lin" valueType="num">
                                      <p:cBhvr additive="base">
                                        <p:cTn id="54" dur="2000" fill="hold"/>
                                        <p:tgtEl>
                                          <p:spTgt spid="18457"/>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18458">
                                            <p:txEl>
                                              <p:pRg st="0" end="0"/>
                                            </p:txEl>
                                          </p:spTgt>
                                        </p:tgtEl>
                                        <p:attrNameLst>
                                          <p:attrName>style.visibility</p:attrName>
                                        </p:attrNameLst>
                                      </p:cBhvr>
                                      <p:to>
                                        <p:strVal val="visible"/>
                                      </p:to>
                                    </p:set>
                                    <p:anim calcmode="lin" valueType="num">
                                      <p:cBhvr additive="base">
                                        <p:cTn id="59" dur="2000" fill="hold"/>
                                        <p:tgtEl>
                                          <p:spTgt spid="18458">
                                            <p:txEl>
                                              <p:pRg st="0" end="0"/>
                                            </p:txEl>
                                          </p:spTgt>
                                        </p:tgtEl>
                                        <p:attrNameLst>
                                          <p:attrName>ppt_x</p:attrName>
                                        </p:attrNameLst>
                                      </p:cBhvr>
                                      <p:tavLst>
                                        <p:tav tm="0">
                                          <p:val>
                                            <p:strVal val="1+#ppt_w/2"/>
                                          </p:val>
                                        </p:tav>
                                        <p:tav tm="100000">
                                          <p:val>
                                            <p:strVal val="#ppt_x"/>
                                          </p:val>
                                        </p:tav>
                                      </p:tavLst>
                                    </p:anim>
                                    <p:anim calcmode="lin" valueType="num">
                                      <p:cBhvr additive="base">
                                        <p:cTn id="60" dur="2000" fill="hold"/>
                                        <p:tgtEl>
                                          <p:spTgt spid="1845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2" grpId="0" animBg="1"/>
      <p:bldP spid="18444" grpId="0" animBg="1"/>
      <p:bldP spid="18445" grpId="0" animBg="1"/>
      <p:bldP spid="18446" grpId="0" animBg="1"/>
      <p:bldP spid="18447" grpId="0" animBg="1"/>
      <p:bldP spid="18450" grpId="0"/>
      <p:bldP spid="18451" grpId="0"/>
      <p:bldP spid="18453" grpId="0"/>
      <p:bldP spid="18455" grpId="0"/>
      <p:bldP spid="18457" grpId="0"/>
      <p:bldP spid="1845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8" name="AutoShape 2"/>
          <p:cNvCxnSpPr>
            <a:cxnSpLocks noChangeShapeType="1"/>
          </p:cNvCxnSpPr>
          <p:nvPr/>
        </p:nvCxnSpPr>
        <p:spPr bwMode="auto">
          <a:xfrm>
            <a:off x="1905000" y="3810000"/>
            <a:ext cx="2590800" cy="152400"/>
          </a:xfrm>
          <a:prstGeom prst="straightConnector1">
            <a:avLst/>
          </a:prstGeom>
          <a:noFill/>
          <a:ln w="38100">
            <a:solidFill>
              <a:srgbClr val="FF99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19" name="AutoShape 3"/>
          <p:cNvCxnSpPr>
            <a:cxnSpLocks noChangeShapeType="1"/>
          </p:cNvCxnSpPr>
          <p:nvPr/>
        </p:nvCxnSpPr>
        <p:spPr bwMode="auto">
          <a:xfrm flipV="1">
            <a:off x="4495800" y="3581400"/>
            <a:ext cx="1981200" cy="381000"/>
          </a:xfrm>
          <a:prstGeom prst="straightConnector1">
            <a:avLst/>
          </a:prstGeom>
          <a:noFill/>
          <a:ln w="38100">
            <a:solidFill>
              <a:srgbClr val="FF99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20" name="AutoShape 4"/>
          <p:cNvCxnSpPr>
            <a:cxnSpLocks noChangeShapeType="1"/>
          </p:cNvCxnSpPr>
          <p:nvPr/>
        </p:nvCxnSpPr>
        <p:spPr bwMode="auto">
          <a:xfrm flipV="1">
            <a:off x="6477000" y="2362200"/>
            <a:ext cx="1219200" cy="1219200"/>
          </a:xfrm>
          <a:prstGeom prst="straightConnector1">
            <a:avLst/>
          </a:prstGeom>
          <a:noFill/>
          <a:ln w="38100">
            <a:solidFill>
              <a:srgbClr val="FF99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21" name="Oval 5"/>
          <p:cNvSpPr>
            <a:spLocks noChangeArrowheads="1"/>
          </p:cNvSpPr>
          <p:nvPr/>
        </p:nvSpPr>
        <p:spPr bwMode="auto">
          <a:xfrm>
            <a:off x="1752600" y="3733800"/>
            <a:ext cx="152400" cy="152400"/>
          </a:xfrm>
          <a:prstGeom prst="ellipse">
            <a:avLst/>
          </a:prstGeom>
          <a:solidFill>
            <a:srgbClr val="FF0000"/>
          </a:solidFill>
          <a:ln w="9525">
            <a:solidFill>
              <a:srgbClr val="FF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2" name="Oval 6"/>
          <p:cNvSpPr>
            <a:spLocks noChangeArrowheads="1"/>
          </p:cNvSpPr>
          <p:nvPr/>
        </p:nvSpPr>
        <p:spPr bwMode="auto">
          <a:xfrm>
            <a:off x="1752600" y="3733800"/>
            <a:ext cx="152400" cy="152400"/>
          </a:xfrm>
          <a:prstGeom prst="ellipse">
            <a:avLst/>
          </a:prstGeom>
          <a:solidFill>
            <a:srgbClr val="FF0000"/>
          </a:solidFill>
          <a:ln w="9525">
            <a:solidFill>
              <a:srgbClr val="FF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3" name="Oval 7"/>
          <p:cNvSpPr>
            <a:spLocks noChangeArrowheads="1"/>
          </p:cNvSpPr>
          <p:nvPr/>
        </p:nvSpPr>
        <p:spPr bwMode="auto">
          <a:xfrm>
            <a:off x="4419600" y="3886200"/>
            <a:ext cx="152400" cy="152400"/>
          </a:xfrm>
          <a:prstGeom prst="ellipse">
            <a:avLst/>
          </a:prstGeom>
          <a:solidFill>
            <a:srgbClr val="FF0000"/>
          </a:solidFill>
          <a:ln w="9525">
            <a:solidFill>
              <a:srgbClr val="FF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4" name="Oval 8"/>
          <p:cNvSpPr>
            <a:spLocks noChangeArrowheads="1"/>
          </p:cNvSpPr>
          <p:nvPr/>
        </p:nvSpPr>
        <p:spPr bwMode="auto">
          <a:xfrm>
            <a:off x="6400800" y="3505200"/>
            <a:ext cx="152400" cy="152400"/>
          </a:xfrm>
          <a:prstGeom prst="ellipse">
            <a:avLst/>
          </a:prstGeom>
          <a:solidFill>
            <a:srgbClr val="FF0000"/>
          </a:solidFill>
          <a:ln w="9525">
            <a:solidFill>
              <a:srgbClr val="FF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5" name="Oval 9"/>
          <p:cNvSpPr>
            <a:spLocks noChangeArrowheads="1"/>
          </p:cNvSpPr>
          <p:nvPr/>
        </p:nvSpPr>
        <p:spPr bwMode="auto">
          <a:xfrm>
            <a:off x="7620000" y="2286000"/>
            <a:ext cx="152400" cy="152400"/>
          </a:xfrm>
          <a:prstGeom prst="ellipse">
            <a:avLst/>
          </a:prstGeom>
          <a:solidFill>
            <a:srgbClr val="FF0000"/>
          </a:solidFill>
          <a:ln w="9525">
            <a:solidFill>
              <a:srgbClr val="FF990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7" name="AutoShape 11"/>
          <p:cNvSpPr>
            <a:spLocks noChangeArrowheads="1"/>
          </p:cNvSpPr>
          <p:nvPr/>
        </p:nvSpPr>
        <p:spPr bwMode="auto">
          <a:xfrm>
            <a:off x="2895600" y="4114800"/>
            <a:ext cx="838200" cy="228600"/>
          </a:xfrm>
          <a:prstGeom prst="rightArrow">
            <a:avLst>
              <a:gd name="adj1" fmla="val 50000"/>
              <a:gd name="adj2" fmla="val 91667"/>
            </a:avLst>
          </a:prstGeom>
          <a:solidFill>
            <a:srgbClr val="00FF00"/>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8" name="AutoShape 12"/>
          <p:cNvSpPr>
            <a:spLocks noChangeArrowheads="1"/>
          </p:cNvSpPr>
          <p:nvPr/>
        </p:nvSpPr>
        <p:spPr bwMode="auto">
          <a:xfrm rot="-706098">
            <a:off x="5257800" y="3886200"/>
            <a:ext cx="838200" cy="228600"/>
          </a:xfrm>
          <a:prstGeom prst="rightArrow">
            <a:avLst>
              <a:gd name="adj1" fmla="val 50000"/>
              <a:gd name="adj2" fmla="val 91667"/>
            </a:avLst>
          </a:prstGeom>
          <a:solidFill>
            <a:srgbClr val="00FF00"/>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24589" name="AutoShape 13"/>
          <p:cNvSpPr>
            <a:spLocks noChangeArrowheads="1"/>
          </p:cNvSpPr>
          <p:nvPr/>
        </p:nvSpPr>
        <p:spPr bwMode="auto">
          <a:xfrm rot="-2597350">
            <a:off x="6934200" y="2971800"/>
            <a:ext cx="838200" cy="215900"/>
          </a:xfrm>
          <a:prstGeom prst="rightArrow">
            <a:avLst>
              <a:gd name="adj1" fmla="val 50000"/>
              <a:gd name="adj2" fmla="val 97059"/>
            </a:avLst>
          </a:prstGeom>
          <a:solidFill>
            <a:srgbClr val="00FF00"/>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endParaRPr lang="en-US" altLang="en-US"/>
          </a:p>
        </p:txBody>
      </p:sp>
      <p:sp>
        <p:nvSpPr>
          <p:cNvPr id="9229" name="Text Box 14"/>
          <p:cNvSpPr txBox="1">
            <a:spLocks noChangeArrowheads="1"/>
          </p:cNvSpPr>
          <p:nvPr/>
        </p:nvSpPr>
        <p:spPr bwMode="auto">
          <a:xfrm>
            <a:off x="1600200" y="4191000"/>
            <a:ext cx="762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solidFill>
                  <a:srgbClr val="0000FF"/>
                </a:solidFill>
              </a:rPr>
              <a:t>1858</a:t>
            </a:r>
            <a:endParaRPr lang="en-US" altLang="en-US" sz="2000" b="0">
              <a:solidFill>
                <a:srgbClr val="0000FF"/>
              </a:solidFill>
            </a:endParaRPr>
          </a:p>
        </p:txBody>
      </p:sp>
      <p:sp>
        <p:nvSpPr>
          <p:cNvPr id="9230" name="Text Box 15"/>
          <p:cNvSpPr txBox="1">
            <a:spLocks noChangeArrowheads="1"/>
          </p:cNvSpPr>
          <p:nvPr/>
        </p:nvSpPr>
        <p:spPr bwMode="auto">
          <a:xfrm>
            <a:off x="4191000" y="4114800"/>
            <a:ext cx="9144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solidFill>
                  <a:srgbClr val="0000FF"/>
                </a:solidFill>
              </a:rPr>
              <a:t>Cuối thế kỉ 19</a:t>
            </a:r>
            <a:endParaRPr lang="en-US" altLang="en-US" sz="2000" b="0">
              <a:solidFill>
                <a:srgbClr val="0000FF"/>
              </a:solidFill>
            </a:endParaRPr>
          </a:p>
        </p:txBody>
      </p:sp>
      <p:sp>
        <p:nvSpPr>
          <p:cNvPr id="24592" name="Text Box 16"/>
          <p:cNvSpPr txBox="1">
            <a:spLocks noChangeArrowheads="1"/>
          </p:cNvSpPr>
          <p:nvPr/>
        </p:nvSpPr>
        <p:spPr bwMode="auto">
          <a:xfrm>
            <a:off x="6324600" y="3886200"/>
            <a:ext cx="83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a:solidFill>
                  <a:srgbClr val="0000FF"/>
                </a:solidFill>
              </a:rPr>
              <a:t>1930</a:t>
            </a:r>
            <a:endParaRPr lang="en-US" altLang="en-US" sz="2000">
              <a:solidFill>
                <a:srgbClr val="0000FF"/>
              </a:solidFill>
            </a:endParaRPr>
          </a:p>
        </p:txBody>
      </p:sp>
      <p:sp>
        <p:nvSpPr>
          <p:cNvPr id="24593" name="Text Box 17"/>
          <p:cNvSpPr txBox="1">
            <a:spLocks noChangeArrowheads="1"/>
          </p:cNvSpPr>
          <p:nvPr/>
        </p:nvSpPr>
        <p:spPr bwMode="auto">
          <a:xfrm>
            <a:off x="7772400" y="2514600"/>
            <a:ext cx="1066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solidFill>
                  <a:srgbClr val="0000FF"/>
                </a:solidFill>
              </a:rPr>
              <a:t>1945</a:t>
            </a:r>
            <a:endParaRPr lang="en-US" altLang="en-US" sz="2000" b="0">
              <a:solidFill>
                <a:srgbClr val="0000FF"/>
              </a:solidFill>
            </a:endParaRPr>
          </a:p>
        </p:txBody>
      </p:sp>
      <p:sp>
        <p:nvSpPr>
          <p:cNvPr id="24594" name="Text Box 18"/>
          <p:cNvSpPr txBox="1">
            <a:spLocks noChangeArrowheads="1"/>
          </p:cNvSpPr>
          <p:nvPr/>
        </p:nvSpPr>
        <p:spPr bwMode="auto">
          <a:xfrm>
            <a:off x="2438400" y="4572000"/>
            <a:ext cx="16764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solidFill>
                  <a:srgbClr val="FF00FF"/>
                </a:solidFill>
              </a:rPr>
              <a:t>Gần nửa thế kỉ đấu tranh nhưng nhân dân ta vẫn là người nô lệ</a:t>
            </a:r>
            <a:endParaRPr lang="en-US" altLang="en-US" sz="2000" b="0">
              <a:solidFill>
                <a:srgbClr val="FF00FF"/>
              </a:solidFill>
            </a:endParaRPr>
          </a:p>
        </p:txBody>
      </p:sp>
      <p:sp>
        <p:nvSpPr>
          <p:cNvPr id="9234" name="Text Box 20"/>
          <p:cNvSpPr txBox="1">
            <a:spLocks noChangeArrowheads="1"/>
          </p:cNvSpPr>
          <p:nvPr/>
        </p:nvSpPr>
        <p:spPr bwMode="auto">
          <a:xfrm>
            <a:off x="5105400" y="4343400"/>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1800" b="0">
              <a:solidFill>
                <a:schemeClr val="tx1"/>
              </a:solidFill>
            </a:endParaRPr>
          </a:p>
        </p:txBody>
      </p:sp>
      <p:sp>
        <p:nvSpPr>
          <p:cNvPr id="9235" name="Text Box 21"/>
          <p:cNvSpPr txBox="1">
            <a:spLocks noChangeArrowheads="1"/>
          </p:cNvSpPr>
          <p:nvPr/>
        </p:nvSpPr>
        <p:spPr bwMode="auto">
          <a:xfrm>
            <a:off x="5181600" y="4411663"/>
            <a:ext cx="1066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endParaRPr lang="en-US" altLang="en-US" sz="1800" b="0" u="sng">
              <a:solidFill>
                <a:schemeClr val="tx1"/>
              </a:solidFill>
            </a:endParaRPr>
          </a:p>
        </p:txBody>
      </p:sp>
      <p:sp>
        <p:nvSpPr>
          <p:cNvPr id="24600" name="Text Box 24"/>
          <p:cNvSpPr txBox="1">
            <a:spLocks noChangeArrowheads="1"/>
          </p:cNvSpPr>
          <p:nvPr/>
        </p:nvSpPr>
        <p:spPr bwMode="auto">
          <a:xfrm>
            <a:off x="4953000" y="4487863"/>
            <a:ext cx="1676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solidFill>
                  <a:srgbClr val="FF00FF"/>
                </a:solidFill>
              </a:rPr>
              <a:t>Một phần ba thế kỉ đấu tranh, nước ta vẫn chưa giành được độc lập</a:t>
            </a:r>
            <a:endParaRPr lang="en-US" altLang="en-US" sz="2000" b="0">
              <a:solidFill>
                <a:srgbClr val="FF00FF"/>
              </a:solidFill>
            </a:endParaRPr>
          </a:p>
        </p:txBody>
      </p:sp>
      <p:sp>
        <p:nvSpPr>
          <p:cNvPr id="24602" name="Text Box 26"/>
          <p:cNvSpPr txBox="1">
            <a:spLocks noChangeArrowheads="1"/>
          </p:cNvSpPr>
          <p:nvPr/>
        </p:nvSpPr>
        <p:spPr bwMode="auto">
          <a:xfrm>
            <a:off x="7239000" y="3124200"/>
            <a:ext cx="1752600" cy="283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eaLnBrk="1" hangingPunct="1">
              <a:spcBef>
                <a:spcPct val="50000"/>
              </a:spcBef>
            </a:pPr>
            <a:r>
              <a:rPr lang="en-US" altLang="en-US" sz="2000" b="0">
                <a:solidFill>
                  <a:srgbClr val="FF00FF"/>
                </a:solidFill>
              </a:rPr>
              <a:t>15 năm dưới sự lãnh đạo của Đảng CSVN và Chủ tịch Hồ Chí Minh nước ta đã giành được độc lập tự do</a:t>
            </a:r>
            <a:endParaRPr lang="en-US" altLang="en-US" sz="2000" b="0">
              <a:solidFill>
                <a:srgbClr val="FF00FF"/>
              </a:solidFill>
            </a:endParaRPr>
          </a:p>
        </p:txBody>
      </p:sp>
      <p:sp>
        <p:nvSpPr>
          <p:cNvPr id="9238" name="AutoShape 27"/>
          <p:cNvSpPr>
            <a:spLocks noChangeArrowheads="1"/>
          </p:cNvSpPr>
          <p:nvPr/>
        </p:nvSpPr>
        <p:spPr bwMode="auto">
          <a:xfrm>
            <a:off x="1371600" y="533400"/>
            <a:ext cx="6553200" cy="1447800"/>
          </a:xfrm>
          <a:prstGeom prst="horizontalScroll">
            <a:avLst>
              <a:gd name="adj" fmla="val 12500"/>
            </a:avLst>
          </a:prstGeom>
          <a:gradFill rotWithShape="1">
            <a:gsLst>
              <a:gs pos="0">
                <a:srgbClr val="00FF00"/>
              </a:gs>
              <a:gs pos="100000">
                <a:srgbClr val="FFFF66"/>
              </a:gs>
            </a:gsLst>
            <a:lin ang="5400000" scaled="1"/>
          </a:gradFill>
          <a:ln w="9525">
            <a:solidFill>
              <a:srgbClr val="000080"/>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SƠ ĐỒ PHÁT TRIỂN CỦA LỊCH SỬ VIỆT NAM</a:t>
            </a:r>
            <a:endParaRPr lang="en-US" altLang="en-US" sz="1800">
              <a:solidFill>
                <a:srgbClr val="000000"/>
              </a:solidFill>
            </a:endParaRPr>
          </a:p>
          <a:p>
            <a:pPr algn="ctr" eaLnBrk="1" hangingPunct="1"/>
            <a:r>
              <a:rPr lang="en-US" altLang="en-US" sz="1800">
                <a:solidFill>
                  <a:srgbClr val="000000"/>
                </a:solidFill>
              </a:rPr>
              <a:t>TỪ NĂM 1858 - 1945</a:t>
            </a:r>
            <a:endParaRPr lang="en-US" altLang="en-US" sz="1800">
              <a:solidFill>
                <a:srgbClr val="000000"/>
              </a:solidFill>
            </a:endParaRPr>
          </a:p>
        </p:txBody>
      </p:sp>
      <p:pic>
        <p:nvPicPr>
          <p:cNvPr id="23" name="Picture 22" descr="Graphical user interface, applicati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061" y="-21210"/>
            <a:ext cx="9258061" cy="7000042"/>
          </a:xfrm>
          <a:prstGeom prst="rect">
            <a:avLst/>
          </a:prstGeom>
        </p:spPr>
      </p:pic>
      <p:sp>
        <p:nvSpPr>
          <p:cNvPr id="24" name="Rectangle 8"/>
          <p:cNvSpPr>
            <a:spLocks noChangeArrowheads="1"/>
          </p:cNvSpPr>
          <p:nvPr/>
        </p:nvSpPr>
        <p:spPr bwMode="auto">
          <a:xfrm>
            <a:off x="342900" y="2028643"/>
            <a:ext cx="8610600" cy="2031325"/>
          </a:xfrm>
          <a:prstGeom prst="rect">
            <a:avLst/>
          </a:prstGeom>
          <a:noFill/>
          <a:ln w="9525">
            <a:noFill/>
            <a:miter lim="800000"/>
          </a:ln>
        </p:spPr>
        <p:txBody>
          <a:bodyPr>
            <a:spAutoFit/>
          </a:bodyPr>
          <a:lstStyle/>
          <a:p>
            <a:pPr algn="ctr">
              <a:spcBef>
                <a:spcPct val="50000"/>
              </a:spcBef>
            </a:pPr>
            <a:r>
              <a:rPr lang="en-US" sz="3600" b="1" dirty="0" err="1">
                <a:solidFill>
                  <a:schemeClr val="bg1"/>
                </a:solidFill>
              </a:rPr>
              <a:t>Trò</a:t>
            </a:r>
            <a:r>
              <a:rPr lang="en-US" sz="3600" b="1" dirty="0">
                <a:solidFill>
                  <a:schemeClr val="bg1"/>
                </a:solidFill>
              </a:rPr>
              <a:t> </a:t>
            </a:r>
            <a:r>
              <a:rPr lang="en-US" sz="3600" b="1" dirty="0" err="1">
                <a:solidFill>
                  <a:schemeClr val="bg1"/>
                </a:solidFill>
              </a:rPr>
              <a:t>chơi</a:t>
            </a:r>
            <a:r>
              <a:rPr lang="en-US" sz="3600" b="1" dirty="0">
                <a:solidFill>
                  <a:schemeClr val="bg1"/>
                </a:solidFill>
              </a:rPr>
              <a:t> “</a:t>
            </a:r>
            <a:r>
              <a:rPr lang="en-US" sz="3600" b="1" dirty="0" err="1">
                <a:solidFill>
                  <a:schemeClr val="bg1"/>
                </a:solidFill>
              </a:rPr>
              <a:t>Nhìn</a:t>
            </a:r>
            <a:r>
              <a:rPr lang="en-US" sz="3600" b="1" dirty="0">
                <a:solidFill>
                  <a:schemeClr val="bg1"/>
                </a:solidFill>
              </a:rPr>
              <a:t> </a:t>
            </a:r>
            <a:r>
              <a:rPr lang="en-US" sz="3600" b="1" dirty="0" err="1">
                <a:solidFill>
                  <a:schemeClr val="bg1"/>
                </a:solidFill>
              </a:rPr>
              <a:t>hình</a:t>
            </a:r>
            <a:r>
              <a:rPr lang="en-US" sz="3600" b="1" dirty="0">
                <a:solidFill>
                  <a:schemeClr val="bg1"/>
                </a:solidFill>
              </a:rPr>
              <a:t> </a:t>
            </a:r>
            <a:r>
              <a:rPr lang="en-US" sz="3600" b="1" dirty="0" err="1">
                <a:solidFill>
                  <a:schemeClr val="bg1"/>
                </a:solidFill>
              </a:rPr>
              <a:t>đoán</a:t>
            </a:r>
            <a:r>
              <a:rPr lang="en-US" sz="3600" b="1" dirty="0">
                <a:solidFill>
                  <a:schemeClr val="bg1"/>
                </a:solidFill>
              </a:rPr>
              <a:t> </a:t>
            </a:r>
            <a:r>
              <a:rPr lang="en-US" sz="3600" b="1" dirty="0" err="1">
                <a:solidFill>
                  <a:schemeClr val="bg1"/>
                </a:solidFill>
              </a:rPr>
              <a:t>sự</a:t>
            </a:r>
            <a:r>
              <a:rPr lang="en-US" sz="3600" b="1" dirty="0">
                <a:solidFill>
                  <a:schemeClr val="bg1"/>
                </a:solidFill>
              </a:rPr>
              <a:t> </a:t>
            </a:r>
            <a:r>
              <a:rPr lang="en-US" sz="3600" b="1" dirty="0" err="1">
                <a:solidFill>
                  <a:schemeClr val="bg1"/>
                </a:solidFill>
              </a:rPr>
              <a:t>kiện</a:t>
            </a:r>
            <a:r>
              <a:rPr lang="en-US" sz="3600" b="1" dirty="0">
                <a:solidFill>
                  <a:schemeClr val="bg1"/>
                </a:solidFill>
              </a:rPr>
              <a:t>, </a:t>
            </a:r>
            <a:r>
              <a:rPr lang="en-US" sz="3600" b="1" dirty="0" err="1">
                <a:solidFill>
                  <a:schemeClr val="bg1"/>
                </a:solidFill>
              </a:rPr>
              <a:t>nhân</a:t>
            </a:r>
            <a:r>
              <a:rPr lang="en-US" sz="3600" b="1" dirty="0">
                <a:solidFill>
                  <a:schemeClr val="bg1"/>
                </a:solidFill>
              </a:rPr>
              <a:t> </a:t>
            </a:r>
            <a:r>
              <a:rPr lang="en-US" sz="3600" b="1" dirty="0" err="1">
                <a:solidFill>
                  <a:schemeClr val="bg1"/>
                </a:solidFill>
              </a:rPr>
              <a:t>vật</a:t>
            </a:r>
            <a:r>
              <a:rPr lang="en-US" sz="3600" b="1" dirty="0">
                <a:solidFill>
                  <a:schemeClr val="bg1"/>
                </a:solidFill>
              </a:rPr>
              <a:t>”</a:t>
            </a:r>
            <a:endParaRPr lang="en-US" sz="3600" b="1" dirty="0">
              <a:solidFill>
                <a:schemeClr val="bg1"/>
              </a:solidFill>
            </a:endParaRPr>
          </a:p>
          <a:p>
            <a:pPr>
              <a:spcBef>
                <a:spcPct val="50000"/>
              </a:spcBef>
            </a:pPr>
            <a:endParaRPr lang="en-US" sz="3600" b="1" dirty="0">
              <a:solidFill>
                <a:schemeClr val="bg1"/>
              </a:solidFill>
            </a:endParaRPr>
          </a:p>
        </p:txBody>
      </p:sp>
    </p:spTree>
  </p:cSld>
  <p:clrMapOvr>
    <a:masterClrMapping/>
  </p:clrMapOvr>
  <p:transition spd="slow">
    <p:cover dir="d"/>
    <p:sndAc>
      <p:end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7"/>
                                        </p:tgtEl>
                                        <p:attrNameLst>
                                          <p:attrName>style.visibility</p:attrName>
                                        </p:attrNameLst>
                                      </p:cBhvr>
                                      <p:to>
                                        <p:strVal val="visible"/>
                                      </p:to>
                                    </p:set>
                                    <p:animEffect transition="in" filter="blinds(horizontal)">
                                      <p:cBhvr>
                                        <p:cTn id="7" dur="2000"/>
                                        <p:tgtEl>
                                          <p:spTgt spid="2458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24594">
                                            <p:txEl>
                                              <p:pRg st="0" end="0"/>
                                            </p:txEl>
                                          </p:spTgt>
                                        </p:tgtEl>
                                        <p:attrNameLst>
                                          <p:attrName>style.visibility</p:attrName>
                                        </p:attrNameLst>
                                      </p:cBhvr>
                                      <p:to>
                                        <p:strVal val="visible"/>
                                      </p:to>
                                    </p:set>
                                    <p:animEffect transition="in" filter="slide(fromBottom)">
                                      <p:cBhvr>
                                        <p:cTn id="12" dur="2000"/>
                                        <p:tgtEl>
                                          <p:spTgt spid="2459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4588"/>
                                        </p:tgtEl>
                                        <p:attrNameLst>
                                          <p:attrName>style.visibility</p:attrName>
                                        </p:attrNameLst>
                                      </p:cBhvr>
                                      <p:to>
                                        <p:strVal val="visible"/>
                                      </p:to>
                                    </p:set>
                                    <p:animEffect transition="in" filter="checkerboard(across)">
                                      <p:cBhvr>
                                        <p:cTn id="17" dur="2000"/>
                                        <p:tgtEl>
                                          <p:spTgt spid="24588"/>
                                        </p:tgtEl>
                                      </p:cBhvr>
                                    </p:animEffect>
                                  </p:childTnLst>
                                </p:cTn>
                              </p:par>
                            </p:childTnLst>
                          </p:cTn>
                        </p:par>
                      </p:childTnLst>
                    </p:cTn>
                  </p:par>
                  <p:par>
                    <p:cTn id="18" fill="hold">
                      <p:stCondLst>
                        <p:cond delay="indefinite"/>
                      </p:stCondLst>
                      <p:childTnLst>
                        <p:par>
                          <p:cTn id="19" fill="hold">
                            <p:stCondLst>
                              <p:cond delay="0"/>
                            </p:stCondLst>
                            <p:childTnLst>
                              <p:par>
                                <p:cTn id="20" presetID="33" presetClass="emph" presetSubtype="0" fill="remove" nodeType="clickEffect">
                                  <p:stCondLst>
                                    <p:cond delay="0"/>
                                  </p:stCondLst>
                                  <p:childTnLst>
                                    <p:animClr clrSpc="rgb" dir="cw">
                                      <p:cBhvr override="childStyle">
                                        <p:cTn id="21" dur="1500" accel="50000" autoRev="1" tmFilter="0, 0; .33333, 1; 1, 1" fill="hold">
                                          <p:stCondLst>
                                            <p:cond delay="0"/>
                                          </p:stCondLst>
                                        </p:cTn>
                                        <p:tgtEl>
                                          <p:spTgt spid="24592">
                                            <p:txEl>
                                              <p:pRg st="0" end="0"/>
                                            </p:txEl>
                                          </p:spTgt>
                                        </p:tgtEl>
                                        <p:attrNameLst>
                                          <p:attrName>style.color</p:attrName>
                                        </p:attrNameLst>
                                      </p:cBhvr>
                                      <p:to>
                                        <a:srgbClr val="FF3399"/>
                                      </p:to>
                                    </p:animClr>
                                    <p:animClr clrSpc="rgb" dir="cw">
                                      <p:cBhvr>
                                        <p:cTn id="22" dur="1500" accel="50000" autoRev="1" tmFilter="0, 0; .33333, 1; 1, 1" fill="hold">
                                          <p:stCondLst>
                                            <p:cond delay="0"/>
                                          </p:stCondLst>
                                        </p:cTn>
                                        <p:tgtEl>
                                          <p:spTgt spid="24592">
                                            <p:txEl>
                                              <p:pRg st="0" end="0"/>
                                            </p:txEl>
                                          </p:spTgt>
                                        </p:tgtEl>
                                        <p:attrNameLst>
                                          <p:attrName>fillcolor</p:attrName>
                                        </p:attrNameLst>
                                      </p:cBhvr>
                                      <p:to>
                                        <a:srgbClr val="FF3399"/>
                                      </p:to>
                                    </p:animClr>
                                    <p:set>
                                      <p:cBhvr>
                                        <p:cTn id="23" dur="3000" fill="hold"/>
                                        <p:tgtEl>
                                          <p:spTgt spid="24592">
                                            <p:txEl>
                                              <p:pRg st="0" end="0"/>
                                            </p:txEl>
                                          </p:spTgt>
                                        </p:tgtEl>
                                        <p:attrNameLst>
                                          <p:attrName>fill.type</p:attrName>
                                        </p:attrNameLst>
                                      </p:cBhvr>
                                      <p:to>
                                        <p:strVal val="solid"/>
                                      </p:to>
                                    </p:set>
                                    <p:set>
                                      <p:cBhvr>
                                        <p:cTn id="24" dur="3000" fill="hold"/>
                                        <p:tgtEl>
                                          <p:spTgt spid="24592">
                                            <p:txEl>
                                              <p:pRg st="0" end="0"/>
                                            </p:txEl>
                                          </p:spTgt>
                                        </p:tgtEl>
                                        <p:attrNameLst>
                                          <p:attrName>fill.on</p:attrName>
                                        </p:attrNameLst>
                                      </p:cBhvr>
                                      <p:to>
                                        <p:strVal val="true"/>
                                      </p:to>
                                    </p:set>
                                    <p:animScale>
                                      <p:cBhvr>
                                        <p:cTn id="25" dur="1500" accel="50000" autoRev="1" tmFilter="0, 0; .33333, 1; 1, 1" fill="hold">
                                          <p:stCondLst>
                                            <p:cond delay="0"/>
                                          </p:stCondLst>
                                        </p:cTn>
                                        <p:tgtEl>
                                          <p:spTgt spid="24592">
                                            <p:txEl>
                                              <p:pRg st="0" end="0"/>
                                            </p:txEl>
                                          </p:spTgt>
                                        </p:tgtEl>
                                      </p:cBhvr>
                                      <p:from x="100000" y="100000"/>
                                      <p:to x="100000" y="140000"/>
                                    </p:animScale>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nodeType="clickEffect">
                                  <p:stCondLst>
                                    <p:cond delay="0"/>
                                  </p:stCondLst>
                                  <p:childTnLst>
                                    <p:set>
                                      <p:cBhvr>
                                        <p:cTn id="29" dur="1" fill="hold">
                                          <p:stCondLst>
                                            <p:cond delay="0"/>
                                          </p:stCondLst>
                                        </p:cTn>
                                        <p:tgtEl>
                                          <p:spTgt spid="24600">
                                            <p:txEl>
                                              <p:pRg st="0" end="0"/>
                                            </p:txEl>
                                          </p:spTgt>
                                        </p:tgtEl>
                                        <p:attrNameLst>
                                          <p:attrName>style.visibility</p:attrName>
                                        </p:attrNameLst>
                                      </p:cBhvr>
                                      <p:to>
                                        <p:strVal val="visible"/>
                                      </p:to>
                                    </p:set>
                                    <p:animEffect transition="in" filter="slide(fromBottom)">
                                      <p:cBhvr>
                                        <p:cTn id="30" dur="2000"/>
                                        <p:tgtEl>
                                          <p:spTgt spid="2460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24589"/>
                                        </p:tgtEl>
                                        <p:attrNameLst>
                                          <p:attrName>style.visibility</p:attrName>
                                        </p:attrNameLst>
                                      </p:cBhvr>
                                      <p:to>
                                        <p:strVal val="visible"/>
                                      </p:to>
                                    </p:set>
                                    <p:animEffect transition="in" filter="checkerboard(across)">
                                      <p:cBhvr>
                                        <p:cTn id="35" dur="2000"/>
                                        <p:tgtEl>
                                          <p:spTgt spid="24589"/>
                                        </p:tgtEl>
                                      </p:cBhvr>
                                    </p:animEffect>
                                  </p:childTnLst>
                                </p:cTn>
                              </p:par>
                            </p:childTnLst>
                          </p:cTn>
                        </p:par>
                      </p:childTnLst>
                    </p:cTn>
                  </p:par>
                  <p:par>
                    <p:cTn id="36" fill="hold">
                      <p:stCondLst>
                        <p:cond delay="indefinite"/>
                      </p:stCondLst>
                      <p:childTnLst>
                        <p:par>
                          <p:cTn id="37" fill="hold">
                            <p:stCondLst>
                              <p:cond delay="0"/>
                            </p:stCondLst>
                            <p:childTnLst>
                              <p:par>
                                <p:cTn id="38" presetID="33" presetClass="emph" presetSubtype="0" fill="remove" nodeType="clickEffect">
                                  <p:stCondLst>
                                    <p:cond delay="0"/>
                                  </p:stCondLst>
                                  <p:childTnLst>
                                    <p:animClr clrSpc="rgb" dir="cw">
                                      <p:cBhvr override="childStyle">
                                        <p:cTn id="39" dur="1500" accel="50000" autoRev="1" tmFilter="0, 0; .33333, 1; 1, 1" fill="hold">
                                          <p:stCondLst>
                                            <p:cond delay="0"/>
                                          </p:stCondLst>
                                        </p:cTn>
                                        <p:tgtEl>
                                          <p:spTgt spid="24593">
                                            <p:txEl>
                                              <p:pRg st="0" end="0"/>
                                            </p:txEl>
                                          </p:spTgt>
                                        </p:tgtEl>
                                        <p:attrNameLst>
                                          <p:attrName>style.color</p:attrName>
                                        </p:attrNameLst>
                                      </p:cBhvr>
                                      <p:to>
                                        <a:srgbClr val="FF3399"/>
                                      </p:to>
                                    </p:animClr>
                                    <p:animClr clrSpc="rgb" dir="cw">
                                      <p:cBhvr>
                                        <p:cTn id="40" dur="1500" accel="50000" autoRev="1" tmFilter="0, 0; .33333, 1; 1, 1" fill="hold">
                                          <p:stCondLst>
                                            <p:cond delay="0"/>
                                          </p:stCondLst>
                                        </p:cTn>
                                        <p:tgtEl>
                                          <p:spTgt spid="24593">
                                            <p:txEl>
                                              <p:pRg st="0" end="0"/>
                                            </p:txEl>
                                          </p:spTgt>
                                        </p:tgtEl>
                                        <p:attrNameLst>
                                          <p:attrName>fillcolor</p:attrName>
                                        </p:attrNameLst>
                                      </p:cBhvr>
                                      <p:to>
                                        <a:srgbClr val="FF3399"/>
                                      </p:to>
                                    </p:animClr>
                                    <p:set>
                                      <p:cBhvr>
                                        <p:cTn id="41" dur="3000" fill="hold"/>
                                        <p:tgtEl>
                                          <p:spTgt spid="24593">
                                            <p:txEl>
                                              <p:pRg st="0" end="0"/>
                                            </p:txEl>
                                          </p:spTgt>
                                        </p:tgtEl>
                                        <p:attrNameLst>
                                          <p:attrName>fill.type</p:attrName>
                                        </p:attrNameLst>
                                      </p:cBhvr>
                                      <p:to>
                                        <p:strVal val="solid"/>
                                      </p:to>
                                    </p:set>
                                    <p:set>
                                      <p:cBhvr>
                                        <p:cTn id="42" dur="3000" fill="hold"/>
                                        <p:tgtEl>
                                          <p:spTgt spid="24593">
                                            <p:txEl>
                                              <p:pRg st="0" end="0"/>
                                            </p:txEl>
                                          </p:spTgt>
                                        </p:tgtEl>
                                        <p:attrNameLst>
                                          <p:attrName>fill.on</p:attrName>
                                        </p:attrNameLst>
                                      </p:cBhvr>
                                      <p:to>
                                        <p:strVal val="true"/>
                                      </p:to>
                                    </p:set>
                                    <p:animScale>
                                      <p:cBhvr>
                                        <p:cTn id="43" dur="1500" accel="50000" autoRev="1" tmFilter="0, 0; .33333, 1; 1, 1" fill="hold">
                                          <p:stCondLst>
                                            <p:cond delay="0"/>
                                          </p:stCondLst>
                                        </p:cTn>
                                        <p:tgtEl>
                                          <p:spTgt spid="24593">
                                            <p:txEl>
                                              <p:pRg st="0" end="0"/>
                                            </p:txEl>
                                          </p:spTgt>
                                        </p:tgtEl>
                                      </p:cBhvr>
                                      <p:from x="100000" y="100000"/>
                                      <p:to x="100000" y="140000"/>
                                    </p:animScale>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nodeType="clickEffect">
                                  <p:stCondLst>
                                    <p:cond delay="0"/>
                                  </p:stCondLst>
                                  <p:childTnLst>
                                    <p:set>
                                      <p:cBhvr>
                                        <p:cTn id="47" dur="1" fill="hold">
                                          <p:stCondLst>
                                            <p:cond delay="0"/>
                                          </p:stCondLst>
                                        </p:cTn>
                                        <p:tgtEl>
                                          <p:spTgt spid="24602">
                                            <p:txEl>
                                              <p:pRg st="0" end="0"/>
                                            </p:txEl>
                                          </p:spTgt>
                                        </p:tgtEl>
                                        <p:attrNameLst>
                                          <p:attrName>style.visibility</p:attrName>
                                        </p:attrNameLst>
                                      </p:cBhvr>
                                      <p:to>
                                        <p:strVal val="visible"/>
                                      </p:to>
                                    </p:set>
                                    <p:animEffect transition="in" filter="slide(fromBottom)">
                                      <p:cBhvr>
                                        <p:cTn id="48" dur="2000"/>
                                        <p:tgtEl>
                                          <p:spTgt spid="2460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7" grpId="0" animBg="1"/>
      <p:bldP spid="24588" grpId="0" animBg="1"/>
      <p:bldP spid="245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td"/>
          <p:cNvPicPr>
            <a:picLocks noChangeAspect="1" noChangeArrowheads="1"/>
          </p:cNvPicPr>
          <p:nvPr/>
        </p:nvPicPr>
        <p:blipFill>
          <a:blip r:embed="rId1">
            <a:lum bright="6000" contrast="24000"/>
          </a:blip>
          <a:srcRect/>
          <a:stretch>
            <a:fillRect/>
          </a:stretch>
        </p:blipFill>
        <p:spPr bwMode="auto">
          <a:xfrm>
            <a:off x="2209800" y="1371600"/>
            <a:ext cx="6911975" cy="5486400"/>
          </a:xfrm>
          <a:prstGeom prst="rect">
            <a:avLst/>
          </a:prstGeom>
          <a:noFill/>
          <a:ln w="9525">
            <a:noFill/>
            <a:miter lim="800000"/>
            <a:headEnd/>
            <a:tailEnd/>
          </a:ln>
        </p:spPr>
      </p:pic>
      <p:sp>
        <p:nvSpPr>
          <p:cNvPr id="78855" name="Text Box 7"/>
          <p:cNvSpPr txBox="1">
            <a:spLocks noChangeArrowheads="1"/>
          </p:cNvSpPr>
          <p:nvPr/>
        </p:nvSpPr>
        <p:spPr bwMode="auto">
          <a:xfrm>
            <a:off x="152400" y="1752600"/>
            <a:ext cx="1981200" cy="3108325"/>
          </a:xfrm>
          <a:prstGeom prst="rect">
            <a:avLst/>
          </a:prstGeom>
          <a:noFill/>
          <a:ln w="19050">
            <a:solidFill>
              <a:srgbClr val="000066"/>
            </a:solidFill>
            <a:miter lim="800000"/>
          </a:ln>
        </p:spPr>
        <p:txBody>
          <a:bodyPr>
            <a:spAutoFit/>
          </a:bodyPr>
          <a:lstStyle/>
          <a:p>
            <a:pPr algn="just"/>
            <a:r>
              <a:rPr lang="en-US" sz="2800" b="1">
                <a:solidFill>
                  <a:srgbClr val="000066"/>
                </a:solidFill>
              </a:rPr>
              <a:t>Nhìn bức tranh này nhắc em nhớ đến sự kiện lịch sử nào ?</a:t>
            </a:r>
            <a:endParaRPr lang="en-US" sz="2800" b="1">
              <a:solidFill>
                <a:srgbClr val="000066"/>
              </a:solidFill>
            </a:endParaRPr>
          </a:p>
        </p:txBody>
      </p:sp>
      <p:sp>
        <p:nvSpPr>
          <p:cNvPr id="78856" name="Text Box 8"/>
          <p:cNvSpPr txBox="1">
            <a:spLocks noChangeArrowheads="1"/>
          </p:cNvSpPr>
          <p:nvPr/>
        </p:nvSpPr>
        <p:spPr bwMode="auto">
          <a:xfrm>
            <a:off x="152400" y="1905000"/>
            <a:ext cx="1981200" cy="3108325"/>
          </a:xfrm>
          <a:prstGeom prst="rect">
            <a:avLst/>
          </a:prstGeom>
          <a:noFill/>
          <a:ln w="19050">
            <a:solidFill>
              <a:srgbClr val="000066"/>
            </a:solidFill>
            <a:miter lim="800000"/>
          </a:ln>
        </p:spPr>
        <p:txBody>
          <a:bodyPr>
            <a:spAutoFit/>
          </a:bodyPr>
          <a:lstStyle/>
          <a:p>
            <a:r>
              <a:rPr lang="en-US" sz="2800" b="1">
                <a:solidFill>
                  <a:srgbClr val="000066"/>
                </a:solidFill>
              </a:rPr>
              <a:t>Trương Định quyết định ở lại cùng nhân đánh giặc.</a:t>
            </a:r>
            <a:endParaRPr lang="en-US" sz="2800" b="1">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78855"/>
                                        </p:tgtEl>
                                        <p:attrNameLst>
                                          <p:attrName>style.visibility</p:attrName>
                                        </p:attrNameLst>
                                      </p:cBhvr>
                                      <p:to>
                                        <p:strVal val="visible"/>
                                      </p:to>
                                    </p:set>
                                    <p:anim calcmode="discrete" valueType="clr">
                                      <p:cBhvr override="childStyle">
                                        <p:cTn id="7" dur="80"/>
                                        <p:tgtEl>
                                          <p:spTgt spid="7885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78855"/>
                                        </p:tgtEl>
                                        <p:attrNameLst>
                                          <p:attrName>fillcolor</p:attrName>
                                        </p:attrNameLst>
                                      </p:cBhvr>
                                      <p:tavLst>
                                        <p:tav tm="0">
                                          <p:val>
                                            <p:clrVal>
                                              <a:schemeClr val="accent2"/>
                                            </p:clrVal>
                                          </p:val>
                                        </p:tav>
                                        <p:tav tm="50000">
                                          <p:val>
                                            <p:clrVal>
                                              <a:schemeClr val="hlink"/>
                                            </p:clrVal>
                                          </p:val>
                                        </p:tav>
                                      </p:tavLst>
                                    </p:anim>
                                    <p:set>
                                      <p:cBhvr>
                                        <p:cTn id="9" dur="80"/>
                                        <p:tgtEl>
                                          <p:spTgt spid="78855"/>
                                        </p:tgtEl>
                                        <p:attrNameLst>
                                          <p:attrName>fill.type</p:attrName>
                                        </p:attrNameLst>
                                      </p:cBhvr>
                                      <p:to>
                                        <p:strVal val="solid"/>
                                      </p:to>
                                    </p:set>
                                  </p:childTnLst>
                                </p:cTn>
                              </p:par>
                            </p:childTnLst>
                          </p:cTn>
                        </p:par>
                        <p:par>
                          <p:cTn id="10" fill="hold">
                            <p:stCondLst>
                              <p:cond delay="2279"/>
                            </p:stCondLst>
                            <p:childTnLst>
                              <p:par>
                                <p:cTn id="11" presetID="5" presetClass="entr" presetSubtype="10" fill="hold" nodeType="afterEffect">
                                  <p:stCondLst>
                                    <p:cond delay="0"/>
                                  </p:stCondLst>
                                  <p:childTnLst>
                                    <p:set>
                                      <p:cBhvr>
                                        <p:cTn id="12" dur="1" fill="hold">
                                          <p:stCondLst>
                                            <p:cond delay="0"/>
                                          </p:stCondLst>
                                        </p:cTn>
                                        <p:tgtEl>
                                          <p:spTgt spid="78852"/>
                                        </p:tgtEl>
                                        <p:attrNameLst>
                                          <p:attrName>style.visibility</p:attrName>
                                        </p:attrNameLst>
                                      </p:cBhvr>
                                      <p:to>
                                        <p:strVal val="visible"/>
                                      </p:to>
                                    </p:set>
                                    <p:animEffect transition="in" filter="checkerboard(across)">
                                      <p:cBhvr>
                                        <p:cTn id="13" dur="500"/>
                                        <p:tgtEl>
                                          <p:spTgt spid="78852"/>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xit" presetSubtype="0" fill="hold" grpId="1" nodeType="clickEffect">
                                  <p:stCondLst>
                                    <p:cond delay="0"/>
                                  </p:stCondLst>
                                  <p:iterate type="lt">
                                    <p:tmPct val="0"/>
                                  </p:iterate>
                                  <p:childTnLst>
                                    <p:anim calcmode="lin" valueType="num">
                                      <p:cBhvr>
                                        <p:cTn id="17" dur="1000"/>
                                        <p:tgtEl>
                                          <p:spTgt spid="78855"/>
                                        </p:tgtEl>
                                        <p:attrNameLst>
                                          <p:attrName>ppt_w</p:attrName>
                                        </p:attrNameLst>
                                      </p:cBhvr>
                                      <p:tavLst>
                                        <p:tav tm="0">
                                          <p:val>
                                            <p:strVal val="ppt_w"/>
                                          </p:val>
                                        </p:tav>
                                        <p:tav tm="100000">
                                          <p:val>
                                            <p:strVal val="ppt_w*0.70"/>
                                          </p:val>
                                        </p:tav>
                                      </p:tavLst>
                                    </p:anim>
                                    <p:anim calcmode="lin" valueType="num">
                                      <p:cBhvr>
                                        <p:cTn id="18" dur="1000"/>
                                        <p:tgtEl>
                                          <p:spTgt spid="78855"/>
                                        </p:tgtEl>
                                        <p:attrNameLst>
                                          <p:attrName>ppt_h</p:attrName>
                                        </p:attrNameLst>
                                      </p:cBhvr>
                                      <p:tavLst>
                                        <p:tav tm="0">
                                          <p:val>
                                            <p:strVal val="ppt_h"/>
                                          </p:val>
                                        </p:tav>
                                        <p:tav tm="100000">
                                          <p:val>
                                            <p:strVal val="ppt_h"/>
                                          </p:val>
                                        </p:tav>
                                      </p:tavLst>
                                    </p:anim>
                                    <p:animEffect transition="out" filter="fade">
                                      <p:cBhvr>
                                        <p:cTn id="19" dur="1000"/>
                                        <p:tgtEl>
                                          <p:spTgt spid="78855"/>
                                        </p:tgtEl>
                                      </p:cBhvr>
                                    </p:animEffect>
                                    <p:set>
                                      <p:cBhvr>
                                        <p:cTn id="20" dur="1" fill="hold">
                                          <p:stCondLst>
                                            <p:cond delay="999"/>
                                          </p:stCondLst>
                                        </p:cTn>
                                        <p:tgtEl>
                                          <p:spTgt spid="78855"/>
                                        </p:tgtEl>
                                        <p:attrNameLst>
                                          <p:attrName>style.visibility</p:attrName>
                                        </p:attrNameLst>
                                      </p:cBhvr>
                                      <p:to>
                                        <p:strVal val="hidden"/>
                                      </p:to>
                                    </p:set>
                                  </p:childTnLst>
                                </p:cTn>
                              </p:par>
                            </p:childTnLst>
                          </p:cTn>
                        </p:par>
                        <p:par>
                          <p:cTn id="21" fill="hold">
                            <p:stCondLst>
                              <p:cond delay="1000"/>
                            </p:stCondLst>
                            <p:childTnLst>
                              <p:par>
                                <p:cTn id="22" presetID="8" presetClass="entr" presetSubtype="16" fill="hold" grpId="0" nodeType="afterEffect">
                                  <p:stCondLst>
                                    <p:cond delay="0"/>
                                  </p:stCondLst>
                                  <p:childTnLst>
                                    <p:set>
                                      <p:cBhvr>
                                        <p:cTn id="23" dur="1" fill="hold">
                                          <p:stCondLst>
                                            <p:cond delay="0"/>
                                          </p:stCondLst>
                                        </p:cTn>
                                        <p:tgtEl>
                                          <p:spTgt spid="78856"/>
                                        </p:tgtEl>
                                        <p:attrNameLst>
                                          <p:attrName>style.visibility</p:attrName>
                                        </p:attrNameLst>
                                      </p:cBhvr>
                                      <p:to>
                                        <p:strVal val="visible"/>
                                      </p:to>
                                    </p:set>
                                    <p:animEffect transition="in" filter="diamond(in)">
                                      <p:cBhvr>
                                        <p:cTn id="24" dur="2000"/>
                                        <p:tgtEl>
                                          <p:spTgt spid="78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5" grpId="0" animBg="1"/>
      <p:bldP spid="78855" grpId="1" animBg="1"/>
      <p:bldP spid="7885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descr="Phan Boi Chau (1867-1940)"/>
          <p:cNvPicPr>
            <a:picLocks noChangeAspect="1" noChangeArrowheads="1"/>
          </p:cNvPicPr>
          <p:nvPr>
            <p:ph sz="quarter" idx="1"/>
          </p:nvPr>
        </p:nvPicPr>
        <p:blipFill>
          <a:blip r:embed="rId1">
            <a:extLst>
              <a:ext uri="{28A0092B-C50C-407E-A947-70E740481C1C}">
                <a14:useLocalDpi xmlns:a14="http://schemas.microsoft.com/office/drawing/2010/main" val="0"/>
              </a:ext>
            </a:extLst>
          </a:blip>
          <a:srcRect/>
          <a:stretch>
            <a:fillRect/>
          </a:stretch>
        </p:blipFill>
        <p:spPr>
          <a:xfrm>
            <a:off x="4706204" y="147114"/>
            <a:ext cx="2179638" cy="23495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8243" name="Picture 3" descr="Nguyen Truong To"/>
          <p:cNvPicPr>
            <a:picLocks noChangeAspect="1" noChangeArrowheads="1"/>
          </p:cNvPicPr>
          <p:nvPr>
            <p:ph sz="quarter" idx="3"/>
          </p:nvPr>
        </p:nvPicPr>
        <p:blipFill>
          <a:blip r:embed="rId2">
            <a:extLst>
              <a:ext uri="{28A0092B-C50C-407E-A947-70E740481C1C}">
                <a14:useLocalDpi xmlns:a14="http://schemas.microsoft.com/office/drawing/2010/main" val="0"/>
              </a:ext>
            </a:extLst>
          </a:blip>
          <a:srcRect/>
          <a:stretch>
            <a:fillRect/>
          </a:stretch>
        </p:blipFill>
        <p:spPr>
          <a:xfrm>
            <a:off x="0" y="42912"/>
            <a:ext cx="2322513" cy="23320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8244" name="Text Box 4"/>
          <p:cNvSpPr txBox="1">
            <a:spLocks noChangeArrowheads="1"/>
          </p:cNvSpPr>
          <p:nvPr/>
        </p:nvSpPr>
        <p:spPr bwMode="auto">
          <a:xfrm>
            <a:off x="5048318" y="2690529"/>
            <a:ext cx="1727200" cy="36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800" b="1" dirty="0">
                <a:solidFill>
                  <a:srgbClr val="0033CC"/>
                </a:solidFill>
                <a:latin typeface="Times New Roman" panose="02020603050405020304" pitchFamily="18" charset="0"/>
                <a:cs typeface="Arial" panose="020B0604020202020204" pitchFamily="34" charset="0"/>
              </a:rPr>
              <a:t>Phan </a:t>
            </a:r>
            <a:r>
              <a:rPr lang="en-US" altLang="en-US" sz="1600" b="1" dirty="0" err="1">
                <a:solidFill>
                  <a:srgbClr val="0033CC"/>
                </a:solidFill>
                <a:latin typeface="Times New Roman" panose="02020603050405020304" pitchFamily="18" charset="0"/>
                <a:cs typeface="Arial" panose="020B0604020202020204" pitchFamily="34" charset="0"/>
              </a:rPr>
              <a:t>Bội</a:t>
            </a:r>
            <a:r>
              <a:rPr lang="en-US" altLang="en-US" sz="1600" b="1" dirty="0">
                <a:solidFill>
                  <a:srgbClr val="0033CC"/>
                </a:solidFill>
                <a:latin typeface="Times New Roman" panose="02020603050405020304" pitchFamily="18" charset="0"/>
                <a:cs typeface="Arial" panose="020B0604020202020204" pitchFamily="34" charset="0"/>
              </a:rPr>
              <a:t> </a:t>
            </a:r>
            <a:r>
              <a:rPr lang="en-US" altLang="en-US" sz="1600" b="1" dirty="0" err="1">
                <a:solidFill>
                  <a:srgbClr val="0033CC"/>
                </a:solidFill>
                <a:latin typeface="Times New Roman" panose="02020603050405020304" pitchFamily="18" charset="0"/>
                <a:cs typeface="Arial" panose="020B0604020202020204" pitchFamily="34" charset="0"/>
              </a:rPr>
              <a:t>Châu</a:t>
            </a:r>
            <a:endParaRPr lang="en-US" altLang="en-US" sz="1600" b="1" dirty="0">
              <a:solidFill>
                <a:srgbClr val="0033CC"/>
              </a:solidFill>
              <a:latin typeface="Times New Roman" panose="02020603050405020304" pitchFamily="18" charset="0"/>
              <a:cs typeface="Arial" panose="020B0604020202020204" pitchFamily="34" charset="0"/>
            </a:endParaRPr>
          </a:p>
        </p:txBody>
      </p:sp>
      <p:pic>
        <p:nvPicPr>
          <p:cNvPr id="12306" name="Picture 6" descr="Phan Chau Trinh (1872-19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96597" y="128260"/>
            <a:ext cx="2180007" cy="22766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307" name="Text Box 7"/>
          <p:cNvSpPr txBox="1">
            <a:spLocks noChangeArrowheads="1"/>
          </p:cNvSpPr>
          <p:nvPr/>
        </p:nvSpPr>
        <p:spPr bwMode="auto">
          <a:xfrm>
            <a:off x="6981092" y="2712402"/>
            <a:ext cx="2195512" cy="335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600" b="1" dirty="0">
                <a:solidFill>
                  <a:srgbClr val="0033CC"/>
                </a:solidFill>
                <a:latin typeface="Times New Roman" panose="02020603050405020304" pitchFamily="18" charset="0"/>
                <a:cs typeface="Arial" panose="020B0604020202020204" pitchFamily="34" charset="0"/>
              </a:rPr>
              <a:t>Phan </a:t>
            </a:r>
            <a:r>
              <a:rPr lang="en-US" altLang="en-US" sz="1600" b="1" dirty="0" err="1">
                <a:solidFill>
                  <a:srgbClr val="0033CC"/>
                </a:solidFill>
                <a:latin typeface="Times New Roman" panose="02020603050405020304" pitchFamily="18" charset="0"/>
                <a:cs typeface="Arial" panose="020B0604020202020204" pitchFamily="34" charset="0"/>
              </a:rPr>
              <a:t>ChâuTrinh</a:t>
            </a:r>
            <a:endParaRPr lang="en-US" altLang="en-US" sz="1600" b="1" dirty="0">
              <a:solidFill>
                <a:srgbClr val="0033CC"/>
              </a:solidFill>
              <a:latin typeface="Times New Roman" panose="02020603050405020304" pitchFamily="18" charset="0"/>
              <a:cs typeface="Arial" panose="020B0604020202020204" pitchFamily="34" charset="0"/>
            </a:endParaRPr>
          </a:p>
        </p:txBody>
      </p:sp>
      <p:sp>
        <p:nvSpPr>
          <p:cNvPr id="138248" name="Text Box 8"/>
          <p:cNvSpPr txBox="1">
            <a:spLocks noChangeArrowheads="1"/>
          </p:cNvSpPr>
          <p:nvPr/>
        </p:nvSpPr>
        <p:spPr bwMode="auto">
          <a:xfrm>
            <a:off x="152856" y="2698750"/>
            <a:ext cx="2225675" cy="36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600" b="1" dirty="0" err="1">
                <a:solidFill>
                  <a:srgbClr val="0033CC"/>
                </a:solidFill>
                <a:latin typeface="Times New Roman" panose="02020603050405020304" pitchFamily="18" charset="0"/>
                <a:cs typeface="Arial" panose="020B0604020202020204" pitchFamily="34" charset="0"/>
              </a:rPr>
              <a:t>Nguyễn</a:t>
            </a:r>
            <a:r>
              <a:rPr lang="en-US" altLang="en-US" sz="1800" b="1" dirty="0">
                <a:solidFill>
                  <a:srgbClr val="0033CC"/>
                </a:solidFill>
                <a:latin typeface="Times New Roman" panose="02020603050405020304" pitchFamily="18" charset="0"/>
                <a:cs typeface="Arial" panose="020B0604020202020204" pitchFamily="34" charset="0"/>
              </a:rPr>
              <a:t> </a:t>
            </a:r>
            <a:r>
              <a:rPr lang="en-US" altLang="en-US" sz="1800" b="1" dirty="0" err="1">
                <a:solidFill>
                  <a:srgbClr val="0033CC"/>
                </a:solidFill>
                <a:latin typeface="Times New Roman" panose="02020603050405020304" pitchFamily="18" charset="0"/>
                <a:cs typeface="Arial" panose="020B0604020202020204" pitchFamily="34" charset="0"/>
              </a:rPr>
              <a:t>Trường</a:t>
            </a:r>
            <a:r>
              <a:rPr lang="en-US" altLang="en-US" sz="1800" b="1" dirty="0">
                <a:solidFill>
                  <a:srgbClr val="0033CC"/>
                </a:solidFill>
                <a:latin typeface="Times New Roman" panose="02020603050405020304" pitchFamily="18" charset="0"/>
                <a:cs typeface="Arial" panose="020B0604020202020204" pitchFamily="34" charset="0"/>
              </a:rPr>
              <a:t> </a:t>
            </a:r>
            <a:r>
              <a:rPr lang="en-US" altLang="en-US" sz="1800" b="1" dirty="0" err="1">
                <a:solidFill>
                  <a:srgbClr val="0033CC"/>
                </a:solidFill>
                <a:latin typeface="Times New Roman" panose="02020603050405020304" pitchFamily="18" charset="0"/>
                <a:cs typeface="Arial" panose="020B0604020202020204" pitchFamily="34" charset="0"/>
              </a:rPr>
              <a:t>Tộ</a:t>
            </a:r>
            <a:r>
              <a:rPr lang="en-US" altLang="en-US" sz="1800" b="1" dirty="0">
                <a:solidFill>
                  <a:srgbClr val="0033CC"/>
                </a:solidFill>
                <a:latin typeface="Times New Roman" panose="02020603050405020304" pitchFamily="18" charset="0"/>
                <a:cs typeface="Arial" panose="020B0604020202020204" pitchFamily="34" charset="0"/>
              </a:rPr>
              <a:t> </a:t>
            </a:r>
            <a:endParaRPr lang="en-US" altLang="en-US" sz="1800" b="1" dirty="0">
              <a:solidFill>
                <a:srgbClr val="0033CC"/>
              </a:solidFill>
              <a:latin typeface="Times New Roman" panose="02020603050405020304" pitchFamily="18" charset="0"/>
              <a:cs typeface="Arial" panose="020B0604020202020204" pitchFamily="34" charset="0"/>
            </a:endParaRPr>
          </a:p>
        </p:txBody>
      </p:sp>
      <p:sp>
        <p:nvSpPr>
          <p:cNvPr id="138249" name="Line 9"/>
          <p:cNvSpPr>
            <a:spLocks noChangeShapeType="1"/>
          </p:cNvSpPr>
          <p:nvPr/>
        </p:nvSpPr>
        <p:spPr bwMode="auto">
          <a:xfrm>
            <a:off x="990600" y="4876800"/>
            <a:ext cx="3505200" cy="990600"/>
          </a:xfrm>
          <a:prstGeom prst="line">
            <a:avLst/>
          </a:prstGeom>
          <a:noFill/>
          <a:ln w="38100">
            <a:solidFill>
              <a:schemeClr val="hlink"/>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0" name="Line 10"/>
          <p:cNvSpPr>
            <a:spLocks noChangeShapeType="1"/>
          </p:cNvSpPr>
          <p:nvPr/>
        </p:nvSpPr>
        <p:spPr bwMode="auto">
          <a:xfrm flipH="1">
            <a:off x="5257800" y="4953000"/>
            <a:ext cx="2514600" cy="914400"/>
          </a:xfrm>
          <a:prstGeom prst="line">
            <a:avLst/>
          </a:prstGeom>
          <a:noFill/>
          <a:ln w="38100">
            <a:solidFill>
              <a:schemeClr val="hlink"/>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1" name="Line 11"/>
          <p:cNvSpPr>
            <a:spLocks noChangeShapeType="1"/>
          </p:cNvSpPr>
          <p:nvPr/>
        </p:nvSpPr>
        <p:spPr bwMode="auto">
          <a:xfrm>
            <a:off x="3657600" y="4800600"/>
            <a:ext cx="1143000" cy="914400"/>
          </a:xfrm>
          <a:prstGeom prst="line">
            <a:avLst/>
          </a:prstGeom>
          <a:noFill/>
          <a:ln w="38100">
            <a:solidFill>
              <a:schemeClr val="hlink"/>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2" name="Line 12"/>
          <p:cNvSpPr>
            <a:spLocks noChangeShapeType="1"/>
          </p:cNvSpPr>
          <p:nvPr/>
        </p:nvSpPr>
        <p:spPr bwMode="auto">
          <a:xfrm flipH="1">
            <a:off x="4953000" y="4648200"/>
            <a:ext cx="838200" cy="1143000"/>
          </a:xfrm>
          <a:prstGeom prst="line">
            <a:avLst/>
          </a:prstGeom>
          <a:noFill/>
          <a:ln w="38100">
            <a:solidFill>
              <a:schemeClr val="hlink"/>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8253" name="Text Box 13"/>
          <p:cNvSpPr txBox="1">
            <a:spLocks noChangeArrowheads="1"/>
          </p:cNvSpPr>
          <p:nvPr/>
        </p:nvSpPr>
        <p:spPr bwMode="auto">
          <a:xfrm>
            <a:off x="3124200" y="5867400"/>
            <a:ext cx="3375025"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4600" b="1">
                <a:solidFill>
                  <a:srgbClr val="FF0000"/>
                </a:solidFill>
                <a:cs typeface="Arial" panose="020B0604020202020204" pitchFamily="34" charset="0"/>
              </a:rPr>
              <a:t> THẤT BẠI</a:t>
            </a:r>
            <a:endParaRPr lang="en-US" altLang="en-US" sz="4600" b="1">
              <a:solidFill>
                <a:srgbClr val="FF0000"/>
              </a:solidFill>
              <a:cs typeface="Arial" panose="020B0604020202020204" pitchFamily="34" charset="0"/>
            </a:endParaRPr>
          </a:p>
        </p:txBody>
      </p:sp>
      <p:sp>
        <p:nvSpPr>
          <p:cNvPr id="138254" name="Text Box 14"/>
          <p:cNvSpPr txBox="1">
            <a:spLocks noChangeArrowheads="1"/>
          </p:cNvSpPr>
          <p:nvPr/>
        </p:nvSpPr>
        <p:spPr bwMode="auto">
          <a:xfrm>
            <a:off x="2351251" y="3253074"/>
            <a:ext cx="2233613" cy="1169988"/>
          </a:xfrm>
          <a:prstGeom prst="rect">
            <a:avLst/>
          </a:prstGeom>
          <a:noFill/>
          <a:ln w="28575">
            <a:solidFill>
              <a:srgbClr val="0033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2300" b="1" dirty="0" err="1">
                <a:solidFill>
                  <a:srgbClr val="0033CC"/>
                </a:solidFill>
                <a:cs typeface="Arial" panose="020B0604020202020204" pitchFamily="34" charset="0"/>
              </a:rPr>
              <a:t>Phát</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động</a:t>
            </a:r>
            <a:r>
              <a:rPr lang="en-US" altLang="en-US" sz="2300" b="1" dirty="0">
                <a:solidFill>
                  <a:srgbClr val="0033CC"/>
                </a:solidFill>
                <a:cs typeface="Arial" panose="020B0604020202020204" pitchFamily="34" charset="0"/>
              </a:rPr>
              <a:t> </a:t>
            </a:r>
            <a:endParaRPr lang="en-US" altLang="en-US" sz="2300" b="1" dirty="0">
              <a:solidFill>
                <a:srgbClr val="0033CC"/>
              </a:solidFill>
              <a:cs typeface="Arial" panose="020B0604020202020204" pitchFamily="34" charset="0"/>
            </a:endParaRPr>
          </a:p>
          <a:p>
            <a:pPr algn="ctr" eaLnBrk="1" hangingPunct="1"/>
            <a:r>
              <a:rPr lang="en-US" altLang="en-US" sz="2300" b="1" dirty="0" err="1">
                <a:solidFill>
                  <a:srgbClr val="0033CC"/>
                </a:solidFill>
                <a:cs typeface="Arial" panose="020B0604020202020204" pitchFamily="34" charset="0"/>
              </a:rPr>
              <a:t>Phong</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trào</a:t>
            </a:r>
            <a:endParaRPr lang="en-US" altLang="en-US" sz="2300" b="1" dirty="0">
              <a:solidFill>
                <a:srgbClr val="0033CC"/>
              </a:solidFill>
              <a:cs typeface="Arial" panose="020B0604020202020204" pitchFamily="34" charset="0"/>
            </a:endParaRPr>
          </a:p>
          <a:p>
            <a:pPr algn="ctr" eaLnBrk="1" hangingPunct="1"/>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Cần</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Vương</a:t>
            </a:r>
            <a:endParaRPr lang="en-US" altLang="en-US" sz="2300" b="1" dirty="0">
              <a:solidFill>
                <a:srgbClr val="0033CC"/>
              </a:solidFill>
              <a:cs typeface="Arial" panose="020B0604020202020204" pitchFamily="34" charset="0"/>
            </a:endParaRPr>
          </a:p>
        </p:txBody>
      </p:sp>
      <p:sp>
        <p:nvSpPr>
          <p:cNvPr id="138255" name="Text Box 15"/>
          <p:cNvSpPr txBox="1">
            <a:spLocks noChangeArrowheads="1"/>
          </p:cNvSpPr>
          <p:nvPr/>
        </p:nvSpPr>
        <p:spPr bwMode="auto">
          <a:xfrm>
            <a:off x="4706204" y="3347514"/>
            <a:ext cx="1800225" cy="1169988"/>
          </a:xfrm>
          <a:prstGeom prst="rect">
            <a:avLst/>
          </a:prstGeom>
          <a:noFill/>
          <a:ln w="28575">
            <a:solidFill>
              <a:srgbClr val="0033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1900" dirty="0">
                <a:cs typeface="Arial" panose="020B0604020202020204" pitchFamily="34" charset="0"/>
              </a:rPr>
              <a:t> </a:t>
            </a:r>
            <a:r>
              <a:rPr lang="en-US" altLang="en-US" sz="2300" b="1" dirty="0" err="1">
                <a:solidFill>
                  <a:srgbClr val="0033CC"/>
                </a:solidFill>
                <a:cs typeface="Arial" panose="020B0604020202020204" pitchFamily="34" charset="0"/>
              </a:rPr>
              <a:t>Phát</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động</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phong</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trào</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Đông</a:t>
            </a:r>
            <a:r>
              <a:rPr lang="en-US" altLang="en-US" sz="2300" b="1" dirty="0">
                <a:solidFill>
                  <a:srgbClr val="0033CC"/>
                </a:solidFill>
                <a:cs typeface="Arial" panose="020B0604020202020204" pitchFamily="34" charset="0"/>
              </a:rPr>
              <a:t> Du</a:t>
            </a:r>
            <a:endParaRPr lang="en-US" altLang="en-US" sz="2300" b="1" dirty="0">
              <a:solidFill>
                <a:srgbClr val="0033CC"/>
              </a:solidFill>
              <a:cs typeface="Arial" panose="020B0604020202020204" pitchFamily="34" charset="0"/>
            </a:endParaRPr>
          </a:p>
        </p:txBody>
      </p:sp>
      <p:sp>
        <p:nvSpPr>
          <p:cNvPr id="138256" name="Text Box 16"/>
          <p:cNvSpPr txBox="1">
            <a:spLocks noChangeArrowheads="1"/>
          </p:cNvSpPr>
          <p:nvPr/>
        </p:nvSpPr>
        <p:spPr bwMode="auto">
          <a:xfrm>
            <a:off x="0" y="3167112"/>
            <a:ext cx="2133600" cy="819150"/>
          </a:xfrm>
          <a:prstGeom prst="rect">
            <a:avLst/>
          </a:prstGeom>
          <a:noFill/>
          <a:ln w="28575">
            <a:solidFill>
              <a:srgbClr val="0033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1900" dirty="0">
                <a:cs typeface="Arial" panose="020B0604020202020204" pitchFamily="34" charset="0"/>
              </a:rPr>
              <a:t> </a:t>
            </a:r>
            <a:r>
              <a:rPr lang="en-US" altLang="en-US" sz="2300" b="1" dirty="0" err="1">
                <a:solidFill>
                  <a:srgbClr val="0033CC"/>
                </a:solidFill>
                <a:cs typeface="Arial" panose="020B0604020202020204" pitchFamily="34" charset="0"/>
              </a:rPr>
              <a:t>Đề</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nghị</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canh</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tân</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đất</a:t>
            </a:r>
            <a:r>
              <a:rPr lang="en-US" altLang="en-US" sz="2300" b="1" dirty="0">
                <a:solidFill>
                  <a:srgbClr val="0033CC"/>
                </a:solidFill>
                <a:cs typeface="Arial" panose="020B0604020202020204" pitchFamily="34" charset="0"/>
              </a:rPr>
              <a:t> </a:t>
            </a:r>
            <a:r>
              <a:rPr lang="en-US" altLang="en-US" sz="2300" b="1" dirty="0" err="1">
                <a:solidFill>
                  <a:srgbClr val="0033CC"/>
                </a:solidFill>
                <a:cs typeface="Arial" panose="020B0604020202020204" pitchFamily="34" charset="0"/>
              </a:rPr>
              <a:t>nước</a:t>
            </a:r>
            <a:endParaRPr lang="en-US" altLang="en-US" sz="2300" b="1" dirty="0">
              <a:solidFill>
                <a:srgbClr val="0033CC"/>
              </a:solidFill>
              <a:cs typeface="Arial" panose="020B0604020202020204" pitchFamily="34" charset="0"/>
            </a:endParaRPr>
          </a:p>
        </p:txBody>
      </p:sp>
      <p:sp>
        <p:nvSpPr>
          <p:cNvPr id="138257" name="Text Box 17"/>
          <p:cNvSpPr txBox="1">
            <a:spLocks noChangeArrowheads="1"/>
          </p:cNvSpPr>
          <p:nvPr/>
        </p:nvSpPr>
        <p:spPr bwMode="auto">
          <a:xfrm>
            <a:off x="6814404" y="3176260"/>
            <a:ext cx="2038350" cy="1273175"/>
          </a:xfrm>
          <a:prstGeom prst="rect">
            <a:avLst/>
          </a:prstGeom>
          <a:noFill/>
          <a:ln w="28575">
            <a:solidFill>
              <a:srgbClr val="0033CC"/>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algn="ctr" eaLnBrk="1" hangingPunct="1"/>
            <a:r>
              <a:rPr lang="en-US" altLang="en-US" sz="1900" b="1" dirty="0" err="1">
                <a:solidFill>
                  <a:srgbClr val="0033CC"/>
                </a:solidFill>
                <a:cs typeface="Arial" panose="020B0604020202020204" pitchFamily="34" charset="0"/>
              </a:rPr>
              <a:t>Yêu</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cầu</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người</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Pháp</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làm</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cho</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nước</a:t>
            </a:r>
            <a:r>
              <a:rPr lang="en-US" altLang="en-US" sz="1900" b="1" dirty="0">
                <a:solidFill>
                  <a:srgbClr val="0033CC"/>
                </a:solidFill>
                <a:cs typeface="Arial" panose="020B0604020202020204" pitchFamily="34" charset="0"/>
              </a:rPr>
              <a:t> ta </a:t>
            </a:r>
            <a:r>
              <a:rPr lang="en-US" altLang="en-US" sz="1900" b="1" dirty="0" err="1">
                <a:solidFill>
                  <a:srgbClr val="0033CC"/>
                </a:solidFill>
                <a:cs typeface="Arial" panose="020B0604020202020204" pitchFamily="34" charset="0"/>
              </a:rPr>
              <a:t>giàu</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có</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văn</a:t>
            </a:r>
            <a:r>
              <a:rPr lang="en-US" altLang="en-US" sz="1900" b="1" dirty="0">
                <a:solidFill>
                  <a:srgbClr val="0033CC"/>
                </a:solidFill>
                <a:cs typeface="Arial" panose="020B0604020202020204" pitchFamily="34" charset="0"/>
              </a:rPr>
              <a:t> </a:t>
            </a:r>
            <a:r>
              <a:rPr lang="en-US" altLang="en-US" sz="1900" b="1" dirty="0" err="1">
                <a:solidFill>
                  <a:srgbClr val="0033CC"/>
                </a:solidFill>
                <a:cs typeface="Arial" panose="020B0604020202020204" pitchFamily="34" charset="0"/>
              </a:rPr>
              <a:t>minh</a:t>
            </a:r>
            <a:endParaRPr lang="en-US" altLang="en-US" sz="1900" b="1" dirty="0">
              <a:solidFill>
                <a:srgbClr val="0033CC"/>
              </a:solidFill>
              <a:cs typeface="Arial" panose="020B0604020202020204" pitchFamily="34" charset="0"/>
            </a:endParaRPr>
          </a:p>
        </p:txBody>
      </p:sp>
      <p:pic>
        <p:nvPicPr>
          <p:cNvPr id="138258" name="Picture 18" descr="Ton That Thuyet"/>
          <p:cNvPicPr>
            <a:picLocks noChangeAspect="1" noChangeArrowheads="1"/>
          </p:cNvPicPr>
          <p:nvPr>
            <p:ph type="title" sz="quarter"/>
          </p:nvPr>
        </p:nvPicPr>
        <p:blipFill>
          <a:blip r:embed="rId4">
            <a:extLst>
              <a:ext uri="{28A0092B-C50C-407E-A947-70E740481C1C}">
                <a14:useLocalDpi xmlns:a14="http://schemas.microsoft.com/office/drawing/2010/main" val="0"/>
              </a:ext>
            </a:extLst>
          </a:blip>
          <a:srcRect/>
          <a:stretch>
            <a:fillRect/>
          </a:stretch>
        </p:blipFill>
        <p:spPr>
          <a:xfrm>
            <a:off x="2351251" y="52674"/>
            <a:ext cx="2209800" cy="2438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 name="Text Box 4"/>
          <p:cNvSpPr txBox="1">
            <a:spLocks noChangeArrowheads="1"/>
          </p:cNvSpPr>
          <p:nvPr/>
        </p:nvSpPr>
        <p:spPr bwMode="auto">
          <a:xfrm>
            <a:off x="2592616" y="2689055"/>
            <a:ext cx="1881188" cy="3660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8143" tIns="44071" rIns="88143" bIns="44071">
            <a:spAutoFit/>
          </a:bodyPr>
          <a:lstStyle>
            <a:lvl1pPr defTabSz="882650">
              <a:defRPr sz="3200">
                <a:solidFill>
                  <a:schemeClr val="tx1"/>
                </a:solidFill>
                <a:latin typeface="Arial" panose="020B0604020202020204" pitchFamily="34" charset="0"/>
              </a:defRPr>
            </a:lvl1pPr>
            <a:lvl2pPr marL="742950" indent="-285750" defTabSz="882650">
              <a:defRPr sz="3200">
                <a:solidFill>
                  <a:schemeClr val="tx1"/>
                </a:solidFill>
                <a:latin typeface="Arial" panose="020B0604020202020204" pitchFamily="34" charset="0"/>
              </a:defRPr>
            </a:lvl2pPr>
            <a:lvl3pPr marL="1143000" indent="-228600" defTabSz="882650">
              <a:defRPr sz="3200">
                <a:solidFill>
                  <a:schemeClr val="tx1"/>
                </a:solidFill>
                <a:latin typeface="Arial" panose="020B0604020202020204" pitchFamily="34" charset="0"/>
              </a:defRPr>
            </a:lvl3pPr>
            <a:lvl4pPr marL="1600200" indent="-228600" defTabSz="882650">
              <a:defRPr sz="3200">
                <a:solidFill>
                  <a:schemeClr val="tx1"/>
                </a:solidFill>
                <a:latin typeface="Arial" panose="020B0604020202020204" pitchFamily="34" charset="0"/>
              </a:defRPr>
            </a:lvl4pPr>
            <a:lvl5pPr marL="2057400" indent="-228600" defTabSz="882650">
              <a:defRPr sz="3200">
                <a:solidFill>
                  <a:schemeClr val="tx1"/>
                </a:solidFill>
                <a:latin typeface="Arial" panose="020B0604020202020204" pitchFamily="34" charset="0"/>
              </a:defRPr>
            </a:lvl5pPr>
            <a:lvl6pPr marL="2514600" indent="-228600" defTabSz="882650" eaLnBrk="0" fontAlgn="base" hangingPunct="0">
              <a:spcBef>
                <a:spcPct val="0"/>
              </a:spcBef>
              <a:spcAft>
                <a:spcPct val="0"/>
              </a:spcAft>
              <a:defRPr sz="3200">
                <a:solidFill>
                  <a:schemeClr val="tx1"/>
                </a:solidFill>
                <a:latin typeface="Arial" panose="020B0604020202020204" pitchFamily="34" charset="0"/>
              </a:defRPr>
            </a:lvl6pPr>
            <a:lvl7pPr marL="2971800" indent="-228600" defTabSz="882650" eaLnBrk="0" fontAlgn="base" hangingPunct="0">
              <a:spcBef>
                <a:spcPct val="0"/>
              </a:spcBef>
              <a:spcAft>
                <a:spcPct val="0"/>
              </a:spcAft>
              <a:defRPr sz="3200">
                <a:solidFill>
                  <a:schemeClr val="tx1"/>
                </a:solidFill>
                <a:latin typeface="Arial" panose="020B0604020202020204" pitchFamily="34" charset="0"/>
              </a:defRPr>
            </a:lvl7pPr>
            <a:lvl8pPr marL="3429000" indent="-228600" defTabSz="882650" eaLnBrk="0" fontAlgn="base" hangingPunct="0">
              <a:spcBef>
                <a:spcPct val="0"/>
              </a:spcBef>
              <a:spcAft>
                <a:spcPct val="0"/>
              </a:spcAft>
              <a:defRPr sz="3200">
                <a:solidFill>
                  <a:schemeClr val="tx1"/>
                </a:solidFill>
                <a:latin typeface="Arial" panose="020B0604020202020204" pitchFamily="34" charset="0"/>
              </a:defRPr>
            </a:lvl8pPr>
            <a:lvl9pPr marL="3886200" indent="-228600" defTabSz="882650" eaLnBrk="0" fontAlgn="base" hangingPunct="0">
              <a:spcBef>
                <a:spcPct val="0"/>
              </a:spcBef>
              <a:spcAft>
                <a:spcPct val="0"/>
              </a:spcAft>
              <a:defRPr sz="3200">
                <a:solidFill>
                  <a:schemeClr val="tx1"/>
                </a:solidFill>
                <a:latin typeface="Arial" panose="020B0604020202020204" pitchFamily="34" charset="0"/>
              </a:defRPr>
            </a:lvl9pPr>
          </a:lstStyle>
          <a:p>
            <a:pPr eaLnBrk="1" hangingPunct="1"/>
            <a:r>
              <a:rPr lang="en-US" altLang="en-US" sz="1800" b="1" dirty="0" err="1">
                <a:solidFill>
                  <a:srgbClr val="0033CC"/>
                </a:solidFill>
                <a:latin typeface="Times New Roman" panose="02020603050405020304" pitchFamily="18" charset="0"/>
                <a:cs typeface="Arial" panose="020B0604020202020204" pitchFamily="34" charset="0"/>
              </a:rPr>
              <a:t>Tôn</a:t>
            </a:r>
            <a:r>
              <a:rPr lang="en-US" altLang="en-US" sz="1800" b="1" dirty="0">
                <a:solidFill>
                  <a:srgbClr val="0033CC"/>
                </a:solidFill>
                <a:latin typeface="Times New Roman" panose="02020603050405020304" pitchFamily="18" charset="0"/>
                <a:cs typeface="Arial" panose="020B0604020202020204" pitchFamily="34" charset="0"/>
              </a:rPr>
              <a:t> </a:t>
            </a:r>
            <a:r>
              <a:rPr lang="en-US" altLang="en-US" sz="1800" b="1" dirty="0" err="1">
                <a:solidFill>
                  <a:srgbClr val="0033CC"/>
                </a:solidFill>
                <a:latin typeface="Times New Roman" panose="02020603050405020304" pitchFamily="18" charset="0"/>
                <a:cs typeface="Arial" panose="020B0604020202020204" pitchFamily="34" charset="0"/>
              </a:rPr>
              <a:t>Thất</a:t>
            </a:r>
            <a:r>
              <a:rPr lang="en-US" altLang="en-US" sz="1800" b="1" dirty="0">
                <a:solidFill>
                  <a:srgbClr val="0033CC"/>
                </a:solidFill>
                <a:latin typeface="Times New Roman" panose="02020603050405020304" pitchFamily="18" charset="0"/>
                <a:cs typeface="Arial" panose="020B0604020202020204" pitchFamily="34" charset="0"/>
              </a:rPr>
              <a:t> </a:t>
            </a:r>
            <a:r>
              <a:rPr lang="en-US" altLang="en-US" sz="1800" b="1" dirty="0" err="1">
                <a:solidFill>
                  <a:srgbClr val="0033CC"/>
                </a:solidFill>
                <a:latin typeface="Times New Roman" panose="02020603050405020304" pitchFamily="18" charset="0"/>
                <a:cs typeface="Arial" panose="020B0604020202020204" pitchFamily="34" charset="0"/>
              </a:rPr>
              <a:t>Thuyết</a:t>
            </a:r>
            <a:endParaRPr lang="en-US" altLang="en-US" sz="1600" b="1" dirty="0">
              <a:solidFill>
                <a:srgbClr val="0033CC"/>
              </a:solidFill>
              <a:latin typeface="Times New Roman" panose="02020603050405020304" pitchFamily="18" charset="0"/>
              <a:cs typeface="Arial" panose="020B0604020202020204" pitchFamily="34" charset="0"/>
            </a:endParaRPr>
          </a:p>
        </p:txBody>
      </p:sp>
    </p:spTree>
  </p:cSld>
  <p:clrMapOvr>
    <a:masterClrMapping/>
  </p:clrMapOvr>
  <p:transition spd="med" advClick="0" advTm="1000">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 calcmode="lin" valueType="num">
                                      <p:cBhvr>
                                        <p:cTn id="7" dur="500" fill="hold"/>
                                        <p:tgtEl>
                                          <p:spTgt spid="138243"/>
                                        </p:tgtEl>
                                        <p:attrNameLst>
                                          <p:attrName>ppt_w</p:attrName>
                                        </p:attrNameLst>
                                      </p:cBhvr>
                                      <p:tavLst>
                                        <p:tav tm="0">
                                          <p:val>
                                            <p:strVal val="#ppt_w*0.70"/>
                                          </p:val>
                                        </p:tav>
                                        <p:tav tm="100000">
                                          <p:val>
                                            <p:strVal val="#ppt_w"/>
                                          </p:val>
                                        </p:tav>
                                      </p:tavLst>
                                    </p:anim>
                                    <p:anim calcmode="lin" valueType="num">
                                      <p:cBhvr>
                                        <p:cTn id="8" dur="500" fill="hold"/>
                                        <p:tgtEl>
                                          <p:spTgt spid="138243"/>
                                        </p:tgtEl>
                                        <p:attrNameLst>
                                          <p:attrName>ppt_h</p:attrName>
                                        </p:attrNameLst>
                                      </p:cBhvr>
                                      <p:tavLst>
                                        <p:tav tm="0">
                                          <p:val>
                                            <p:strVal val="#ppt_h"/>
                                          </p:val>
                                        </p:tav>
                                        <p:tav tm="100000">
                                          <p:val>
                                            <p:strVal val="#ppt_h"/>
                                          </p:val>
                                        </p:tav>
                                      </p:tavLst>
                                    </p:anim>
                                    <p:animEffect transition="in" filter="fade">
                                      <p:cBhvr>
                                        <p:cTn id="9" dur="500"/>
                                        <p:tgtEl>
                                          <p:spTgt spid="138243"/>
                                        </p:tgtEl>
                                      </p:cBhvr>
                                    </p:animEffect>
                                  </p:childTnLst>
                                </p:cTn>
                              </p:par>
                            </p:childTnLst>
                          </p:cTn>
                        </p:par>
                      </p:childTnLst>
                    </p:cTn>
                  </p:par>
                  <p:par>
                    <p:cTn id="10" fill="hold">
                      <p:stCondLst>
                        <p:cond delay="indefinite"/>
                      </p:stCondLst>
                      <p:childTnLst>
                        <p:par>
                          <p:cTn id="11" fill="hold">
                            <p:stCondLst>
                              <p:cond delay="0"/>
                            </p:stCondLst>
                            <p:childTnLst>
                              <p:par>
                                <p:cTn id="12" presetID="58" presetClass="entr" presetSubtype="0" accel="100000" fill="hold" grpId="0" nodeType="clickEffect">
                                  <p:stCondLst>
                                    <p:cond delay="0"/>
                                  </p:stCondLst>
                                  <p:childTnLst>
                                    <p:set>
                                      <p:cBhvr>
                                        <p:cTn id="13" dur="1" fill="hold">
                                          <p:stCondLst>
                                            <p:cond delay="0"/>
                                          </p:stCondLst>
                                        </p:cTn>
                                        <p:tgtEl>
                                          <p:spTgt spid="138248"/>
                                        </p:tgtEl>
                                        <p:attrNameLst>
                                          <p:attrName>style.visibility</p:attrName>
                                        </p:attrNameLst>
                                      </p:cBhvr>
                                      <p:to>
                                        <p:strVal val="visible"/>
                                      </p:to>
                                    </p:set>
                                    <p:anim calcmode="lin" valueType="num">
                                      <p:cBhvr>
                                        <p:cTn id="14" dur="1000" fill="hold"/>
                                        <p:tgtEl>
                                          <p:spTgt spid="138248"/>
                                        </p:tgtEl>
                                        <p:attrNameLst>
                                          <p:attrName>ppt_w</p:attrName>
                                        </p:attrNameLst>
                                      </p:cBhvr>
                                      <p:tavLst>
                                        <p:tav tm="0">
                                          <p:val>
                                            <p:strVal val="#ppt_w*2.5"/>
                                          </p:val>
                                        </p:tav>
                                        <p:tav tm="100000">
                                          <p:val>
                                            <p:strVal val="#ppt_w"/>
                                          </p:val>
                                        </p:tav>
                                      </p:tavLst>
                                    </p:anim>
                                    <p:anim calcmode="lin" valueType="num">
                                      <p:cBhvr>
                                        <p:cTn id="15" dur="1000" fill="hold"/>
                                        <p:tgtEl>
                                          <p:spTgt spid="138248"/>
                                        </p:tgtEl>
                                        <p:attrNameLst>
                                          <p:attrName>ppt_h</p:attrName>
                                        </p:attrNameLst>
                                      </p:cBhvr>
                                      <p:tavLst>
                                        <p:tav tm="0">
                                          <p:val>
                                            <p:strVal val="#ppt_h*0.01"/>
                                          </p:val>
                                        </p:tav>
                                        <p:tav tm="100000">
                                          <p:val>
                                            <p:strVal val="#ppt_h"/>
                                          </p:val>
                                        </p:tav>
                                      </p:tavLst>
                                    </p:anim>
                                    <p:anim calcmode="lin" valueType="num">
                                      <p:cBhvr>
                                        <p:cTn id="16" dur="1000" fill="hold"/>
                                        <p:tgtEl>
                                          <p:spTgt spid="138248"/>
                                        </p:tgtEl>
                                        <p:attrNameLst>
                                          <p:attrName>ppt_x</p:attrName>
                                        </p:attrNameLst>
                                      </p:cBhvr>
                                      <p:tavLst>
                                        <p:tav tm="0">
                                          <p:val>
                                            <p:strVal val="#ppt_x"/>
                                          </p:val>
                                        </p:tav>
                                        <p:tav tm="100000">
                                          <p:val>
                                            <p:strVal val="#ppt_x"/>
                                          </p:val>
                                        </p:tav>
                                      </p:tavLst>
                                    </p:anim>
                                    <p:anim calcmode="lin" valueType="num">
                                      <p:cBhvr>
                                        <p:cTn id="17" dur="1000" fill="hold"/>
                                        <p:tgtEl>
                                          <p:spTgt spid="138248"/>
                                        </p:tgtEl>
                                        <p:attrNameLst>
                                          <p:attrName>ppt_y</p:attrName>
                                        </p:attrNameLst>
                                      </p:cBhvr>
                                      <p:tavLst>
                                        <p:tav tm="0">
                                          <p:val>
                                            <p:strVal val="#ppt_h+1"/>
                                          </p:val>
                                        </p:tav>
                                        <p:tav tm="100000">
                                          <p:val>
                                            <p:strVal val="#ppt_y"/>
                                          </p:val>
                                        </p:tav>
                                      </p:tavLst>
                                    </p:anim>
                                    <p:animEffect transition="in" filter="fade">
                                      <p:cBhvr>
                                        <p:cTn id="18" dur="1000"/>
                                        <p:tgtEl>
                                          <p:spTgt spid="138248"/>
                                        </p:tgtEl>
                                      </p:cBhvr>
                                    </p:animEffect>
                                  </p:childTnLst>
                                </p:cTn>
                              </p:par>
                            </p:childTnLst>
                          </p:cTn>
                        </p:par>
                      </p:childTnLst>
                    </p:cTn>
                  </p:par>
                  <p:par>
                    <p:cTn id="19" fill="hold">
                      <p:stCondLst>
                        <p:cond delay="indefinite"/>
                      </p:stCondLst>
                      <p:childTnLst>
                        <p:par>
                          <p:cTn id="20" fill="hold">
                            <p:stCondLst>
                              <p:cond delay="0"/>
                            </p:stCondLst>
                            <p:childTnLst>
                              <p:par>
                                <p:cTn id="21" presetID="20" presetClass="entr" presetSubtype="0" fill="hold" nodeType="clickEffect">
                                  <p:stCondLst>
                                    <p:cond delay="0"/>
                                  </p:stCondLst>
                                  <p:childTnLst>
                                    <p:set>
                                      <p:cBhvr>
                                        <p:cTn id="22" dur="1" fill="hold">
                                          <p:stCondLst>
                                            <p:cond delay="0"/>
                                          </p:stCondLst>
                                        </p:cTn>
                                        <p:tgtEl>
                                          <p:spTgt spid="138249"/>
                                        </p:tgtEl>
                                        <p:attrNameLst>
                                          <p:attrName>style.visibility</p:attrName>
                                        </p:attrNameLst>
                                      </p:cBhvr>
                                      <p:to>
                                        <p:strVal val="visible"/>
                                      </p:to>
                                    </p:set>
                                    <p:animEffect transition="in" filter="wedge">
                                      <p:cBhvr>
                                        <p:cTn id="23" dur="2000"/>
                                        <p:tgtEl>
                                          <p:spTgt spid="138249"/>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138258"/>
                                        </p:tgtEl>
                                        <p:attrNameLst>
                                          <p:attrName>style.visibility</p:attrName>
                                        </p:attrNameLst>
                                      </p:cBhvr>
                                      <p:to>
                                        <p:strVal val="visible"/>
                                      </p:to>
                                    </p:set>
                                    <p:anim calcmode="lin" valueType="num">
                                      <p:cBhvr>
                                        <p:cTn id="28" dur="500" fill="hold"/>
                                        <p:tgtEl>
                                          <p:spTgt spid="138258"/>
                                        </p:tgtEl>
                                        <p:attrNameLst>
                                          <p:attrName>ppt_w</p:attrName>
                                        </p:attrNameLst>
                                      </p:cBhvr>
                                      <p:tavLst>
                                        <p:tav tm="0">
                                          <p:val>
                                            <p:strVal val="#ppt_w*0.70"/>
                                          </p:val>
                                        </p:tav>
                                        <p:tav tm="100000">
                                          <p:val>
                                            <p:strVal val="#ppt_w"/>
                                          </p:val>
                                        </p:tav>
                                      </p:tavLst>
                                    </p:anim>
                                    <p:anim calcmode="lin" valueType="num">
                                      <p:cBhvr>
                                        <p:cTn id="29" dur="500" fill="hold"/>
                                        <p:tgtEl>
                                          <p:spTgt spid="138258"/>
                                        </p:tgtEl>
                                        <p:attrNameLst>
                                          <p:attrName>ppt_h</p:attrName>
                                        </p:attrNameLst>
                                      </p:cBhvr>
                                      <p:tavLst>
                                        <p:tav tm="0">
                                          <p:val>
                                            <p:strVal val="#ppt_h"/>
                                          </p:val>
                                        </p:tav>
                                        <p:tav tm="100000">
                                          <p:val>
                                            <p:strVal val="#ppt_h"/>
                                          </p:val>
                                        </p:tav>
                                      </p:tavLst>
                                    </p:anim>
                                    <p:animEffect transition="in" filter="fade">
                                      <p:cBhvr>
                                        <p:cTn id="30" dur="500"/>
                                        <p:tgtEl>
                                          <p:spTgt spid="138258"/>
                                        </p:tgtEl>
                                      </p:cBhvr>
                                    </p:animEffect>
                                  </p:childTnLst>
                                </p:cTn>
                              </p:par>
                            </p:childTnLst>
                          </p:cTn>
                        </p:par>
                      </p:childTnLst>
                    </p:cTn>
                  </p:par>
                  <p:par>
                    <p:cTn id="31" fill="hold">
                      <p:stCondLst>
                        <p:cond delay="indefinite"/>
                      </p:stCondLst>
                      <p:childTnLst>
                        <p:par>
                          <p:cTn id="32" fill="hold">
                            <p:stCondLst>
                              <p:cond delay="0"/>
                            </p:stCondLst>
                            <p:childTnLst>
                              <p:par>
                                <p:cTn id="33" presetID="58" presetClass="entr" presetSubtype="0" accel="10000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strVal val="#ppt_w*2.5"/>
                                          </p:val>
                                        </p:tav>
                                        <p:tav tm="100000">
                                          <p:val>
                                            <p:strVal val="#ppt_w"/>
                                          </p:val>
                                        </p:tav>
                                      </p:tavLst>
                                    </p:anim>
                                    <p:anim calcmode="lin" valueType="num">
                                      <p:cBhvr>
                                        <p:cTn id="36" dur="1000" fill="hold"/>
                                        <p:tgtEl>
                                          <p:spTgt spid="21"/>
                                        </p:tgtEl>
                                        <p:attrNameLst>
                                          <p:attrName>ppt_h</p:attrName>
                                        </p:attrNameLst>
                                      </p:cBhvr>
                                      <p:tavLst>
                                        <p:tav tm="0">
                                          <p:val>
                                            <p:strVal val="#ppt_h*0.01"/>
                                          </p:val>
                                        </p:tav>
                                        <p:tav tm="100000">
                                          <p:val>
                                            <p:strVal val="#ppt_h"/>
                                          </p:val>
                                        </p:tav>
                                      </p:tavLst>
                                    </p:anim>
                                    <p:anim calcmode="lin" valueType="num">
                                      <p:cBhvr>
                                        <p:cTn id="37" dur="1000" fill="hold"/>
                                        <p:tgtEl>
                                          <p:spTgt spid="21"/>
                                        </p:tgtEl>
                                        <p:attrNameLst>
                                          <p:attrName>ppt_x</p:attrName>
                                        </p:attrNameLst>
                                      </p:cBhvr>
                                      <p:tavLst>
                                        <p:tav tm="0">
                                          <p:val>
                                            <p:strVal val="#ppt_x"/>
                                          </p:val>
                                        </p:tav>
                                        <p:tav tm="100000">
                                          <p:val>
                                            <p:strVal val="#ppt_x"/>
                                          </p:val>
                                        </p:tav>
                                      </p:tavLst>
                                    </p:anim>
                                    <p:anim calcmode="lin" valueType="num">
                                      <p:cBhvr>
                                        <p:cTn id="38" dur="1000" fill="hold"/>
                                        <p:tgtEl>
                                          <p:spTgt spid="21"/>
                                        </p:tgtEl>
                                        <p:attrNameLst>
                                          <p:attrName>ppt_y</p:attrName>
                                        </p:attrNameLst>
                                      </p:cBhvr>
                                      <p:tavLst>
                                        <p:tav tm="0">
                                          <p:val>
                                            <p:strVal val="#ppt_h+1"/>
                                          </p:val>
                                        </p:tav>
                                        <p:tav tm="100000">
                                          <p:val>
                                            <p:strVal val="#ppt_y"/>
                                          </p:val>
                                        </p:tav>
                                      </p:tavLst>
                                    </p:anim>
                                    <p:animEffect transition="in" filter="fade">
                                      <p:cBhvr>
                                        <p:cTn id="39" dur="10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38254"/>
                                        </p:tgtEl>
                                        <p:attrNameLst>
                                          <p:attrName>style.visibility</p:attrName>
                                        </p:attrNameLst>
                                      </p:cBhvr>
                                      <p:to>
                                        <p:strVal val="visible"/>
                                      </p:to>
                                    </p:set>
                                    <p:anim calcmode="lin" valueType="num">
                                      <p:cBhvr additive="base">
                                        <p:cTn id="44" dur="500" fill="hold"/>
                                        <p:tgtEl>
                                          <p:spTgt spid="138254"/>
                                        </p:tgtEl>
                                        <p:attrNameLst>
                                          <p:attrName>ppt_x</p:attrName>
                                        </p:attrNameLst>
                                      </p:cBhvr>
                                      <p:tavLst>
                                        <p:tav tm="0">
                                          <p:val>
                                            <p:strVal val="#ppt_x"/>
                                          </p:val>
                                        </p:tav>
                                        <p:tav tm="100000">
                                          <p:val>
                                            <p:strVal val="#ppt_x"/>
                                          </p:val>
                                        </p:tav>
                                      </p:tavLst>
                                    </p:anim>
                                    <p:anim calcmode="lin" valueType="num">
                                      <p:cBhvr additive="base">
                                        <p:cTn id="45" dur="500" fill="hold"/>
                                        <p:tgtEl>
                                          <p:spTgt spid="138254"/>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nodeType="clickEffect">
                                  <p:stCondLst>
                                    <p:cond delay="0"/>
                                  </p:stCondLst>
                                  <p:childTnLst>
                                    <p:set>
                                      <p:cBhvr>
                                        <p:cTn id="49" dur="1" fill="hold">
                                          <p:stCondLst>
                                            <p:cond delay="0"/>
                                          </p:stCondLst>
                                        </p:cTn>
                                        <p:tgtEl>
                                          <p:spTgt spid="138242"/>
                                        </p:tgtEl>
                                        <p:attrNameLst>
                                          <p:attrName>style.visibility</p:attrName>
                                        </p:attrNameLst>
                                      </p:cBhvr>
                                      <p:to>
                                        <p:strVal val="visible"/>
                                      </p:to>
                                    </p:set>
                                    <p:anim calcmode="lin" valueType="num">
                                      <p:cBhvr>
                                        <p:cTn id="50" dur="500" fill="hold"/>
                                        <p:tgtEl>
                                          <p:spTgt spid="138242"/>
                                        </p:tgtEl>
                                        <p:attrNameLst>
                                          <p:attrName>ppt_w</p:attrName>
                                        </p:attrNameLst>
                                      </p:cBhvr>
                                      <p:tavLst>
                                        <p:tav tm="0">
                                          <p:val>
                                            <p:strVal val="#ppt_w*0.70"/>
                                          </p:val>
                                        </p:tav>
                                        <p:tav tm="100000">
                                          <p:val>
                                            <p:strVal val="#ppt_w"/>
                                          </p:val>
                                        </p:tav>
                                      </p:tavLst>
                                    </p:anim>
                                    <p:anim calcmode="lin" valueType="num">
                                      <p:cBhvr>
                                        <p:cTn id="51" dur="500" fill="hold"/>
                                        <p:tgtEl>
                                          <p:spTgt spid="138242"/>
                                        </p:tgtEl>
                                        <p:attrNameLst>
                                          <p:attrName>ppt_h</p:attrName>
                                        </p:attrNameLst>
                                      </p:cBhvr>
                                      <p:tavLst>
                                        <p:tav tm="0">
                                          <p:val>
                                            <p:strVal val="#ppt_h"/>
                                          </p:val>
                                        </p:tav>
                                        <p:tav tm="100000">
                                          <p:val>
                                            <p:strVal val="#ppt_h"/>
                                          </p:val>
                                        </p:tav>
                                      </p:tavLst>
                                    </p:anim>
                                    <p:animEffect transition="in" filter="fade">
                                      <p:cBhvr>
                                        <p:cTn id="52" dur="500"/>
                                        <p:tgtEl>
                                          <p:spTgt spid="138242"/>
                                        </p:tgtEl>
                                      </p:cBhvr>
                                    </p:animEffect>
                                  </p:childTnLst>
                                </p:cTn>
                              </p:par>
                            </p:childTnLst>
                          </p:cTn>
                        </p:par>
                      </p:childTnLst>
                    </p:cTn>
                  </p:par>
                  <p:par>
                    <p:cTn id="53" fill="hold">
                      <p:stCondLst>
                        <p:cond delay="indefinite"/>
                      </p:stCondLst>
                      <p:childTnLst>
                        <p:par>
                          <p:cTn id="54" fill="hold">
                            <p:stCondLst>
                              <p:cond delay="0"/>
                            </p:stCondLst>
                            <p:childTnLst>
                              <p:par>
                                <p:cTn id="55" presetID="58" presetClass="entr" presetSubtype="0" accel="100000" fill="hold" grpId="0" nodeType="clickEffect">
                                  <p:stCondLst>
                                    <p:cond delay="0"/>
                                  </p:stCondLst>
                                  <p:childTnLst>
                                    <p:set>
                                      <p:cBhvr>
                                        <p:cTn id="56" dur="1" fill="hold">
                                          <p:stCondLst>
                                            <p:cond delay="0"/>
                                          </p:stCondLst>
                                        </p:cTn>
                                        <p:tgtEl>
                                          <p:spTgt spid="138244"/>
                                        </p:tgtEl>
                                        <p:attrNameLst>
                                          <p:attrName>style.visibility</p:attrName>
                                        </p:attrNameLst>
                                      </p:cBhvr>
                                      <p:to>
                                        <p:strVal val="visible"/>
                                      </p:to>
                                    </p:set>
                                    <p:anim calcmode="lin" valueType="num">
                                      <p:cBhvr>
                                        <p:cTn id="57" dur="1000" fill="hold"/>
                                        <p:tgtEl>
                                          <p:spTgt spid="138244"/>
                                        </p:tgtEl>
                                        <p:attrNameLst>
                                          <p:attrName>ppt_w</p:attrName>
                                        </p:attrNameLst>
                                      </p:cBhvr>
                                      <p:tavLst>
                                        <p:tav tm="0">
                                          <p:val>
                                            <p:strVal val="#ppt_w*2.5"/>
                                          </p:val>
                                        </p:tav>
                                        <p:tav tm="100000">
                                          <p:val>
                                            <p:strVal val="#ppt_w"/>
                                          </p:val>
                                        </p:tav>
                                      </p:tavLst>
                                    </p:anim>
                                    <p:anim calcmode="lin" valueType="num">
                                      <p:cBhvr>
                                        <p:cTn id="58" dur="1000" fill="hold"/>
                                        <p:tgtEl>
                                          <p:spTgt spid="138244"/>
                                        </p:tgtEl>
                                        <p:attrNameLst>
                                          <p:attrName>ppt_h</p:attrName>
                                        </p:attrNameLst>
                                      </p:cBhvr>
                                      <p:tavLst>
                                        <p:tav tm="0">
                                          <p:val>
                                            <p:strVal val="#ppt_h*0.01"/>
                                          </p:val>
                                        </p:tav>
                                        <p:tav tm="100000">
                                          <p:val>
                                            <p:strVal val="#ppt_h"/>
                                          </p:val>
                                        </p:tav>
                                      </p:tavLst>
                                    </p:anim>
                                    <p:anim calcmode="lin" valueType="num">
                                      <p:cBhvr>
                                        <p:cTn id="59" dur="1000" fill="hold"/>
                                        <p:tgtEl>
                                          <p:spTgt spid="138244"/>
                                        </p:tgtEl>
                                        <p:attrNameLst>
                                          <p:attrName>ppt_x</p:attrName>
                                        </p:attrNameLst>
                                      </p:cBhvr>
                                      <p:tavLst>
                                        <p:tav tm="0">
                                          <p:val>
                                            <p:strVal val="#ppt_x"/>
                                          </p:val>
                                        </p:tav>
                                        <p:tav tm="100000">
                                          <p:val>
                                            <p:strVal val="#ppt_x"/>
                                          </p:val>
                                        </p:tav>
                                      </p:tavLst>
                                    </p:anim>
                                    <p:anim calcmode="lin" valueType="num">
                                      <p:cBhvr>
                                        <p:cTn id="60" dur="1000" fill="hold"/>
                                        <p:tgtEl>
                                          <p:spTgt spid="138244"/>
                                        </p:tgtEl>
                                        <p:attrNameLst>
                                          <p:attrName>ppt_y</p:attrName>
                                        </p:attrNameLst>
                                      </p:cBhvr>
                                      <p:tavLst>
                                        <p:tav tm="0">
                                          <p:val>
                                            <p:strVal val="#ppt_h+1"/>
                                          </p:val>
                                        </p:tav>
                                        <p:tav tm="100000">
                                          <p:val>
                                            <p:strVal val="#ppt_y"/>
                                          </p:val>
                                        </p:tav>
                                      </p:tavLst>
                                    </p:anim>
                                    <p:animEffect transition="in" filter="fade">
                                      <p:cBhvr>
                                        <p:cTn id="61" dur="1000"/>
                                        <p:tgtEl>
                                          <p:spTgt spid="138244"/>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138255"/>
                                        </p:tgtEl>
                                        <p:attrNameLst>
                                          <p:attrName>style.visibility</p:attrName>
                                        </p:attrNameLst>
                                      </p:cBhvr>
                                      <p:to>
                                        <p:strVal val="visible"/>
                                      </p:to>
                                    </p:set>
                                    <p:anim calcmode="lin" valueType="num">
                                      <p:cBhvr additive="base">
                                        <p:cTn id="66" dur="500" fill="hold"/>
                                        <p:tgtEl>
                                          <p:spTgt spid="138255"/>
                                        </p:tgtEl>
                                        <p:attrNameLst>
                                          <p:attrName>ppt_x</p:attrName>
                                        </p:attrNameLst>
                                      </p:cBhvr>
                                      <p:tavLst>
                                        <p:tav tm="0">
                                          <p:val>
                                            <p:strVal val="#ppt_x"/>
                                          </p:val>
                                        </p:tav>
                                        <p:tav tm="100000">
                                          <p:val>
                                            <p:strVal val="#ppt_x"/>
                                          </p:val>
                                        </p:tav>
                                      </p:tavLst>
                                    </p:anim>
                                    <p:anim calcmode="lin" valueType="num">
                                      <p:cBhvr additive="base">
                                        <p:cTn id="67" dur="500" fill="hold"/>
                                        <p:tgtEl>
                                          <p:spTgt spid="138255"/>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12306"/>
                                        </p:tgtEl>
                                        <p:attrNameLst>
                                          <p:attrName>style.visibility</p:attrName>
                                        </p:attrNameLst>
                                      </p:cBhvr>
                                      <p:to>
                                        <p:strVal val="visible"/>
                                      </p:to>
                                    </p:set>
                                    <p:animEffect transition="in" filter="barn(inVertical)">
                                      <p:cBhvr>
                                        <p:cTn id="72" dur="500"/>
                                        <p:tgtEl>
                                          <p:spTgt spid="1230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12307"/>
                                        </p:tgtEl>
                                        <p:attrNameLst>
                                          <p:attrName>style.visibility</p:attrName>
                                        </p:attrNameLst>
                                      </p:cBhvr>
                                      <p:to>
                                        <p:strVal val="visible"/>
                                      </p:to>
                                    </p:set>
                                    <p:animEffect transition="in" filter="barn(inVertical)">
                                      <p:cBhvr>
                                        <p:cTn id="77" dur="500"/>
                                        <p:tgtEl>
                                          <p:spTgt spid="12307"/>
                                        </p:tgtEl>
                                      </p:cBhvr>
                                    </p:animEffec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138257"/>
                                        </p:tgtEl>
                                        <p:attrNameLst>
                                          <p:attrName>style.visibility</p:attrName>
                                        </p:attrNameLst>
                                      </p:cBhvr>
                                      <p:to>
                                        <p:strVal val="visible"/>
                                      </p:to>
                                    </p:set>
                                    <p:anim calcmode="lin" valueType="num">
                                      <p:cBhvr additive="base">
                                        <p:cTn id="82" dur="500" fill="hold"/>
                                        <p:tgtEl>
                                          <p:spTgt spid="138257"/>
                                        </p:tgtEl>
                                        <p:attrNameLst>
                                          <p:attrName>ppt_x</p:attrName>
                                        </p:attrNameLst>
                                      </p:cBhvr>
                                      <p:tavLst>
                                        <p:tav tm="0">
                                          <p:val>
                                            <p:strVal val="#ppt_x"/>
                                          </p:val>
                                        </p:tav>
                                        <p:tav tm="100000">
                                          <p:val>
                                            <p:strVal val="#ppt_x"/>
                                          </p:val>
                                        </p:tav>
                                      </p:tavLst>
                                    </p:anim>
                                    <p:anim calcmode="lin" valueType="num">
                                      <p:cBhvr additive="base">
                                        <p:cTn id="83" dur="500" fill="hold"/>
                                        <p:tgtEl>
                                          <p:spTgt spid="138257"/>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138256"/>
                                        </p:tgtEl>
                                        <p:attrNameLst>
                                          <p:attrName>style.visibility</p:attrName>
                                        </p:attrNameLst>
                                      </p:cBhvr>
                                      <p:to>
                                        <p:strVal val="visible"/>
                                      </p:to>
                                    </p:set>
                                    <p:anim calcmode="lin" valueType="num">
                                      <p:cBhvr additive="base">
                                        <p:cTn id="88" dur="500" fill="hold"/>
                                        <p:tgtEl>
                                          <p:spTgt spid="138256"/>
                                        </p:tgtEl>
                                        <p:attrNameLst>
                                          <p:attrName>ppt_x</p:attrName>
                                        </p:attrNameLst>
                                      </p:cBhvr>
                                      <p:tavLst>
                                        <p:tav tm="0">
                                          <p:val>
                                            <p:strVal val="#ppt_x"/>
                                          </p:val>
                                        </p:tav>
                                        <p:tav tm="100000">
                                          <p:val>
                                            <p:strVal val="#ppt_x"/>
                                          </p:val>
                                        </p:tav>
                                      </p:tavLst>
                                    </p:anim>
                                    <p:anim calcmode="lin" valueType="num">
                                      <p:cBhvr additive="base">
                                        <p:cTn id="89" dur="500" fill="hold"/>
                                        <p:tgtEl>
                                          <p:spTgt spid="138256"/>
                                        </p:tgtEl>
                                        <p:attrNameLst>
                                          <p:attrName>ppt_y</p:attrName>
                                        </p:attrNameLst>
                                      </p:cBhvr>
                                      <p:tavLst>
                                        <p:tav tm="0">
                                          <p:val>
                                            <p:strVal val="1+#ppt_h/2"/>
                                          </p:val>
                                        </p:tav>
                                        <p:tav tm="100000">
                                          <p:val>
                                            <p:strVal val="#ppt_y"/>
                                          </p:val>
                                        </p:tav>
                                      </p:tavLst>
                                    </p:anim>
                                  </p:childTnLst>
                                </p:cTn>
                              </p:par>
                              <p:par>
                                <p:cTn id="90" presetID="20" presetClass="entr" presetSubtype="0" fill="hold" nodeType="withEffect">
                                  <p:stCondLst>
                                    <p:cond delay="0"/>
                                  </p:stCondLst>
                                  <p:childTnLst>
                                    <p:set>
                                      <p:cBhvr>
                                        <p:cTn id="91" dur="1" fill="hold">
                                          <p:stCondLst>
                                            <p:cond delay="0"/>
                                          </p:stCondLst>
                                        </p:cTn>
                                        <p:tgtEl>
                                          <p:spTgt spid="138251"/>
                                        </p:tgtEl>
                                        <p:attrNameLst>
                                          <p:attrName>style.visibility</p:attrName>
                                        </p:attrNameLst>
                                      </p:cBhvr>
                                      <p:to>
                                        <p:strVal val="visible"/>
                                      </p:to>
                                    </p:set>
                                    <p:animEffect transition="in" filter="wedge">
                                      <p:cBhvr>
                                        <p:cTn id="92" dur="2000"/>
                                        <p:tgtEl>
                                          <p:spTgt spid="138251"/>
                                        </p:tgtEl>
                                      </p:cBhvr>
                                    </p:animEffect>
                                  </p:childTnLst>
                                </p:cTn>
                              </p:par>
                              <p:par>
                                <p:cTn id="93" presetID="20" presetClass="entr" presetSubtype="0" fill="hold" nodeType="withEffect">
                                  <p:stCondLst>
                                    <p:cond delay="0"/>
                                  </p:stCondLst>
                                  <p:childTnLst>
                                    <p:set>
                                      <p:cBhvr>
                                        <p:cTn id="94" dur="1" fill="hold">
                                          <p:stCondLst>
                                            <p:cond delay="0"/>
                                          </p:stCondLst>
                                        </p:cTn>
                                        <p:tgtEl>
                                          <p:spTgt spid="138252"/>
                                        </p:tgtEl>
                                        <p:attrNameLst>
                                          <p:attrName>style.visibility</p:attrName>
                                        </p:attrNameLst>
                                      </p:cBhvr>
                                      <p:to>
                                        <p:strVal val="visible"/>
                                      </p:to>
                                    </p:set>
                                    <p:animEffect transition="in" filter="wedge">
                                      <p:cBhvr>
                                        <p:cTn id="95" dur="2000"/>
                                        <p:tgtEl>
                                          <p:spTgt spid="138252"/>
                                        </p:tgtEl>
                                      </p:cBhvr>
                                    </p:animEffect>
                                  </p:childTnLst>
                                </p:cTn>
                              </p:par>
                              <p:par>
                                <p:cTn id="96" presetID="20" presetClass="entr" presetSubtype="0" fill="hold" nodeType="withEffect">
                                  <p:stCondLst>
                                    <p:cond delay="0"/>
                                  </p:stCondLst>
                                  <p:childTnLst>
                                    <p:set>
                                      <p:cBhvr>
                                        <p:cTn id="97" dur="1" fill="hold">
                                          <p:stCondLst>
                                            <p:cond delay="0"/>
                                          </p:stCondLst>
                                        </p:cTn>
                                        <p:tgtEl>
                                          <p:spTgt spid="138250"/>
                                        </p:tgtEl>
                                        <p:attrNameLst>
                                          <p:attrName>style.visibility</p:attrName>
                                        </p:attrNameLst>
                                      </p:cBhvr>
                                      <p:to>
                                        <p:strVal val="visible"/>
                                      </p:to>
                                    </p:set>
                                    <p:animEffect transition="in" filter="wedge">
                                      <p:cBhvr>
                                        <p:cTn id="98" dur="2000"/>
                                        <p:tgtEl>
                                          <p:spTgt spid="138250"/>
                                        </p:tgtEl>
                                      </p:cBhvr>
                                    </p:animEffect>
                                  </p:childTnLst>
                                </p:cTn>
                              </p:par>
                            </p:childTnLst>
                          </p:cTn>
                        </p:par>
                      </p:childTnLst>
                    </p:cTn>
                  </p:par>
                  <p:par>
                    <p:cTn id="99" fill="hold">
                      <p:stCondLst>
                        <p:cond delay="indefinite"/>
                      </p:stCondLst>
                      <p:childTnLst>
                        <p:par>
                          <p:cTn id="100" fill="hold">
                            <p:stCondLst>
                              <p:cond delay="0"/>
                            </p:stCondLst>
                            <p:childTnLst>
                              <p:par>
                                <p:cTn id="101" presetID="7" presetClass="entr" presetSubtype="4" fill="hold" grpId="0" nodeType="clickEffect">
                                  <p:stCondLst>
                                    <p:cond delay="0"/>
                                  </p:stCondLst>
                                  <p:iterate type="lt">
                                    <p:tmPct val="10000"/>
                                  </p:iterate>
                                  <p:childTnLst>
                                    <p:set>
                                      <p:cBhvr>
                                        <p:cTn id="102" dur="1" fill="hold">
                                          <p:stCondLst>
                                            <p:cond delay="0"/>
                                          </p:stCondLst>
                                        </p:cTn>
                                        <p:tgtEl>
                                          <p:spTgt spid="138253"/>
                                        </p:tgtEl>
                                        <p:attrNameLst>
                                          <p:attrName>style.visibility</p:attrName>
                                        </p:attrNameLst>
                                      </p:cBhvr>
                                      <p:to>
                                        <p:strVal val="visible"/>
                                      </p:to>
                                    </p:set>
                                    <p:anim calcmode="lin" valueType="num">
                                      <p:cBhvr additive="base">
                                        <p:cTn id="103" dur="1000" fill="hold"/>
                                        <p:tgtEl>
                                          <p:spTgt spid="138253"/>
                                        </p:tgtEl>
                                        <p:attrNameLst>
                                          <p:attrName>ppt_x</p:attrName>
                                        </p:attrNameLst>
                                      </p:cBhvr>
                                      <p:tavLst>
                                        <p:tav tm="0">
                                          <p:val>
                                            <p:strVal val="#ppt_x"/>
                                          </p:val>
                                        </p:tav>
                                        <p:tav tm="100000">
                                          <p:val>
                                            <p:strVal val="#ppt_x"/>
                                          </p:val>
                                        </p:tav>
                                      </p:tavLst>
                                    </p:anim>
                                    <p:anim calcmode="lin" valueType="num">
                                      <p:cBhvr additive="base">
                                        <p:cTn id="104" dur="1000" fill="hold"/>
                                        <p:tgtEl>
                                          <p:spTgt spid="1382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4" grpId="0"/>
      <p:bldP spid="12307" grpId="0"/>
      <p:bldP spid="138248" grpId="0"/>
      <p:bldP spid="138253" grpId="0"/>
      <p:bldP spid="138254" grpId="0" animBg="1"/>
      <p:bldP spid="138255" grpId="0" animBg="1"/>
      <p:bldP spid="138256" grpId="0" animBg="1"/>
      <p:bldP spid="138257" grpId="0" animBg="1"/>
      <p:bldP spid="2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9" descr="images"/>
          <p:cNvSpPr>
            <a:spLocks noChangeArrowheads="1"/>
          </p:cNvSpPr>
          <p:nvPr/>
        </p:nvSpPr>
        <p:spPr bwMode="auto">
          <a:xfrm>
            <a:off x="0" y="0"/>
            <a:ext cx="9144000" cy="6858000"/>
          </a:xfrm>
          <a:prstGeom prst="rect">
            <a:avLst/>
          </a:prstGeom>
          <a:blipFill dpi="0" rotWithShape="1">
            <a:blip r:embed="rId1"/>
            <a:srcRect/>
            <a:stretch>
              <a:fillRect/>
            </a:stretch>
          </a:blip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endParaRPr lang="en-US" altLang="en-US"/>
          </a:p>
        </p:txBody>
      </p:sp>
      <p:sp>
        <p:nvSpPr>
          <p:cNvPr id="14341" name="Text Box 5"/>
          <p:cNvSpPr txBox="1">
            <a:spLocks noChangeArrowheads="1"/>
          </p:cNvSpPr>
          <p:nvPr/>
        </p:nvSpPr>
        <p:spPr bwMode="auto">
          <a:xfrm>
            <a:off x="0" y="5486400"/>
            <a:ext cx="7924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sz="2800" b="1" i="1" dirty="0" err="1">
                <a:effectLst>
                  <a:outerShdw blurRad="38100" dist="38100" dir="2700000" algn="tl">
                    <a:srgbClr val="C0C0C0"/>
                  </a:outerShdw>
                </a:effectLst>
                <a:latin typeface="Tahoma" panose="020B0604030504040204" pitchFamily="34" charset="0"/>
              </a:rPr>
              <a:t>Nguyễn</a:t>
            </a:r>
            <a:r>
              <a:rPr lang="en-US" sz="2800" b="1" i="1" dirty="0">
                <a:effectLst>
                  <a:outerShdw blurRad="38100" dist="38100" dir="2700000" algn="tl">
                    <a:srgbClr val="C0C0C0"/>
                  </a:outerShdw>
                </a:effectLst>
                <a:latin typeface="Tahoma" panose="020B0604030504040204" pitchFamily="34" charset="0"/>
              </a:rPr>
              <a:t> </a:t>
            </a:r>
            <a:r>
              <a:rPr lang="en-US" sz="2800" b="1" i="1" dirty="0" err="1">
                <a:effectLst>
                  <a:outerShdw blurRad="38100" dist="38100" dir="2700000" algn="tl">
                    <a:srgbClr val="C0C0C0"/>
                  </a:outerShdw>
                </a:effectLst>
                <a:latin typeface="Tahoma" panose="020B0604030504040204" pitchFamily="34" charset="0"/>
              </a:rPr>
              <a:t>Tất</a:t>
            </a:r>
            <a:r>
              <a:rPr lang="en-US" sz="2800" b="1" i="1" dirty="0">
                <a:effectLst>
                  <a:outerShdw blurRad="38100" dist="38100" dir="2700000" algn="tl">
                    <a:srgbClr val="C0C0C0"/>
                  </a:outerShdw>
                </a:effectLst>
                <a:latin typeface="Tahoma" panose="020B0604030504040204" pitchFamily="34" charset="0"/>
              </a:rPr>
              <a:t> </a:t>
            </a:r>
            <a:r>
              <a:rPr lang="en-US" sz="2800" b="1" i="1" dirty="0" err="1">
                <a:effectLst>
                  <a:outerShdw blurRad="38100" dist="38100" dir="2700000" algn="tl">
                    <a:srgbClr val="C0C0C0"/>
                  </a:outerShdw>
                </a:effectLst>
                <a:latin typeface="Tahoma" panose="020B0604030504040204" pitchFamily="34" charset="0"/>
              </a:rPr>
              <a:t>Thành</a:t>
            </a:r>
            <a:r>
              <a:rPr lang="en-US" sz="2800" b="1" i="1" dirty="0">
                <a:effectLst>
                  <a:outerShdw blurRad="38100" dist="38100" dir="2700000" algn="tl">
                    <a:srgbClr val="C0C0C0"/>
                  </a:outerShdw>
                </a:effectLst>
                <a:latin typeface="Tahoma" panose="020B0604030504040204" pitchFamily="34" charset="0"/>
              </a:rPr>
              <a:t> </a:t>
            </a:r>
            <a:r>
              <a:rPr lang="en-US" sz="2800" b="1" i="1" dirty="0" err="1">
                <a:effectLst>
                  <a:outerShdw blurRad="38100" dist="38100" dir="2700000" algn="tl">
                    <a:srgbClr val="C0C0C0"/>
                  </a:outerShdw>
                </a:effectLst>
                <a:latin typeface="Tahoma" panose="020B0604030504040204" pitchFamily="34" charset="0"/>
              </a:rPr>
              <a:t>ra</a:t>
            </a:r>
            <a:r>
              <a:rPr lang="en-US" sz="2800" b="1" i="1" dirty="0">
                <a:effectLst>
                  <a:outerShdw blurRad="38100" dist="38100" dir="2700000" algn="tl">
                    <a:srgbClr val="C0C0C0"/>
                  </a:outerShdw>
                </a:effectLst>
                <a:latin typeface="Tahoma" panose="020B0604030504040204" pitchFamily="34" charset="0"/>
              </a:rPr>
              <a:t> </a:t>
            </a:r>
            <a:r>
              <a:rPr lang="en-US" sz="2800" b="1" i="1" dirty="0" err="1">
                <a:effectLst>
                  <a:outerShdw blurRad="38100" dist="38100" dir="2700000" algn="tl">
                    <a:srgbClr val="C0C0C0"/>
                  </a:outerShdw>
                </a:effectLst>
                <a:latin typeface="Tahoma" panose="020B0604030504040204" pitchFamily="34" charset="0"/>
              </a:rPr>
              <a:t>đi</a:t>
            </a:r>
            <a:r>
              <a:rPr lang="en-US" sz="2800" b="1" i="1" dirty="0">
                <a:effectLst>
                  <a:outerShdw blurRad="38100" dist="38100" dir="2700000" algn="tl">
                    <a:srgbClr val="C0C0C0"/>
                  </a:outerShdw>
                </a:effectLst>
                <a:latin typeface="Tahoma" panose="020B0604030504040204" pitchFamily="34" charset="0"/>
              </a:rPr>
              <a:t> </a:t>
            </a:r>
            <a:r>
              <a:rPr lang="en-US" sz="2800" b="1" i="1" dirty="0" err="1">
                <a:effectLst>
                  <a:outerShdw blurRad="38100" dist="38100" dir="2700000" algn="tl">
                    <a:srgbClr val="C0C0C0"/>
                  </a:outerShdw>
                </a:effectLst>
                <a:latin typeface="Tahoma" panose="020B0604030504040204" pitchFamily="34" charset="0"/>
              </a:rPr>
              <a:t>tìm</a:t>
            </a:r>
            <a:r>
              <a:rPr lang="en-US" sz="2800" b="1" i="1" dirty="0">
                <a:effectLst>
                  <a:outerShdw blurRad="38100" dist="38100" dir="2700000" algn="tl">
                    <a:srgbClr val="C0C0C0"/>
                  </a:outerShdw>
                </a:effectLst>
                <a:latin typeface="Tahoma" panose="020B0604030504040204" pitchFamily="34" charset="0"/>
              </a:rPr>
              <a:t> </a:t>
            </a:r>
            <a:r>
              <a:rPr lang="en-US" sz="2800" b="1" i="1" dirty="0" err="1">
                <a:effectLst>
                  <a:outerShdw blurRad="38100" dist="38100" dir="2700000" algn="tl">
                    <a:srgbClr val="C0C0C0"/>
                  </a:outerShdw>
                </a:effectLst>
                <a:latin typeface="Tahoma" panose="020B0604030504040204" pitchFamily="34" charset="0"/>
              </a:rPr>
              <a:t>đường</a:t>
            </a:r>
            <a:r>
              <a:rPr lang="en-US" sz="2800" b="1" i="1" dirty="0">
                <a:effectLst>
                  <a:outerShdw blurRad="38100" dist="38100" dir="2700000" algn="tl">
                    <a:srgbClr val="C0C0C0"/>
                  </a:outerShdw>
                </a:effectLst>
                <a:latin typeface="Tahoma" panose="020B0604030504040204" pitchFamily="34" charset="0"/>
              </a:rPr>
              <a:t> </a:t>
            </a:r>
            <a:r>
              <a:rPr lang="en-US" sz="2800" b="1" i="1" dirty="0" err="1">
                <a:effectLst>
                  <a:outerShdw blurRad="38100" dist="38100" dir="2700000" algn="tl">
                    <a:srgbClr val="C0C0C0"/>
                  </a:outerShdw>
                </a:effectLst>
                <a:latin typeface="Tahoma" panose="020B0604030504040204" pitchFamily="34" charset="0"/>
              </a:rPr>
              <a:t>cứu</a:t>
            </a:r>
            <a:r>
              <a:rPr lang="en-US" sz="2800" b="1" i="1" dirty="0">
                <a:effectLst>
                  <a:outerShdw blurRad="38100" dist="38100" dir="2700000" algn="tl">
                    <a:srgbClr val="C0C0C0"/>
                  </a:outerShdw>
                </a:effectLst>
                <a:latin typeface="Tahoma" panose="020B0604030504040204" pitchFamily="34" charset="0"/>
              </a:rPr>
              <a:t> </a:t>
            </a:r>
            <a:r>
              <a:rPr lang="en-US" sz="2800" b="1" i="1" dirty="0" err="1">
                <a:effectLst>
                  <a:outerShdw blurRad="38100" dist="38100" dir="2700000" algn="tl">
                    <a:srgbClr val="C0C0C0"/>
                  </a:outerShdw>
                </a:effectLst>
                <a:latin typeface="Tahoma" panose="020B0604030504040204" pitchFamily="34" charset="0"/>
              </a:rPr>
              <a:t>nước</a:t>
            </a:r>
            <a:r>
              <a:rPr lang="en-US" sz="2800" b="1" i="1" dirty="0">
                <a:effectLst>
                  <a:outerShdw blurRad="38100" dist="38100" dir="2700000" algn="tl">
                    <a:srgbClr val="C0C0C0"/>
                  </a:outerShdw>
                </a:effectLst>
                <a:latin typeface="Tahoma" panose="020B0604030504040204" pitchFamily="34" charset="0"/>
              </a:rPr>
              <a:t> </a:t>
            </a:r>
            <a:r>
              <a:rPr lang="en-US" sz="2800" b="1" i="1" dirty="0" err="1">
                <a:effectLst>
                  <a:outerShdw blurRad="38100" dist="38100" dir="2700000" algn="tl">
                    <a:srgbClr val="C0C0C0"/>
                  </a:outerShdw>
                </a:effectLst>
                <a:latin typeface="Tahoma" panose="020B0604030504040204" pitchFamily="34" charset="0"/>
              </a:rPr>
              <a:t>trên</a:t>
            </a:r>
            <a:r>
              <a:rPr lang="en-US" sz="2800" b="1" i="1" dirty="0">
                <a:effectLst>
                  <a:outerShdw blurRad="38100" dist="38100" dir="2700000" algn="tl">
                    <a:srgbClr val="C0C0C0"/>
                  </a:outerShdw>
                </a:effectLst>
                <a:latin typeface="Tahoma" panose="020B0604030504040204" pitchFamily="34" charset="0"/>
              </a:rPr>
              <a:t> </a:t>
            </a:r>
            <a:r>
              <a:rPr lang="en-US" sz="2800" b="1" i="1" dirty="0" err="1">
                <a:effectLst>
                  <a:outerShdw blurRad="38100" dist="38100" dir="2700000" algn="tl">
                    <a:srgbClr val="C0C0C0"/>
                  </a:outerShdw>
                </a:effectLst>
                <a:latin typeface="Tahoma" panose="020B0604030504040204" pitchFamily="34" charset="0"/>
              </a:rPr>
              <a:t>chiếc</a:t>
            </a:r>
            <a:r>
              <a:rPr lang="en-US" sz="2800" b="1" i="1" dirty="0">
                <a:effectLst>
                  <a:outerShdw blurRad="38100" dist="38100" dir="2700000" algn="tl">
                    <a:srgbClr val="C0C0C0"/>
                  </a:outerShdw>
                </a:effectLst>
                <a:latin typeface="Tahoma" panose="020B0604030504040204" pitchFamily="34" charset="0"/>
              </a:rPr>
              <a:t> </a:t>
            </a:r>
            <a:r>
              <a:rPr lang="en-US" sz="2800" b="1" i="1" dirty="0" err="1">
                <a:effectLst>
                  <a:outerShdw blurRad="38100" dist="38100" dir="2700000" algn="tl">
                    <a:srgbClr val="C0C0C0"/>
                  </a:outerShdw>
                </a:effectLst>
                <a:latin typeface="Tahoma" panose="020B0604030504040204" pitchFamily="34" charset="0"/>
              </a:rPr>
              <a:t>tàu</a:t>
            </a:r>
            <a:r>
              <a:rPr lang="en-US" sz="2800" b="1" i="1" dirty="0">
                <a:effectLst>
                  <a:outerShdw blurRad="38100" dist="38100" dir="2700000" algn="tl">
                    <a:srgbClr val="C0C0C0"/>
                  </a:outerShdw>
                </a:effectLst>
                <a:latin typeface="Tahoma" panose="020B0604030504040204" pitchFamily="34" charset="0"/>
              </a:rPr>
              <a:t> La-</a:t>
            </a:r>
            <a:r>
              <a:rPr lang="en-US" sz="2800" b="1" i="1" dirty="0" err="1">
                <a:effectLst>
                  <a:outerShdw blurRad="38100" dist="38100" dir="2700000" algn="tl">
                    <a:srgbClr val="C0C0C0"/>
                  </a:outerShdw>
                </a:effectLst>
                <a:latin typeface="Tahoma" panose="020B0604030504040204" pitchFamily="34" charset="0"/>
              </a:rPr>
              <a:t>tu</a:t>
            </a:r>
            <a:r>
              <a:rPr lang="en-US" sz="2800" b="1" i="1" dirty="0">
                <a:effectLst>
                  <a:outerShdw blurRad="38100" dist="38100" dir="2700000" algn="tl">
                    <a:srgbClr val="C0C0C0"/>
                  </a:outerShdw>
                </a:effectLst>
                <a:latin typeface="Tahoma" panose="020B0604030504040204" pitchFamily="34" charset="0"/>
              </a:rPr>
              <a:t>-</a:t>
            </a:r>
            <a:r>
              <a:rPr lang="en-US" sz="2800" b="1" i="1" dirty="0" err="1">
                <a:effectLst>
                  <a:outerShdw blurRad="38100" dist="38100" dir="2700000" algn="tl">
                    <a:srgbClr val="C0C0C0"/>
                  </a:outerShdw>
                </a:effectLst>
                <a:latin typeface="Tahoma" panose="020B0604030504040204" pitchFamily="34" charset="0"/>
              </a:rPr>
              <a:t>sơ</a:t>
            </a:r>
            <a:r>
              <a:rPr lang="en-US" sz="2800" b="1" i="1" dirty="0">
                <a:effectLst>
                  <a:outerShdw blurRad="38100" dist="38100" dir="2700000" algn="tl">
                    <a:srgbClr val="C0C0C0"/>
                  </a:outerShdw>
                </a:effectLst>
                <a:latin typeface="Tahoma" panose="020B0604030504040204" pitchFamily="34" charset="0"/>
              </a:rPr>
              <a:t> </a:t>
            </a:r>
            <a:r>
              <a:rPr lang="en-US" sz="2800" b="1" i="1" dirty="0" err="1">
                <a:effectLst>
                  <a:outerShdw blurRad="38100" dist="38100" dir="2700000" algn="tl">
                    <a:srgbClr val="C0C0C0"/>
                  </a:outerShdw>
                </a:effectLst>
                <a:latin typeface="Tahoma" panose="020B0604030504040204" pitchFamily="34" charset="0"/>
              </a:rPr>
              <a:t>Tờ</a:t>
            </a:r>
            <a:r>
              <a:rPr lang="en-US" sz="2800" b="1" i="1" dirty="0">
                <a:effectLst>
                  <a:outerShdw blurRad="38100" dist="38100" dir="2700000" algn="tl">
                    <a:srgbClr val="C0C0C0"/>
                  </a:outerShdw>
                </a:effectLst>
                <a:latin typeface="Tahoma" panose="020B0604030504040204" pitchFamily="34" charset="0"/>
              </a:rPr>
              <a:t>- </a:t>
            </a:r>
            <a:r>
              <a:rPr lang="en-US" sz="2800" b="1" i="1" dirty="0" err="1">
                <a:effectLst>
                  <a:outerShdw blurRad="38100" dist="38100" dir="2700000" algn="tl">
                    <a:srgbClr val="C0C0C0"/>
                  </a:outerShdw>
                </a:effectLst>
                <a:latin typeface="Tahoma" panose="020B0604030504040204" pitchFamily="34" charset="0"/>
              </a:rPr>
              <a:t>rê</a:t>
            </a:r>
            <a:r>
              <a:rPr lang="en-US" sz="2800" b="1" i="1" dirty="0">
                <a:effectLst>
                  <a:outerShdw blurRad="38100" dist="38100" dir="2700000" algn="tl">
                    <a:srgbClr val="C0C0C0"/>
                  </a:outerShdw>
                </a:effectLst>
                <a:latin typeface="Tahoma" panose="020B0604030504040204" pitchFamily="34" charset="0"/>
              </a:rPr>
              <a:t>- vin</a:t>
            </a:r>
            <a:endParaRPr lang="en-US" sz="2800" b="1" i="1" dirty="0">
              <a:effectLst>
                <a:outerShdw blurRad="38100" dist="38100" dir="2700000" algn="tl">
                  <a:srgbClr val="C0C0C0"/>
                </a:outerShdw>
              </a:effectLst>
              <a:latin typeface="Tahoma" panose="020B0604030504040204" pitchFamily="34" charset="0"/>
            </a:endParaRPr>
          </a:p>
        </p:txBody>
      </p:sp>
      <p:pic>
        <p:nvPicPr>
          <p:cNvPr id="19462" name="Picture 6" descr="Bac ra di tim duong cuu nuoc"/>
          <p:cNvPicPr>
            <a:picLocks noChangeAspect="1" noChangeArrowheads="1"/>
          </p:cNvPicPr>
          <p:nvPr/>
        </p:nvPicPr>
        <p:blipFill>
          <a:blip r:embed="rId2">
            <a:extLst>
              <a:ext uri="{28A0092B-C50C-407E-A947-70E740481C1C}">
                <a14:useLocalDpi xmlns:a14="http://schemas.microsoft.com/office/drawing/2010/main" val="0"/>
              </a:ext>
            </a:extLst>
          </a:blip>
          <a:srcRect t="71031"/>
          <a:stretch>
            <a:fillRect/>
          </a:stretch>
        </p:blipFill>
        <p:spPr bwMode="auto">
          <a:xfrm>
            <a:off x="381000" y="381000"/>
            <a:ext cx="8153400" cy="3581400"/>
          </a:xfrm>
          <a:prstGeom prst="rect">
            <a:avLst/>
          </a:prstGeom>
          <a:noFill/>
          <a:ln w="666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9464" name="Text Box 8"/>
          <p:cNvSpPr txBox="1">
            <a:spLocks noChangeArrowheads="1"/>
          </p:cNvSpPr>
          <p:nvPr/>
        </p:nvSpPr>
        <p:spPr bwMode="auto">
          <a:xfrm>
            <a:off x="2362200" y="3962400"/>
            <a:ext cx="4343400" cy="617538"/>
          </a:xfrm>
          <a:prstGeom prst="rect">
            <a:avLst/>
          </a:prstGeom>
          <a:noFill/>
          <a:ln w="38100">
            <a:solidFill>
              <a:srgbClr val="99CC00"/>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b="1" i="1">
                <a:effectLst>
                  <a:outerShdw blurRad="38100" dist="38100" dir="2700000" algn="tl">
                    <a:srgbClr val="C0C0C0"/>
                  </a:outerShdw>
                </a:effectLst>
                <a:latin typeface="Arial" panose="020B0604020202020204" pitchFamily="34" charset="0"/>
              </a:rPr>
              <a:t>La-tu-sơ Tờ- rê- vin</a:t>
            </a:r>
            <a:endParaRPr lang="en-US" b="1" i="1">
              <a:effectLst>
                <a:outerShdw blurRad="38100" dist="38100" dir="2700000" algn="tl">
                  <a:srgbClr val="C0C0C0"/>
                </a:outerShdw>
              </a:effectLst>
              <a:latin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9462"/>
                                        </p:tgtEl>
                                        <p:attrNameLst>
                                          <p:attrName>style.visibility</p:attrName>
                                        </p:attrNameLst>
                                      </p:cBhvr>
                                      <p:to>
                                        <p:strVal val="visible"/>
                                      </p:to>
                                    </p:set>
                                    <p:animEffect transition="in" filter="box(in)">
                                      <p:cBhvr>
                                        <p:cTn id="7" dur="500"/>
                                        <p:tgtEl>
                                          <p:spTgt spid="1946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9464"/>
                                        </p:tgtEl>
                                        <p:attrNameLst>
                                          <p:attrName>style.visibility</p:attrName>
                                        </p:attrNameLst>
                                      </p:cBhvr>
                                      <p:to>
                                        <p:strVal val="visible"/>
                                      </p:to>
                                    </p:set>
                                    <p:anim calcmode="lin" valueType="num">
                                      <p:cBhvr additive="base">
                                        <p:cTn id="12" dur="500" fill="hold"/>
                                        <p:tgtEl>
                                          <p:spTgt spid="19464"/>
                                        </p:tgtEl>
                                        <p:attrNameLst>
                                          <p:attrName>ppt_x</p:attrName>
                                        </p:attrNameLst>
                                      </p:cBhvr>
                                      <p:tavLst>
                                        <p:tav tm="0">
                                          <p:val>
                                            <p:strVal val="#ppt_x"/>
                                          </p:val>
                                        </p:tav>
                                        <p:tav tm="100000">
                                          <p:val>
                                            <p:strVal val="#ppt_x"/>
                                          </p:val>
                                        </p:tav>
                                      </p:tavLst>
                                    </p:anim>
                                    <p:anim calcmode="lin" valueType="num">
                                      <p:cBhvr additive="base">
                                        <p:cTn id="13" dur="500" fill="hold"/>
                                        <p:tgtEl>
                                          <p:spTgt spid="1946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4" presetClass="path" presetSubtype="0" accel="50000" decel="50000" fill="hold" grpId="0" nodeType="clickEffect">
                                  <p:stCondLst>
                                    <p:cond delay="0"/>
                                  </p:stCondLst>
                                  <p:childTnLst>
                                    <p:animMotion origin="layout" path="M 0 -1.48148E-6 L 0 -0.26898 " pathEditMode="relative" rAng="0" ptsTypes="AA">
                                      <p:cBhvr>
                                        <p:cTn id="17" dur="2000" fill="hold"/>
                                        <p:tgtEl>
                                          <p:spTgt spid="14341"/>
                                        </p:tgtEl>
                                        <p:attrNameLst>
                                          <p:attrName>ppt_x</p:attrName>
                                          <p:attrName>ppt_y</p:attrName>
                                        </p:attrNameLst>
                                      </p:cBhvr>
                                      <p:rCtr x="0" y="-13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1" grpId="0"/>
      <p:bldP spid="194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Text Box 6"/>
          <p:cNvSpPr txBox="1">
            <a:spLocks noChangeArrowheads="1"/>
          </p:cNvSpPr>
          <p:nvPr/>
        </p:nvSpPr>
        <p:spPr bwMode="auto">
          <a:xfrm>
            <a:off x="5791200" y="19050"/>
            <a:ext cx="33528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n-US" b="1" i="1" dirty="0" err="1">
                <a:effectLst>
                  <a:outerShdw blurRad="38100" dist="38100" dir="2700000" algn="tl">
                    <a:srgbClr val="C0C0C0"/>
                  </a:outerShdw>
                </a:effectLst>
                <a:latin typeface="Tahoma" panose="020B0604030504040204" pitchFamily="34" charset="0"/>
              </a:rPr>
              <a:t>Nguyễn</a:t>
            </a:r>
            <a:r>
              <a:rPr lang="en-US" b="1" i="1" dirty="0">
                <a:effectLst>
                  <a:outerShdw blurRad="38100" dist="38100" dir="2700000" algn="tl">
                    <a:srgbClr val="C0C0C0"/>
                  </a:outerShdw>
                </a:effectLst>
                <a:latin typeface="Tahoma" panose="020B0604030504040204" pitchFamily="34" charset="0"/>
              </a:rPr>
              <a:t> </a:t>
            </a:r>
            <a:r>
              <a:rPr lang="en-US" b="1" i="1" dirty="0" err="1">
                <a:effectLst>
                  <a:outerShdw blurRad="38100" dist="38100" dir="2700000" algn="tl">
                    <a:srgbClr val="C0C0C0"/>
                  </a:outerShdw>
                </a:effectLst>
                <a:latin typeface="Tahoma" panose="020B0604030504040204" pitchFamily="34" charset="0"/>
              </a:rPr>
              <a:t>Ái</a:t>
            </a:r>
            <a:r>
              <a:rPr lang="en-US" b="1" i="1" dirty="0">
                <a:effectLst>
                  <a:outerShdw blurRad="38100" dist="38100" dir="2700000" algn="tl">
                    <a:srgbClr val="C0C0C0"/>
                  </a:outerShdw>
                </a:effectLst>
                <a:latin typeface="Tahoma" panose="020B0604030504040204" pitchFamily="34" charset="0"/>
              </a:rPr>
              <a:t> </a:t>
            </a:r>
            <a:r>
              <a:rPr lang="en-US" b="1" i="1" dirty="0" err="1">
                <a:effectLst>
                  <a:outerShdw blurRad="38100" dist="38100" dir="2700000" algn="tl">
                    <a:srgbClr val="C0C0C0"/>
                  </a:outerShdw>
                </a:effectLst>
                <a:latin typeface="Tahoma" panose="020B0604030504040204" pitchFamily="34" charset="0"/>
              </a:rPr>
              <a:t>Quốc</a:t>
            </a:r>
            <a:r>
              <a:rPr lang="en-US" b="1" i="1" dirty="0">
                <a:effectLst>
                  <a:outerShdw blurRad="38100" dist="38100" dir="2700000" algn="tl">
                    <a:srgbClr val="C0C0C0"/>
                  </a:outerShdw>
                </a:effectLst>
                <a:latin typeface="Tahoma" panose="020B0604030504040204" pitchFamily="34" charset="0"/>
              </a:rPr>
              <a:t> </a:t>
            </a:r>
            <a:r>
              <a:rPr lang="en-US" b="1" i="1" dirty="0" err="1">
                <a:effectLst>
                  <a:outerShdw blurRad="38100" dist="38100" dir="2700000" algn="tl">
                    <a:srgbClr val="C0C0C0"/>
                  </a:outerShdw>
                </a:effectLst>
                <a:latin typeface="Tahoma" panose="020B0604030504040204" pitchFamily="34" charset="0"/>
              </a:rPr>
              <a:t>với</a:t>
            </a:r>
            <a:r>
              <a:rPr lang="en-US" b="1" i="1" dirty="0">
                <a:effectLst>
                  <a:outerShdw blurRad="38100" dist="38100" dir="2700000" algn="tl">
                    <a:srgbClr val="C0C0C0"/>
                  </a:outerShdw>
                </a:effectLst>
                <a:latin typeface="Tahoma" panose="020B0604030504040204" pitchFamily="34" charset="0"/>
              </a:rPr>
              <a:t> </a:t>
            </a:r>
            <a:r>
              <a:rPr lang="en-US" b="1" i="1" dirty="0" err="1">
                <a:effectLst>
                  <a:outerShdw blurRad="38100" dist="38100" dir="2700000" algn="tl">
                    <a:srgbClr val="C0C0C0"/>
                  </a:outerShdw>
                </a:effectLst>
                <a:latin typeface="Tahoma" panose="020B0604030504040204" pitchFamily="34" charset="0"/>
              </a:rPr>
              <a:t>sự</a:t>
            </a:r>
            <a:r>
              <a:rPr lang="en-US" b="1" i="1" dirty="0">
                <a:effectLst>
                  <a:outerShdw blurRad="38100" dist="38100" dir="2700000" algn="tl">
                    <a:srgbClr val="C0C0C0"/>
                  </a:outerShdw>
                </a:effectLst>
                <a:latin typeface="Tahoma" panose="020B0604030504040204" pitchFamily="34" charset="0"/>
              </a:rPr>
              <a:t> </a:t>
            </a:r>
            <a:r>
              <a:rPr lang="en-US" b="1" i="1" dirty="0" err="1">
                <a:effectLst>
                  <a:outerShdw blurRad="38100" dist="38100" dir="2700000" algn="tl">
                    <a:srgbClr val="C0C0C0"/>
                  </a:outerShdw>
                </a:effectLst>
                <a:latin typeface="Tahoma" panose="020B0604030504040204" pitchFamily="34" charset="0"/>
              </a:rPr>
              <a:t>kiện</a:t>
            </a:r>
            <a:r>
              <a:rPr lang="en-US" b="1" i="1" dirty="0">
                <a:effectLst>
                  <a:outerShdw blurRad="38100" dist="38100" dir="2700000" algn="tl">
                    <a:srgbClr val="C0C0C0"/>
                  </a:outerShdw>
                </a:effectLst>
                <a:latin typeface="Tahoma" panose="020B0604030504040204" pitchFamily="34" charset="0"/>
              </a:rPr>
              <a:t> </a:t>
            </a:r>
            <a:r>
              <a:rPr lang="en-US" b="1" i="1" dirty="0" err="1">
                <a:effectLst>
                  <a:outerShdw blurRad="38100" dist="38100" dir="2700000" algn="tl">
                    <a:srgbClr val="C0C0C0"/>
                  </a:outerShdw>
                </a:effectLst>
                <a:latin typeface="Tahoma" panose="020B0604030504040204" pitchFamily="34" charset="0"/>
              </a:rPr>
              <a:t>thành</a:t>
            </a:r>
            <a:r>
              <a:rPr lang="en-US" b="1" i="1" dirty="0">
                <a:effectLst>
                  <a:outerShdw blurRad="38100" dist="38100" dir="2700000" algn="tl">
                    <a:srgbClr val="C0C0C0"/>
                  </a:outerShdw>
                </a:effectLst>
                <a:latin typeface="Tahoma" panose="020B0604030504040204" pitchFamily="34" charset="0"/>
              </a:rPr>
              <a:t> </a:t>
            </a:r>
            <a:r>
              <a:rPr lang="en-US" b="1" i="1" dirty="0" err="1">
                <a:effectLst>
                  <a:outerShdw blurRad="38100" dist="38100" dir="2700000" algn="tl">
                    <a:srgbClr val="C0C0C0"/>
                  </a:outerShdw>
                </a:effectLst>
                <a:latin typeface="Tahoma" panose="020B0604030504040204" pitchFamily="34" charset="0"/>
              </a:rPr>
              <a:t>lập</a:t>
            </a:r>
            <a:r>
              <a:rPr lang="en-US" b="1" i="1" dirty="0">
                <a:effectLst>
                  <a:outerShdw blurRad="38100" dist="38100" dir="2700000" algn="tl">
                    <a:srgbClr val="C0C0C0"/>
                  </a:outerShdw>
                </a:effectLst>
                <a:latin typeface="Tahoma" panose="020B0604030504040204" pitchFamily="34" charset="0"/>
              </a:rPr>
              <a:t> </a:t>
            </a:r>
            <a:r>
              <a:rPr lang="en-US" b="1" i="1" dirty="0" err="1">
                <a:effectLst>
                  <a:outerShdw blurRad="38100" dist="38100" dir="2700000" algn="tl">
                    <a:srgbClr val="C0C0C0"/>
                  </a:outerShdw>
                </a:effectLst>
                <a:latin typeface="Tahoma" panose="020B0604030504040204" pitchFamily="34" charset="0"/>
              </a:rPr>
              <a:t>Đảng</a:t>
            </a:r>
            <a:r>
              <a:rPr lang="en-US" b="1" i="1" dirty="0">
                <a:effectLst>
                  <a:outerShdw blurRad="38100" dist="38100" dir="2700000" algn="tl">
                    <a:srgbClr val="C0C0C0"/>
                  </a:outerShdw>
                </a:effectLst>
                <a:latin typeface="Tahoma" panose="020B0604030504040204" pitchFamily="34" charset="0"/>
              </a:rPr>
              <a:t> </a:t>
            </a:r>
            <a:r>
              <a:rPr lang="en-US" b="1" i="1" dirty="0" err="1">
                <a:effectLst>
                  <a:outerShdw blurRad="38100" dist="38100" dir="2700000" algn="tl">
                    <a:srgbClr val="C0C0C0"/>
                  </a:outerShdw>
                </a:effectLst>
                <a:latin typeface="Tahoma" panose="020B0604030504040204" pitchFamily="34" charset="0"/>
              </a:rPr>
              <a:t>cộng</a:t>
            </a:r>
            <a:r>
              <a:rPr lang="en-US" b="1" i="1" dirty="0">
                <a:effectLst>
                  <a:outerShdw blurRad="38100" dist="38100" dir="2700000" algn="tl">
                    <a:srgbClr val="C0C0C0"/>
                  </a:outerShdw>
                </a:effectLst>
                <a:latin typeface="Tahoma" panose="020B0604030504040204" pitchFamily="34" charset="0"/>
              </a:rPr>
              <a:t> </a:t>
            </a:r>
            <a:r>
              <a:rPr lang="en-US" b="1" i="1" dirty="0" err="1">
                <a:effectLst>
                  <a:outerShdw blurRad="38100" dist="38100" dir="2700000" algn="tl">
                    <a:srgbClr val="C0C0C0"/>
                  </a:outerShdw>
                </a:effectLst>
                <a:latin typeface="Tahoma" panose="020B0604030504040204" pitchFamily="34" charset="0"/>
              </a:rPr>
              <a:t>sản</a:t>
            </a:r>
            <a:r>
              <a:rPr lang="en-US" b="1" i="1" dirty="0">
                <a:effectLst>
                  <a:outerShdw blurRad="38100" dist="38100" dir="2700000" algn="tl">
                    <a:srgbClr val="C0C0C0"/>
                  </a:outerShdw>
                </a:effectLst>
                <a:latin typeface="Tahoma" panose="020B0604030504040204" pitchFamily="34" charset="0"/>
              </a:rPr>
              <a:t> </a:t>
            </a:r>
            <a:r>
              <a:rPr lang="en-US" b="1" i="1" dirty="0" err="1">
                <a:effectLst>
                  <a:outerShdw blurRad="38100" dist="38100" dir="2700000" algn="tl">
                    <a:srgbClr val="C0C0C0"/>
                  </a:outerShdw>
                </a:effectLst>
                <a:latin typeface="Tahoma" panose="020B0604030504040204" pitchFamily="34" charset="0"/>
              </a:rPr>
              <a:t>Việt</a:t>
            </a:r>
            <a:r>
              <a:rPr lang="en-US" b="1" i="1" dirty="0">
                <a:effectLst>
                  <a:outerShdw blurRad="38100" dist="38100" dir="2700000" algn="tl">
                    <a:srgbClr val="C0C0C0"/>
                  </a:outerShdw>
                </a:effectLst>
                <a:latin typeface="Tahoma" panose="020B0604030504040204" pitchFamily="34" charset="0"/>
              </a:rPr>
              <a:t> Nam </a:t>
            </a:r>
            <a:r>
              <a:rPr lang="en-US" b="1" i="1" dirty="0" err="1">
                <a:effectLst>
                  <a:outerShdw blurRad="38100" dist="38100" dir="2700000" algn="tl">
                    <a:srgbClr val="C0C0C0"/>
                  </a:outerShdw>
                </a:effectLst>
                <a:latin typeface="Tahoma" panose="020B0604030504040204" pitchFamily="34" charset="0"/>
              </a:rPr>
              <a:t>ngày</a:t>
            </a:r>
            <a:r>
              <a:rPr lang="en-US" b="1" i="1" dirty="0">
                <a:effectLst>
                  <a:outerShdw blurRad="38100" dist="38100" dir="2700000" algn="tl">
                    <a:srgbClr val="C0C0C0"/>
                  </a:outerShdw>
                </a:effectLst>
                <a:latin typeface="Tahoma" panose="020B0604030504040204" pitchFamily="34" charset="0"/>
              </a:rPr>
              <a:t> 3-2-1930</a:t>
            </a:r>
            <a:endParaRPr lang="en-US" b="1" i="1" dirty="0">
              <a:effectLst>
                <a:outerShdw blurRad="38100" dist="38100" dir="2700000" algn="tl">
                  <a:srgbClr val="C0C0C0"/>
                </a:outerShdw>
              </a:effectLst>
              <a:latin typeface="Tahoma" panose="020B0604030504040204" pitchFamily="34" charset="0"/>
            </a:endParaRPr>
          </a:p>
        </p:txBody>
      </p:sp>
      <p:pic>
        <p:nvPicPr>
          <p:cNvPr id="5" name="Picture 41" descr="10-28-2009 4-18-21 PM_0258"/>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5791200" cy="6705600"/>
          </a:xfrm>
          <a:prstGeom prst="rect">
            <a:avLst/>
          </a:prstGeom>
          <a:noFill/>
          <a:ln w="76200">
            <a:solidFill>
              <a:srgbClr val="FF090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366"/>
                                        </p:tgtEl>
                                        <p:attrNameLst>
                                          <p:attrName>style.visibility</p:attrName>
                                        </p:attrNameLst>
                                      </p:cBhvr>
                                      <p:to>
                                        <p:strVal val="visible"/>
                                      </p:to>
                                    </p:set>
                                    <p:animEffect transition="in" filter="barn(inVertical)">
                                      <p:cBhvr>
                                        <p:cTn id="13" dur="500"/>
                                        <p:tgtEl>
                                          <p:spTgt spid="15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52" name="Text Box 8"/>
          <p:cNvSpPr txBox="1">
            <a:spLocks noChangeArrowheads="1"/>
          </p:cNvSpPr>
          <p:nvPr/>
        </p:nvSpPr>
        <p:spPr bwMode="auto">
          <a:xfrm>
            <a:off x="152400" y="1828800"/>
            <a:ext cx="2057400" cy="3970338"/>
          </a:xfrm>
          <a:prstGeom prst="rect">
            <a:avLst/>
          </a:prstGeom>
          <a:noFill/>
          <a:ln w="9525">
            <a:solidFill>
              <a:srgbClr val="009900"/>
            </a:solidFill>
            <a:miter lim="800000"/>
          </a:ln>
          <a:effectLst/>
        </p:spPr>
        <p:txBody>
          <a:bodyPr>
            <a:spAutoFit/>
          </a:bodyPr>
          <a:lstStyle/>
          <a:p>
            <a:pPr algn="ctr" eaLnBrk="0" hangingPunct="0">
              <a:spcBef>
                <a:spcPct val="50000"/>
              </a:spcBef>
              <a:defRPr/>
            </a:pPr>
            <a:r>
              <a:rPr lang="en-US" sz="2800" b="1">
                <a:solidFill>
                  <a:srgbClr val="000066"/>
                </a:solidFill>
                <a:effectLst>
                  <a:outerShdw blurRad="38100" dist="38100" dir="2700000" algn="tl">
                    <a:srgbClr val="C0C0C0"/>
                  </a:outerShdw>
                </a:effectLst>
                <a:latin typeface="Arial" panose="020B0604020202020204"/>
              </a:rPr>
              <a:t>Đây là phong trào đấu tranh chống Pháp. Hãy cho biết đó là phong trào gì ?</a:t>
            </a:r>
            <a:endParaRPr lang="en-US" sz="2800" b="1">
              <a:solidFill>
                <a:srgbClr val="000066"/>
              </a:solidFill>
              <a:effectLst>
                <a:outerShdw blurRad="38100" dist="38100" dir="2700000" algn="tl">
                  <a:srgbClr val="C0C0C0"/>
                </a:outerShdw>
              </a:effectLst>
              <a:latin typeface="Arial" panose="020B0604020202020204"/>
            </a:endParaRPr>
          </a:p>
        </p:txBody>
      </p:sp>
      <p:pic>
        <p:nvPicPr>
          <p:cNvPr id="82953" name="Picture 9" descr="Xo Viet Nghe  -Tinh"/>
          <p:cNvPicPr>
            <a:picLocks noChangeAspect="1" noChangeArrowheads="1"/>
          </p:cNvPicPr>
          <p:nvPr/>
        </p:nvPicPr>
        <p:blipFill>
          <a:blip r:embed="rId1">
            <a:lum contrast="18000"/>
          </a:blip>
          <a:srcRect/>
          <a:stretch>
            <a:fillRect/>
          </a:stretch>
        </p:blipFill>
        <p:spPr bwMode="auto">
          <a:xfrm>
            <a:off x="2327847" y="533400"/>
            <a:ext cx="6837363" cy="5424488"/>
          </a:xfrm>
          <a:prstGeom prst="rect">
            <a:avLst/>
          </a:prstGeom>
          <a:noFill/>
          <a:ln w="9525">
            <a:noFill/>
            <a:miter lim="800000"/>
            <a:headEnd/>
            <a:tailEnd/>
          </a:ln>
        </p:spPr>
      </p:pic>
      <p:sp>
        <p:nvSpPr>
          <p:cNvPr id="82954" name="Text Box 10"/>
          <p:cNvSpPr txBox="1">
            <a:spLocks noChangeArrowheads="1"/>
          </p:cNvSpPr>
          <p:nvPr/>
        </p:nvSpPr>
        <p:spPr bwMode="auto">
          <a:xfrm>
            <a:off x="152400" y="2514600"/>
            <a:ext cx="2057400" cy="1816100"/>
          </a:xfrm>
          <a:prstGeom prst="rect">
            <a:avLst/>
          </a:prstGeom>
          <a:noFill/>
          <a:ln w="19050">
            <a:solidFill>
              <a:srgbClr val="009900"/>
            </a:solidFill>
            <a:miter lim="800000"/>
          </a:ln>
        </p:spPr>
        <p:txBody>
          <a:bodyPr>
            <a:spAutoFit/>
          </a:bodyPr>
          <a:lstStyle/>
          <a:p>
            <a:pPr algn="ctr" eaLnBrk="0" hangingPunct="0">
              <a:spcBef>
                <a:spcPct val="50000"/>
              </a:spcBef>
            </a:pPr>
            <a:r>
              <a:rPr lang="en-US" sz="2800" b="1">
                <a:solidFill>
                  <a:srgbClr val="000066"/>
                </a:solidFill>
              </a:rPr>
              <a:t>Phong trào Xô Viết Nghệ - Tĩnh</a:t>
            </a:r>
            <a:endParaRPr lang="en-US" sz="2800" b="1">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2952"/>
                                        </p:tgtEl>
                                        <p:attrNameLst>
                                          <p:attrName>style.visibility</p:attrName>
                                        </p:attrNameLst>
                                      </p:cBhvr>
                                      <p:to>
                                        <p:strVal val="visible"/>
                                      </p:to>
                                    </p:set>
                                    <p:animEffect transition="in" filter="fade">
                                      <p:cBhvr>
                                        <p:cTn id="7" dur="500"/>
                                        <p:tgtEl>
                                          <p:spTgt spid="82952"/>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82953"/>
                                        </p:tgtEl>
                                        <p:attrNameLst>
                                          <p:attrName>style.visibility</p:attrName>
                                        </p:attrNameLst>
                                      </p:cBhvr>
                                      <p:to>
                                        <p:strVal val="visible"/>
                                      </p:to>
                                    </p:set>
                                    <p:animEffect transition="in" filter="checkerboard(across)">
                                      <p:cBhvr>
                                        <p:cTn id="11" dur="500"/>
                                        <p:tgtEl>
                                          <p:spTgt spid="82953"/>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xit" presetSubtype="16" fill="hold" grpId="1" nodeType="clickEffect">
                                  <p:stCondLst>
                                    <p:cond delay="0"/>
                                  </p:stCondLst>
                                  <p:childTnLst>
                                    <p:animEffect transition="out" filter="diamond(in)">
                                      <p:cBhvr>
                                        <p:cTn id="15" dur="2000"/>
                                        <p:tgtEl>
                                          <p:spTgt spid="82952"/>
                                        </p:tgtEl>
                                      </p:cBhvr>
                                    </p:animEffect>
                                    <p:set>
                                      <p:cBhvr>
                                        <p:cTn id="16" dur="1" fill="hold">
                                          <p:stCondLst>
                                            <p:cond delay="1999"/>
                                          </p:stCondLst>
                                        </p:cTn>
                                        <p:tgtEl>
                                          <p:spTgt spid="82952"/>
                                        </p:tgtEl>
                                        <p:attrNameLst>
                                          <p:attrName>style.visibility</p:attrName>
                                        </p:attrNameLst>
                                      </p:cBhvr>
                                      <p:to>
                                        <p:strVal val="hidden"/>
                                      </p:to>
                                    </p:set>
                                  </p:childTnLst>
                                </p:cTn>
                              </p:par>
                            </p:childTnLst>
                          </p:cTn>
                        </p:par>
                        <p:par>
                          <p:cTn id="17" fill="hold">
                            <p:stCondLst>
                              <p:cond delay="2000"/>
                            </p:stCondLst>
                            <p:childTnLst>
                              <p:par>
                                <p:cTn id="18" presetID="5" presetClass="entr" presetSubtype="10" fill="hold" grpId="0" nodeType="afterEffect">
                                  <p:stCondLst>
                                    <p:cond delay="0"/>
                                  </p:stCondLst>
                                  <p:childTnLst>
                                    <p:set>
                                      <p:cBhvr>
                                        <p:cTn id="19" dur="1" fill="hold">
                                          <p:stCondLst>
                                            <p:cond delay="0"/>
                                          </p:stCondLst>
                                        </p:cTn>
                                        <p:tgtEl>
                                          <p:spTgt spid="82954"/>
                                        </p:tgtEl>
                                        <p:attrNameLst>
                                          <p:attrName>style.visibility</p:attrName>
                                        </p:attrNameLst>
                                      </p:cBhvr>
                                      <p:to>
                                        <p:strVal val="visible"/>
                                      </p:to>
                                    </p:set>
                                    <p:animEffect transition="in" filter="checkerboard(across)">
                                      <p:cBhvr>
                                        <p:cTn id="20" dur="500"/>
                                        <p:tgtEl>
                                          <p:spTgt spid="829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2" grpId="0" animBg="1"/>
      <p:bldP spid="82952" grpId="1" animBg="1"/>
      <p:bldP spid="829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1"/>
          <p:cNvPicPr>
            <a:picLocks noChangeAspect="1" noChangeArrowheads="1"/>
          </p:cNvPicPr>
          <p:nvPr/>
        </p:nvPicPr>
        <p:blipFill>
          <a:blip r:embed="rId1"/>
          <a:srcRect/>
          <a:stretch>
            <a:fillRect/>
          </a:stretch>
        </p:blipFill>
        <p:spPr bwMode="auto">
          <a:xfrm>
            <a:off x="228600" y="590550"/>
            <a:ext cx="4038600" cy="5257800"/>
          </a:xfrm>
          <a:prstGeom prst="rect">
            <a:avLst/>
          </a:prstGeom>
          <a:noFill/>
          <a:ln w="9525">
            <a:noFill/>
            <a:miter lim="800000"/>
            <a:headEnd/>
            <a:tailEnd/>
          </a:ln>
        </p:spPr>
      </p:pic>
      <p:pic>
        <p:nvPicPr>
          <p:cNvPr id="25603" name="Picture 5" descr="Tuyenngondoclap"/>
          <p:cNvPicPr>
            <a:picLocks noChangeAspect="1" noChangeArrowheads="1"/>
          </p:cNvPicPr>
          <p:nvPr/>
        </p:nvPicPr>
        <p:blipFill>
          <a:blip r:embed="rId2"/>
          <a:srcRect/>
          <a:stretch>
            <a:fillRect/>
          </a:stretch>
        </p:blipFill>
        <p:spPr bwMode="auto">
          <a:xfrm>
            <a:off x="4267200" y="590550"/>
            <a:ext cx="4673600" cy="5257800"/>
          </a:xfrm>
          <a:prstGeom prst="rect">
            <a:avLst/>
          </a:prstGeom>
          <a:noFill/>
          <a:ln w="9525">
            <a:noFill/>
            <a:miter lim="800000"/>
            <a:headEnd/>
            <a:tailEnd/>
          </a:ln>
        </p:spPr>
      </p:pic>
      <p:sp>
        <p:nvSpPr>
          <p:cNvPr id="105478" name="Text Box 6"/>
          <p:cNvSpPr txBox="1">
            <a:spLocks noChangeArrowheads="1"/>
          </p:cNvSpPr>
          <p:nvPr/>
        </p:nvSpPr>
        <p:spPr bwMode="auto">
          <a:xfrm>
            <a:off x="457200" y="5848350"/>
            <a:ext cx="8305800" cy="400050"/>
          </a:xfrm>
          <a:prstGeom prst="rect">
            <a:avLst/>
          </a:prstGeom>
          <a:noFill/>
          <a:ln w="28575" cap="sq" algn="ctr">
            <a:noFill/>
            <a:miter lim="800000"/>
          </a:ln>
        </p:spPr>
        <p:txBody>
          <a:bodyPr>
            <a:spAutoFit/>
          </a:bodyPr>
          <a:lstStyle/>
          <a:p>
            <a:pPr algn="ctr">
              <a:spcBef>
                <a:spcPct val="50000"/>
              </a:spcBef>
            </a:pPr>
            <a:r>
              <a:rPr lang="en-US" sz="2000" b="1">
                <a:solidFill>
                  <a:srgbClr val="000066"/>
                </a:solidFill>
              </a:rPr>
              <a:t>BÁC HỒ ĐỌC TUYÊN NGÔN ĐỘC LẬP ( 2 / 9 / 1945 )</a:t>
            </a:r>
            <a:endParaRPr lang="en-US" sz="2000" b="1">
              <a:solidFill>
                <a:srgbClr val="000066"/>
              </a:solidFill>
            </a:endParaRPr>
          </a:p>
        </p:txBody>
      </p:sp>
      <p:sp>
        <p:nvSpPr>
          <p:cNvPr id="105483" name="Text Box 11"/>
          <p:cNvSpPr txBox="1">
            <a:spLocks noChangeArrowheads="1"/>
          </p:cNvSpPr>
          <p:nvPr/>
        </p:nvSpPr>
        <p:spPr bwMode="auto">
          <a:xfrm>
            <a:off x="533400" y="5848350"/>
            <a:ext cx="8077200" cy="400050"/>
          </a:xfrm>
          <a:prstGeom prst="rect">
            <a:avLst/>
          </a:prstGeom>
          <a:noFill/>
          <a:ln w="28575" cap="sq" algn="ctr">
            <a:noFill/>
            <a:miter lim="800000"/>
          </a:ln>
        </p:spPr>
        <p:txBody>
          <a:bodyPr>
            <a:spAutoFit/>
          </a:bodyPr>
          <a:lstStyle/>
          <a:p>
            <a:pPr algn="ctr">
              <a:spcBef>
                <a:spcPct val="50000"/>
              </a:spcBef>
            </a:pPr>
            <a:r>
              <a:rPr lang="en-US" sz="2000" b="1">
                <a:solidFill>
                  <a:srgbClr val="000066"/>
                </a:solidFill>
              </a:rPr>
              <a:t>NHÌN HÌNH CHO BIẾT ĐÂY LÀ SỰ KIỆN GÌ ?</a:t>
            </a:r>
            <a:endParaRPr lang="en-US" sz="2000" b="1">
              <a:solidFill>
                <a:srgbClr val="00006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105483">
                                            <p:txEl>
                                              <p:pRg st="0" end="0"/>
                                            </p:txEl>
                                          </p:spTgt>
                                        </p:tgtEl>
                                      </p:cBhvr>
                                    </p:animEffect>
                                    <p:set>
                                      <p:cBhvr>
                                        <p:cTn id="7" dur="1" fill="hold">
                                          <p:stCondLst>
                                            <p:cond delay="499"/>
                                          </p:stCondLst>
                                        </p:cTn>
                                        <p:tgtEl>
                                          <p:spTgt spid="105483">
                                            <p:txEl>
                                              <p:pRg st="0" end="0"/>
                                            </p:txEl>
                                          </p:spTgt>
                                        </p:tgtEl>
                                        <p:attrNameLst>
                                          <p:attrName>style.visibility</p:attrName>
                                        </p:attrNameLst>
                                      </p:cBhvr>
                                      <p:to>
                                        <p:strVal val="hidden"/>
                                      </p:to>
                                    </p:set>
                                  </p:childTnLst>
                                </p:cTn>
                              </p:par>
                            </p:childTnLst>
                          </p:cTn>
                        </p:par>
                        <p:par>
                          <p:cTn id="8" fill="hold">
                            <p:stCondLst>
                              <p:cond delay="500"/>
                            </p:stCondLst>
                            <p:childTnLst>
                              <p:par>
                                <p:cTn id="9" presetID="8" presetClass="entr" presetSubtype="16" fill="hold" grpId="0" nodeType="afterEffect">
                                  <p:stCondLst>
                                    <p:cond delay="0"/>
                                  </p:stCondLst>
                                  <p:childTnLst>
                                    <p:set>
                                      <p:cBhvr>
                                        <p:cTn id="10" dur="1" fill="hold">
                                          <p:stCondLst>
                                            <p:cond delay="0"/>
                                          </p:stCondLst>
                                        </p:cTn>
                                        <p:tgtEl>
                                          <p:spTgt spid="105478"/>
                                        </p:tgtEl>
                                        <p:attrNameLst>
                                          <p:attrName>style.visibility</p:attrName>
                                        </p:attrNameLst>
                                      </p:cBhvr>
                                      <p:to>
                                        <p:strVal val="visible"/>
                                      </p:to>
                                    </p:set>
                                    <p:animEffect transition="in" filter="diamond(in)">
                                      <p:cBhvr>
                                        <p:cTn id="11" dur="2000"/>
                                        <p:tgtEl>
                                          <p:spTgt spid="105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applicati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061" y="-21210"/>
            <a:ext cx="9258061" cy="7000042"/>
          </a:xfrm>
          <a:prstGeom prst="rect">
            <a:avLst/>
          </a:prstGeom>
        </p:spPr>
      </p:pic>
      <p:sp>
        <p:nvSpPr>
          <p:cNvPr id="2" name="TextBox 1"/>
          <p:cNvSpPr txBox="1"/>
          <p:nvPr/>
        </p:nvSpPr>
        <p:spPr>
          <a:xfrm>
            <a:off x="628769" y="1828800"/>
            <a:ext cx="7772400" cy="769441"/>
          </a:xfrm>
          <a:prstGeom prst="rect">
            <a:avLst/>
          </a:prstGeom>
          <a:noFill/>
        </p:spPr>
        <p:txBody>
          <a:bodyPr wrap="square" rtlCol="0">
            <a:spAutoFit/>
          </a:bodyPr>
          <a:lstStyle/>
          <a:p>
            <a:pPr algn="ctr"/>
            <a:r>
              <a:rPr lang="en-US" sz="4400" b="1" dirty="0" err="1">
                <a:solidFill>
                  <a:schemeClr val="bg1"/>
                </a:solidFill>
                <a:latin typeface="Times New Roman" panose="02020603050405020304" pitchFamily="18" charset="0"/>
                <a:cs typeface="Times New Roman" panose="02020603050405020304" pitchFamily="18" charset="0"/>
              </a:rPr>
              <a:t>Trò</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chơi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Đố</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vui</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lịch</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sử</a:t>
            </a:r>
            <a:r>
              <a:rPr lang="en-US" sz="4400" b="1" dirty="0">
                <a:solidFill>
                  <a:schemeClr val="bg1"/>
                </a:solidFill>
                <a:latin typeface="Times New Roman" panose="02020603050405020304" pitchFamily="18" charset="0"/>
                <a:cs typeface="Times New Roman" panose="02020603050405020304" pitchFamily="18" charset="0"/>
              </a:rPr>
              <a:t>”</a:t>
            </a:r>
            <a:endParaRPr lang="en-US" sz="4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1" name="Text Box 3"/>
          <p:cNvSpPr txBox="1">
            <a:spLocks noChangeArrowheads="1"/>
          </p:cNvSpPr>
          <p:nvPr/>
        </p:nvSpPr>
        <p:spPr bwMode="auto">
          <a:xfrm>
            <a:off x="304800" y="2071688"/>
            <a:ext cx="1600200" cy="461962"/>
          </a:xfrm>
          <a:prstGeom prst="rect">
            <a:avLst/>
          </a:prstGeom>
          <a:noFill/>
          <a:ln w="9525">
            <a:noFill/>
            <a:miter lim="800000"/>
          </a:ln>
          <a:effectLst/>
        </p:spPr>
        <p:txBody>
          <a:bodyPr>
            <a:spAutoFit/>
          </a:bodyPr>
          <a:lstStyle/>
          <a:p>
            <a:pPr eaLnBrk="0" hangingPunct="0">
              <a:spcBef>
                <a:spcPct val="50000"/>
              </a:spcBef>
              <a:defRPr/>
            </a:pPr>
            <a:r>
              <a:rPr lang="en-US" sz="2400" b="1" u="sng">
                <a:latin typeface="Arial" panose="020B0604020202020204"/>
              </a:rPr>
              <a:t>Câu 1</a:t>
            </a:r>
            <a:r>
              <a:rPr lang="en-US" sz="2400" b="1">
                <a:latin typeface="Arial" panose="020B0604020202020204"/>
              </a:rPr>
              <a:t> :</a:t>
            </a:r>
            <a:r>
              <a:rPr lang="en-US" sz="2400" b="1">
                <a:effectLst>
                  <a:outerShdw blurRad="38100" dist="38100" dir="2700000" algn="tl">
                    <a:srgbClr val="C0C0C0"/>
                  </a:outerShdw>
                </a:effectLst>
                <a:latin typeface="Arial" panose="020B0604020202020204"/>
              </a:rPr>
              <a:t> </a:t>
            </a:r>
            <a:endParaRPr lang="en-US" sz="2400" b="1" i="1">
              <a:effectLst>
                <a:outerShdw blurRad="38100" dist="38100" dir="2700000" algn="tl">
                  <a:srgbClr val="C0C0C0"/>
                </a:outerShdw>
              </a:effectLst>
              <a:latin typeface="Arial" panose="020B0604020202020204"/>
            </a:endParaRPr>
          </a:p>
        </p:txBody>
      </p:sp>
      <p:sp>
        <p:nvSpPr>
          <p:cNvPr id="124932" name="Text Box 4"/>
          <p:cNvSpPr txBox="1">
            <a:spLocks noChangeArrowheads="1"/>
          </p:cNvSpPr>
          <p:nvPr/>
        </p:nvSpPr>
        <p:spPr bwMode="auto">
          <a:xfrm>
            <a:off x="685800" y="2071688"/>
            <a:ext cx="7924800" cy="2062162"/>
          </a:xfrm>
          <a:prstGeom prst="rect">
            <a:avLst/>
          </a:prstGeom>
          <a:noFill/>
          <a:ln w="9525">
            <a:noFill/>
            <a:miter lim="800000"/>
          </a:ln>
        </p:spPr>
        <p:txBody>
          <a:bodyPr>
            <a:spAutoFit/>
          </a:bodyPr>
          <a:lstStyle/>
          <a:p>
            <a:pPr algn="ctr" eaLnBrk="0" hangingPunct="0">
              <a:spcBef>
                <a:spcPct val="50000"/>
              </a:spcBef>
            </a:pPr>
            <a:r>
              <a:rPr lang="en-US" sz="3200" b="1" i="1"/>
              <a:t>Thôi đành đắc tội khi quân</a:t>
            </a:r>
            <a:endParaRPr lang="en-US" sz="3200" b="1" i="1"/>
          </a:p>
          <a:p>
            <a:pPr algn="ctr" eaLnBrk="0" hangingPunct="0">
              <a:spcBef>
                <a:spcPct val="50000"/>
              </a:spcBef>
            </a:pPr>
            <a:r>
              <a:rPr lang="en-US" sz="3200" b="1" i="1"/>
              <a:t>Cùng dân ở lại cầm gươm diệt thù.</a:t>
            </a:r>
            <a:endParaRPr lang="en-US" sz="3200" b="1" i="1"/>
          </a:p>
          <a:p>
            <a:pPr algn="r" eaLnBrk="0" hangingPunct="0">
              <a:spcBef>
                <a:spcPct val="50000"/>
              </a:spcBef>
            </a:pPr>
            <a:r>
              <a:rPr lang="en-US" sz="3200" b="1" i="1"/>
              <a:t>(Đố biết là ai ?)</a:t>
            </a:r>
            <a:endParaRPr lang="en-US" sz="3200" b="1" i="1"/>
          </a:p>
        </p:txBody>
      </p:sp>
      <p:sp>
        <p:nvSpPr>
          <p:cNvPr id="124933" name="Text Box 5"/>
          <p:cNvSpPr txBox="1">
            <a:spLocks noChangeArrowheads="1"/>
          </p:cNvSpPr>
          <p:nvPr/>
        </p:nvSpPr>
        <p:spPr bwMode="auto">
          <a:xfrm>
            <a:off x="2438400" y="4454525"/>
            <a:ext cx="3352800" cy="584200"/>
          </a:xfrm>
          <a:prstGeom prst="rect">
            <a:avLst/>
          </a:prstGeom>
          <a:noFill/>
          <a:ln w="9525">
            <a:solidFill>
              <a:srgbClr val="0000CC"/>
            </a:solidFill>
            <a:miter lim="800000"/>
          </a:ln>
          <a:effectLst/>
        </p:spPr>
        <p:txBody>
          <a:bodyPr>
            <a:spAutoFit/>
          </a:bodyPr>
          <a:lstStyle/>
          <a:p>
            <a:pPr algn="ctr" eaLnBrk="0" hangingPunct="0">
              <a:spcBef>
                <a:spcPct val="50000"/>
              </a:spcBef>
              <a:defRPr/>
            </a:pPr>
            <a:r>
              <a:rPr lang="en-US" sz="3200" b="1" i="1">
                <a:solidFill>
                  <a:srgbClr val="003300"/>
                </a:solidFill>
                <a:latin typeface="Arial" panose="020B0604020202020204"/>
              </a:rPr>
              <a:t>Trương Định</a:t>
            </a:r>
            <a:r>
              <a:rPr lang="en-US" sz="3200" b="1" i="1">
                <a:solidFill>
                  <a:srgbClr val="FF0066"/>
                </a:solidFill>
                <a:effectLst>
                  <a:outerShdw blurRad="38100" dist="38100" dir="2700000" algn="tl">
                    <a:srgbClr val="C0C0C0"/>
                  </a:outerShdw>
                </a:effectLst>
                <a:latin typeface="Arial" panose="020B0604020202020204"/>
              </a:rPr>
              <a:t> </a:t>
            </a:r>
            <a:endParaRPr lang="en-US" sz="3200" b="1" i="1">
              <a:solidFill>
                <a:srgbClr val="FF0066"/>
              </a:solidFill>
              <a:effectLst>
                <a:outerShdw blurRad="38100" dist="38100" dir="2700000" algn="tl">
                  <a:srgbClr val="C0C0C0"/>
                </a:outerShdw>
              </a:effectLst>
              <a:latin typeface="Arial" panose="020B0604020202020204"/>
            </a:endParaRPr>
          </a:p>
        </p:txBody>
      </p:sp>
      <p:sp>
        <p:nvSpPr>
          <p:cNvPr id="22" name="Rectangle 35"/>
          <p:cNvSpPr>
            <a:spLocks noChangeArrowheads="1"/>
          </p:cNvSpPr>
          <p:nvPr/>
        </p:nvSpPr>
        <p:spPr bwMode="auto">
          <a:xfrm>
            <a:off x="6096000" y="457200"/>
            <a:ext cx="2514600" cy="1066800"/>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3600" b="1">
                <a:latin typeface="Times New Roman" panose="02020603050405020304" pitchFamily="18" charset="0"/>
              </a:rPr>
              <a:t>Bắt đầu</a:t>
            </a:r>
            <a:endParaRPr lang="en-US" altLang="en-US" sz="3600" b="1">
              <a:latin typeface="Times New Roman" panose="02020603050405020304" pitchFamily="18" charset="0"/>
            </a:endParaRPr>
          </a:p>
        </p:txBody>
      </p:sp>
      <p:sp>
        <p:nvSpPr>
          <p:cNvPr id="23" name="Text Box 41"/>
          <p:cNvSpPr txBox="1">
            <a:spLocks noChangeArrowheads="1"/>
          </p:cNvSpPr>
          <p:nvPr/>
        </p:nvSpPr>
        <p:spPr bwMode="auto">
          <a:xfrm>
            <a:off x="6489700" y="66198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5</a:t>
            </a:r>
            <a:endParaRPr lang="en-US" altLang="en-US" sz="3600" b="1">
              <a:solidFill>
                <a:srgbClr val="FA3C80"/>
              </a:solidFill>
              <a:latin typeface="Times New Roman" panose="02020603050405020304" pitchFamily="18" charset="0"/>
            </a:endParaRPr>
          </a:p>
        </p:txBody>
      </p:sp>
      <p:sp>
        <p:nvSpPr>
          <p:cNvPr id="24" name="Text Box 42"/>
          <p:cNvSpPr txBox="1">
            <a:spLocks noChangeArrowheads="1"/>
          </p:cNvSpPr>
          <p:nvPr/>
        </p:nvSpPr>
        <p:spPr bwMode="auto">
          <a:xfrm>
            <a:off x="6683375" y="676275"/>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4</a:t>
            </a:r>
            <a:endParaRPr lang="en-US" altLang="en-US" sz="3600" b="1">
              <a:solidFill>
                <a:srgbClr val="FA3C80"/>
              </a:solidFill>
              <a:latin typeface="Times New Roman" panose="02020603050405020304" pitchFamily="18" charset="0"/>
            </a:endParaRPr>
          </a:p>
        </p:txBody>
      </p:sp>
      <p:sp>
        <p:nvSpPr>
          <p:cNvPr id="25" name="Text Box 43"/>
          <p:cNvSpPr txBox="1">
            <a:spLocks noChangeArrowheads="1"/>
          </p:cNvSpPr>
          <p:nvPr/>
        </p:nvSpPr>
        <p:spPr bwMode="auto">
          <a:xfrm>
            <a:off x="6610350" y="654050"/>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3</a:t>
            </a:r>
            <a:endParaRPr lang="en-US" altLang="en-US" sz="3600" b="1">
              <a:solidFill>
                <a:srgbClr val="FA3C80"/>
              </a:solidFill>
              <a:latin typeface="Times New Roman" panose="02020603050405020304" pitchFamily="18" charset="0"/>
            </a:endParaRPr>
          </a:p>
        </p:txBody>
      </p:sp>
      <p:sp>
        <p:nvSpPr>
          <p:cNvPr id="26" name="Text Box 44"/>
          <p:cNvSpPr txBox="1">
            <a:spLocks noChangeArrowheads="1"/>
          </p:cNvSpPr>
          <p:nvPr/>
        </p:nvSpPr>
        <p:spPr bwMode="auto">
          <a:xfrm>
            <a:off x="6581775" y="74453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2</a:t>
            </a:r>
            <a:endParaRPr lang="en-US" altLang="en-US" sz="3600" b="1">
              <a:solidFill>
                <a:srgbClr val="FA3C80"/>
              </a:solidFill>
              <a:latin typeface="Times New Roman" panose="02020603050405020304" pitchFamily="18" charset="0"/>
            </a:endParaRPr>
          </a:p>
        </p:txBody>
      </p:sp>
      <p:sp>
        <p:nvSpPr>
          <p:cNvPr id="27" name="Text Box 45"/>
          <p:cNvSpPr txBox="1">
            <a:spLocks noChangeArrowheads="1"/>
          </p:cNvSpPr>
          <p:nvPr/>
        </p:nvSpPr>
        <p:spPr bwMode="auto">
          <a:xfrm>
            <a:off x="6732588" y="70008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1</a:t>
            </a:r>
            <a:endParaRPr lang="en-US" altLang="en-US" sz="3600" b="1">
              <a:solidFill>
                <a:srgbClr val="FA3C80"/>
              </a:solidFill>
              <a:latin typeface="Times New Roman" panose="02020603050405020304" pitchFamily="18" charset="0"/>
            </a:endParaRPr>
          </a:p>
        </p:txBody>
      </p:sp>
      <p:sp>
        <p:nvSpPr>
          <p:cNvPr id="28" name="Text Box 46"/>
          <p:cNvSpPr txBox="1">
            <a:spLocks noChangeArrowheads="1"/>
          </p:cNvSpPr>
          <p:nvPr/>
        </p:nvSpPr>
        <p:spPr bwMode="auto">
          <a:xfrm>
            <a:off x="6019800" y="628650"/>
            <a:ext cx="2438400" cy="771525"/>
          </a:xfrm>
          <a:prstGeom prst="rect">
            <a:avLst/>
          </a:prstGeom>
          <a:solidFill>
            <a:schemeClr val="accent1"/>
          </a:solidFill>
          <a:ln w="9525">
            <a:solidFill>
              <a:srgbClr val="00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4400" b="1">
                <a:solidFill>
                  <a:srgbClr val="000066"/>
                </a:solidFill>
                <a:latin typeface="Times New Roman" panose="02020603050405020304" pitchFamily="18" charset="0"/>
              </a:rPr>
              <a:t>Hết giờ</a:t>
            </a:r>
            <a:endParaRPr lang="en-US" altLang="en-US" sz="4400" b="1">
              <a:solidFill>
                <a:srgbClr val="000066"/>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4931"/>
                                        </p:tgtEl>
                                        <p:attrNameLst>
                                          <p:attrName>style.visibility</p:attrName>
                                        </p:attrNameLst>
                                      </p:cBhvr>
                                      <p:to>
                                        <p:strVal val="visible"/>
                                      </p:to>
                                    </p:set>
                                    <p:animEffect transition="in" filter="diamond(in)">
                                      <p:cBhvr>
                                        <p:cTn id="7" dur="2000"/>
                                        <p:tgtEl>
                                          <p:spTgt spid="124931"/>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4932"/>
                                        </p:tgtEl>
                                        <p:attrNameLst>
                                          <p:attrName>style.visibility</p:attrName>
                                        </p:attrNameLst>
                                      </p:cBhvr>
                                      <p:to>
                                        <p:strVal val="visible"/>
                                      </p:to>
                                    </p:set>
                                    <p:animEffect transition="in" filter="diamond(in)">
                                      <p:cBhvr>
                                        <p:cTn id="10" dur="2000"/>
                                        <p:tgtEl>
                                          <p:spTgt spid="12493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24933"/>
                                        </p:tgtEl>
                                        <p:attrNameLst>
                                          <p:attrName>style.visibility</p:attrName>
                                        </p:attrNameLst>
                                      </p:cBhvr>
                                      <p:to>
                                        <p:strVal val="visible"/>
                                      </p:to>
                                    </p:set>
                                    <p:anim calcmode="lin" valueType="num">
                                      <p:cBhvr>
                                        <p:cTn id="15" dur="500" fill="hold"/>
                                        <p:tgtEl>
                                          <p:spTgt spid="124933"/>
                                        </p:tgtEl>
                                        <p:attrNameLst>
                                          <p:attrName>ppt_w</p:attrName>
                                        </p:attrNameLst>
                                      </p:cBhvr>
                                      <p:tavLst>
                                        <p:tav tm="0">
                                          <p:val>
                                            <p:fltVal val="0"/>
                                          </p:val>
                                        </p:tav>
                                        <p:tav tm="100000">
                                          <p:val>
                                            <p:strVal val="#ppt_w"/>
                                          </p:val>
                                        </p:tav>
                                      </p:tavLst>
                                    </p:anim>
                                    <p:anim calcmode="lin" valueType="num">
                                      <p:cBhvr>
                                        <p:cTn id="16" dur="500" fill="hold"/>
                                        <p:tgtEl>
                                          <p:spTgt spid="124933"/>
                                        </p:tgtEl>
                                        <p:attrNameLst>
                                          <p:attrName>ppt_h</p:attrName>
                                        </p:attrNameLst>
                                      </p:cBhvr>
                                      <p:tavLst>
                                        <p:tav tm="0">
                                          <p:val>
                                            <p:fltVal val="0"/>
                                          </p:val>
                                        </p:tav>
                                        <p:tav tm="100000">
                                          <p:val>
                                            <p:strVal val="#ppt_h"/>
                                          </p:val>
                                        </p:tav>
                                      </p:tavLst>
                                    </p:anim>
                                    <p:animEffect transition="in" filter="fade">
                                      <p:cBhvr>
                                        <p:cTn id="17" dur="500"/>
                                        <p:tgtEl>
                                          <p:spTgt spid="12493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fltVal val="0"/>
                                          </p:val>
                                        </p:tav>
                                        <p:tav tm="100000">
                                          <p:val>
                                            <p:strVal val="#ppt_w"/>
                                          </p:val>
                                        </p:tav>
                                      </p:tavLst>
                                    </p:anim>
                                    <p:anim calcmode="lin" valueType="num">
                                      <p:cBhvr>
                                        <p:cTn id="23" dur="1000" fill="hold"/>
                                        <p:tgtEl>
                                          <p:spTgt spid="22"/>
                                        </p:tgtEl>
                                        <p:attrNameLst>
                                          <p:attrName>ppt_h</p:attrName>
                                        </p:attrNameLst>
                                      </p:cBhvr>
                                      <p:tavLst>
                                        <p:tav tm="0">
                                          <p:val>
                                            <p:fltVal val="0"/>
                                          </p:val>
                                        </p:tav>
                                        <p:tav tm="100000">
                                          <p:val>
                                            <p:strVal val="#ppt_h"/>
                                          </p:val>
                                        </p:tav>
                                      </p:tavLst>
                                    </p:anim>
                                    <p:animEffect transition="in" filter="fade">
                                      <p:cBhvr>
                                        <p:cTn id="24" dur="1000"/>
                                        <p:tgtEl>
                                          <p:spTgt spid="22"/>
                                        </p:tgtEl>
                                      </p:cBhvr>
                                    </p:animEffect>
                                  </p:childTnLst>
                                </p:cTn>
                              </p:par>
                            </p:childTnLst>
                          </p:cTn>
                        </p:par>
                        <p:par>
                          <p:cTn id="25" fill="hold">
                            <p:stCondLst>
                              <p:cond delay="1000"/>
                            </p:stCondLst>
                            <p:childTnLst>
                              <p:par>
                                <p:cTn id="26" presetID="8" presetClass="exit" presetSubtype="32" fill="hold" grpId="1" nodeType="afterEffect">
                                  <p:stCondLst>
                                    <p:cond delay="0"/>
                                  </p:stCondLst>
                                  <p:childTnLst>
                                    <p:animEffect transition="out" filter="diamond(out)">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par>
                                <p:cTn id="29" presetID="4"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ox(in)">
                                      <p:cBhvr>
                                        <p:cTn id="31" dur="1000"/>
                                        <p:tgtEl>
                                          <p:spTgt spid="23"/>
                                        </p:tgtEl>
                                      </p:cBhvr>
                                    </p:animEffect>
                                  </p:childTnLst>
                                  <p:subTnLst>
                                    <p:audio>
                                      <p:cMediaNode>
                                        <p:cTn display="0" masterRel="sameClick">
                                          <p:stCondLst>
                                            <p:cond evt="begin" delay="0">
                                              <p:tn val="29"/>
                                            </p:cond>
                                          </p:stCondLst>
                                          <p:endCondLst>
                                            <p:cond evt="onStopAudio" delay="0">
                                              <p:tgtEl>
                                                <p:sldTgt/>
                                              </p:tgtEl>
                                            </p:cond>
                                          </p:endCondLst>
                                        </p:cTn>
                                        <p:tgtEl>
                                          <p:sndTgt r:embed="rId1" name="cashreg.wav"/>
                                        </p:tgtEl>
                                      </p:cMediaNode>
                                    </p:audio>
                                  </p:subTnLst>
                                </p:cTn>
                              </p:par>
                            </p:childTnLst>
                          </p:cTn>
                        </p:par>
                        <p:par>
                          <p:cTn id="32" fill="hold">
                            <p:stCondLst>
                              <p:cond delay="1500"/>
                            </p:stCondLst>
                            <p:childTnLst>
                              <p:par>
                                <p:cTn id="33" presetID="4" presetClass="exit" presetSubtype="16" fill="hold" grpId="1" nodeType="afterEffect">
                                  <p:stCondLst>
                                    <p:cond delay="0"/>
                                  </p:stCondLst>
                                  <p:childTnLst>
                                    <p:animEffect transition="out" filter="box(in)">
                                      <p:cBhvr>
                                        <p:cTn id="34" dur="500"/>
                                        <p:tgtEl>
                                          <p:spTgt spid="23"/>
                                        </p:tgtEl>
                                      </p:cBhvr>
                                    </p:animEffect>
                                    <p:set>
                                      <p:cBhvr>
                                        <p:cTn id="35" dur="1" fill="hold">
                                          <p:stCondLst>
                                            <p:cond delay="499"/>
                                          </p:stCondLst>
                                        </p:cTn>
                                        <p:tgtEl>
                                          <p:spTgt spid="23"/>
                                        </p:tgtEl>
                                        <p:attrNameLst>
                                          <p:attrName>style.visibility</p:attrName>
                                        </p:attrNameLst>
                                      </p:cBhvr>
                                      <p:to>
                                        <p:strVal val="hidden"/>
                                      </p:to>
                                    </p:set>
                                  </p:childTnLst>
                                </p:cTn>
                              </p:par>
                              <p:par>
                                <p:cTn id="36" presetID="4" presetClass="entr" presetSubtype="16" fill="hold" grpId="0" nodeType="with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box(in)">
                                      <p:cBhvr>
                                        <p:cTn id="38" dur="1000"/>
                                        <p:tgtEl>
                                          <p:spTgt spid="24"/>
                                        </p:tgtEl>
                                      </p:cBhvr>
                                    </p:animEffect>
                                  </p:childTnLst>
                                  <p:subTnLst>
                                    <p:audio>
                                      <p:cMediaNode>
                                        <p:cTn display="0" masterRel="sameClick">
                                          <p:stCondLst>
                                            <p:cond evt="begin" delay="0">
                                              <p:tn val="36"/>
                                            </p:cond>
                                          </p:stCondLst>
                                          <p:endCondLst>
                                            <p:cond evt="onStopAudio" delay="0">
                                              <p:tgtEl>
                                                <p:sldTgt/>
                                              </p:tgtEl>
                                            </p:cond>
                                          </p:endCondLst>
                                        </p:cTn>
                                        <p:tgtEl>
                                          <p:sndTgt r:embed="rId1" name="cashreg.wav"/>
                                        </p:tgtEl>
                                      </p:cMediaNode>
                                    </p:audio>
                                  </p:subTnLst>
                                </p:cTn>
                              </p:par>
                            </p:childTnLst>
                          </p:cTn>
                        </p:par>
                        <p:par>
                          <p:cTn id="39" fill="hold">
                            <p:stCondLst>
                              <p:cond delay="2000"/>
                            </p:stCondLst>
                            <p:childTnLst>
                              <p:par>
                                <p:cTn id="40" presetID="4" presetClass="exit" presetSubtype="16" fill="hold" grpId="1" nodeType="afterEffect">
                                  <p:stCondLst>
                                    <p:cond delay="0"/>
                                  </p:stCondLst>
                                  <p:childTnLst>
                                    <p:animEffect transition="out" filter="box(in)">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4"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ox(in)">
                                      <p:cBhvr>
                                        <p:cTn id="45" dur="1000"/>
                                        <p:tgtEl>
                                          <p:spTgt spid="25"/>
                                        </p:tgtEl>
                                      </p:cBhvr>
                                    </p:animEffect>
                                  </p:childTnLst>
                                  <p:subTnLst>
                                    <p:audio>
                                      <p:cMediaNode>
                                        <p:cTn display="0" masterRel="sameClick">
                                          <p:stCondLst>
                                            <p:cond evt="begin" delay="0">
                                              <p:tn val="43"/>
                                            </p:cond>
                                          </p:stCondLst>
                                          <p:endCondLst>
                                            <p:cond evt="onStopAudio" delay="0">
                                              <p:tgtEl>
                                                <p:sldTgt/>
                                              </p:tgtEl>
                                            </p:cond>
                                          </p:endCondLst>
                                        </p:cTn>
                                        <p:tgtEl>
                                          <p:sndTgt r:embed="rId1" name="cashreg.wav"/>
                                        </p:tgtEl>
                                      </p:cMediaNode>
                                    </p:audio>
                                  </p:subTnLst>
                                </p:cTn>
                              </p:par>
                            </p:childTnLst>
                          </p:cTn>
                        </p:par>
                        <p:par>
                          <p:cTn id="46" fill="hold">
                            <p:stCondLst>
                              <p:cond delay="2500"/>
                            </p:stCondLst>
                            <p:childTnLst>
                              <p:par>
                                <p:cTn id="47" presetID="4" presetClass="exit" presetSubtype="16" fill="hold" grpId="1" nodeType="afterEffect">
                                  <p:stCondLst>
                                    <p:cond delay="0"/>
                                  </p:stCondLst>
                                  <p:childTnLst>
                                    <p:animEffect transition="out" filter="box(in)">
                                      <p:cBhvr>
                                        <p:cTn id="48" dur="500"/>
                                        <p:tgtEl>
                                          <p:spTgt spid="25"/>
                                        </p:tgtEl>
                                      </p:cBhvr>
                                    </p:animEffect>
                                    <p:set>
                                      <p:cBhvr>
                                        <p:cTn id="49" dur="1" fill="hold">
                                          <p:stCondLst>
                                            <p:cond delay="499"/>
                                          </p:stCondLst>
                                        </p:cTn>
                                        <p:tgtEl>
                                          <p:spTgt spid="25"/>
                                        </p:tgtEl>
                                        <p:attrNameLst>
                                          <p:attrName>style.visibility</p:attrName>
                                        </p:attrNameLst>
                                      </p:cBhvr>
                                      <p:to>
                                        <p:strVal val="hidden"/>
                                      </p:to>
                                    </p:set>
                                  </p:childTnLst>
                                </p:cTn>
                              </p:par>
                              <p:par>
                                <p:cTn id="50" presetID="4" presetClass="entr" presetSubtype="16" fill="hold" grpId="0" nodeType="with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box(in)">
                                      <p:cBhvr>
                                        <p:cTn id="52" dur="1000"/>
                                        <p:tgtEl>
                                          <p:spTgt spid="26"/>
                                        </p:tgtEl>
                                      </p:cBhvr>
                                    </p:animEffect>
                                  </p:childTnLst>
                                  <p:subTnLst>
                                    <p:audio>
                                      <p:cMediaNode>
                                        <p:cTn display="0" masterRel="sameClick">
                                          <p:stCondLst>
                                            <p:cond evt="begin" delay="0">
                                              <p:tn val="50"/>
                                            </p:cond>
                                          </p:stCondLst>
                                          <p:endCondLst>
                                            <p:cond evt="onStopAudio" delay="0">
                                              <p:tgtEl>
                                                <p:sldTgt/>
                                              </p:tgtEl>
                                            </p:cond>
                                          </p:endCondLst>
                                        </p:cTn>
                                        <p:tgtEl>
                                          <p:sndTgt r:embed="rId1" name="cashreg.wav"/>
                                        </p:tgtEl>
                                      </p:cMediaNode>
                                    </p:audio>
                                  </p:subTnLst>
                                </p:cTn>
                              </p:par>
                            </p:childTnLst>
                          </p:cTn>
                        </p:par>
                        <p:par>
                          <p:cTn id="53" fill="hold">
                            <p:stCondLst>
                              <p:cond delay="3000"/>
                            </p:stCondLst>
                            <p:childTnLst>
                              <p:par>
                                <p:cTn id="54" presetID="4" presetClass="exit" presetSubtype="16" fill="hold" grpId="1" nodeType="afterEffect">
                                  <p:stCondLst>
                                    <p:cond delay="0"/>
                                  </p:stCondLst>
                                  <p:childTnLst>
                                    <p:animEffect transition="out" filter="box(in)">
                                      <p:cBhvr>
                                        <p:cTn id="55" dur="500"/>
                                        <p:tgtEl>
                                          <p:spTgt spid="26"/>
                                        </p:tgtEl>
                                      </p:cBhvr>
                                    </p:animEffect>
                                    <p:set>
                                      <p:cBhvr>
                                        <p:cTn id="56" dur="1" fill="hold">
                                          <p:stCondLst>
                                            <p:cond delay="499"/>
                                          </p:stCondLst>
                                        </p:cTn>
                                        <p:tgtEl>
                                          <p:spTgt spid="26"/>
                                        </p:tgtEl>
                                        <p:attrNameLst>
                                          <p:attrName>style.visibility</p:attrName>
                                        </p:attrNameLst>
                                      </p:cBhvr>
                                      <p:to>
                                        <p:strVal val="hidden"/>
                                      </p:to>
                                    </p:set>
                                  </p:childTnLst>
                                </p:cTn>
                              </p:par>
                              <p:par>
                                <p:cTn id="57" presetID="4" presetClass="entr" presetSubtype="16"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ox(in)">
                                      <p:cBhvr>
                                        <p:cTn id="59" dur="1000"/>
                                        <p:tgtEl>
                                          <p:spTgt spid="27"/>
                                        </p:tgtEl>
                                      </p:cBhvr>
                                    </p:animEffect>
                                  </p:childTnLst>
                                  <p:subTnLst>
                                    <p:audio>
                                      <p:cMediaNode>
                                        <p:cTn display="0" masterRel="sameClick">
                                          <p:stCondLst>
                                            <p:cond evt="begin" delay="0">
                                              <p:tn val="57"/>
                                            </p:cond>
                                          </p:stCondLst>
                                          <p:endCondLst>
                                            <p:cond evt="onStopAudio" delay="0">
                                              <p:tgtEl>
                                                <p:sldTgt/>
                                              </p:tgtEl>
                                            </p:cond>
                                          </p:endCondLst>
                                        </p:cTn>
                                        <p:tgtEl>
                                          <p:sndTgt r:embed="rId1" name="cashreg.wav"/>
                                        </p:tgtEl>
                                      </p:cMediaNode>
                                    </p:audio>
                                  </p:subTnLst>
                                </p:cTn>
                              </p:par>
                            </p:childTnLst>
                          </p:cTn>
                        </p:par>
                        <p:par>
                          <p:cTn id="60" fill="hold">
                            <p:stCondLst>
                              <p:cond delay="3500"/>
                            </p:stCondLst>
                            <p:childTnLst>
                              <p:par>
                                <p:cTn id="61" presetID="4" presetClass="exit" presetSubtype="16" fill="hold" grpId="1" nodeType="afterEffect">
                                  <p:stCondLst>
                                    <p:cond delay="0"/>
                                  </p:stCondLst>
                                  <p:childTnLst>
                                    <p:animEffect transition="out" filter="box(in)">
                                      <p:cBhvr>
                                        <p:cTn id="62" dur="500"/>
                                        <p:tgtEl>
                                          <p:spTgt spid="27"/>
                                        </p:tgtEl>
                                      </p:cBhvr>
                                    </p:animEffect>
                                    <p:set>
                                      <p:cBhvr>
                                        <p:cTn id="63" dur="1" fill="hold">
                                          <p:stCondLst>
                                            <p:cond delay="499"/>
                                          </p:stCondLst>
                                        </p:cTn>
                                        <p:tgtEl>
                                          <p:spTgt spid="27"/>
                                        </p:tgtEl>
                                        <p:attrNameLst>
                                          <p:attrName>style.visibility</p:attrName>
                                        </p:attrNameLst>
                                      </p:cBhvr>
                                      <p:to>
                                        <p:strVal val="hidden"/>
                                      </p:to>
                                    </p:set>
                                  </p:childTnLst>
                                </p:cTn>
                              </p:par>
                            </p:childTnLst>
                          </p:cTn>
                        </p:par>
                        <p:par>
                          <p:cTn id="64" fill="hold">
                            <p:stCondLst>
                              <p:cond delay="4000"/>
                            </p:stCondLst>
                            <p:childTnLst>
                              <p:par>
                                <p:cTn id="65" presetID="4" presetClass="entr" presetSubtype="16"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box(in)">
                                      <p:cBhvr>
                                        <p:cTn id="67" dur="1000"/>
                                        <p:tgtEl>
                                          <p:spTgt spid="28"/>
                                        </p:tgtEl>
                                      </p:cBhvr>
                                    </p:animEffect>
                                  </p:childTnLst>
                                  <p:subTnLst>
                                    <p:audio>
                                      <p:cMediaNode>
                                        <p:cTn display="0" masterRel="sameClick">
                                          <p:stCondLst>
                                            <p:cond evt="begin" delay="0">
                                              <p:tn val="65"/>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1" grpId="0"/>
      <p:bldP spid="124932" grpId="0"/>
      <p:bldP spid="124933" grpId="0"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857734"/>
            <a:ext cx="9144000" cy="5143016"/>
          </a:xfrm>
          <a:prstGeom prst="rect">
            <a:avLst/>
          </a:prstGeom>
        </p:spPr>
      </p:pic>
      <p:pic>
        <p:nvPicPr>
          <p:cNvPr id="9" name="1分40秒 ">
            <a:hlinkClick r:id="" action="ppaction://media"/>
          </p:cNvPr>
          <p:cNvPicPr>
            <a:picLocks noChangeAspect="1"/>
          </p:cNvPicPr>
          <p:nvPr>
            <a:audioFile r:link="rId2"/>
            <p:extLst>
              <p:ext uri="{DAA4B4D4-6D71-4841-9C94-3DE7FCFB9230}">
                <p14:media xmlns:p14="http://schemas.microsoft.com/office/powerpoint/2010/main" r:embed="rId3">
                  <p14:fade in="500.000000" out="500.000000"/>
                </p14:media>
              </p:ext>
            </p:extLst>
          </p:nvPr>
        </p:nvPicPr>
        <p:blipFill>
          <a:blip r:embed="rId4"/>
          <a:stretch>
            <a:fillRect/>
          </a:stretch>
        </p:blipFill>
        <p:spPr>
          <a:xfrm>
            <a:off x="4343400" y="358663"/>
            <a:ext cx="457200" cy="457200"/>
          </a:xfrm>
          <a:prstGeom prst="rect">
            <a:avLst/>
          </a:prstGeom>
        </p:spPr>
      </p:pic>
      <p:grpSp>
        <p:nvGrpSpPr>
          <p:cNvPr id="4" name="Group 3"/>
          <p:cNvGrpSpPr/>
          <p:nvPr/>
        </p:nvGrpSpPr>
        <p:grpSpPr>
          <a:xfrm>
            <a:off x="-36032" y="854051"/>
            <a:ext cx="6003658" cy="4099028"/>
            <a:chOff x="17570" y="0"/>
            <a:chExt cx="8004877" cy="5465370"/>
          </a:xfrm>
        </p:grpSpPr>
        <p:pic>
          <p:nvPicPr>
            <p:cNvPr id="5" name="图片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70" y="0"/>
              <a:ext cx="8004877" cy="5465370"/>
            </a:xfrm>
            <a:prstGeom prst="rect">
              <a:avLst/>
            </a:prstGeom>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590472" y="0"/>
              <a:ext cx="4505528" cy="3003685"/>
            </a:xfrm>
            <a:prstGeom prst="rect">
              <a:avLst/>
            </a:prstGeom>
          </p:spPr>
        </p:pic>
      </p:grpSp>
      <p:sp>
        <p:nvSpPr>
          <p:cNvPr id="14" name="文本框 13"/>
          <p:cNvSpPr txBox="1"/>
          <p:nvPr/>
        </p:nvSpPr>
        <p:spPr>
          <a:xfrm>
            <a:off x="4936751" y="2817988"/>
            <a:ext cx="3763645" cy="1106805"/>
          </a:xfrm>
          <a:prstGeom prst="rect">
            <a:avLst/>
          </a:prstGeom>
          <a:noFill/>
        </p:spPr>
        <p:txBody>
          <a:bodyPr wrap="none" rtlCol="0">
            <a:spAutoFit/>
          </a:bodyPr>
          <a:lstStyle/>
          <a:p>
            <a:pPr lvl="0">
              <a:defRPr/>
            </a:pPr>
            <a:r>
              <a:rPr lang="en-US" altLang="zh-CN" sz="6600" b="1" noProof="0">
                <a:solidFill>
                  <a:schemeClr val="accent6">
                    <a:lumMod val="50000"/>
                  </a:schemeClr>
                </a:solidFill>
                <a:latin typeface="UTM Cookies" panose="02040603050506020204" pitchFamily="18" charset="0"/>
                <a:ea typeface="Source Han Serif SC" panose="02020400000000000000" pitchFamily="18" charset="-122"/>
                <a:cs typeface="+mn-ea"/>
                <a:sym typeface="Source Han Serif SC" panose="02020400000000000000" pitchFamily="18" charset="-122"/>
              </a:rPr>
              <a:t>LỊCH SỬ</a:t>
            </a:r>
            <a:endParaRPr kumimoji="0" lang="zh-CN" altLang="en-US" sz="6600" b="1" i="0" u="none" strike="noStrike" kern="1200" cap="none" spc="0" normalizeH="0" baseline="0" noProof="0" dirty="0">
              <a:ln>
                <a:noFill/>
              </a:ln>
              <a:solidFill>
                <a:schemeClr val="accent6">
                  <a:lumMod val="50000"/>
                </a:schemeClr>
              </a:solidFill>
              <a:effectLst/>
              <a:uLnTx/>
              <a:uFillTx/>
              <a:latin typeface="UTM Cookies" panose="02040603050506020204" pitchFamily="18" charset="0"/>
              <a:ea typeface="Source Han Serif SC" panose="02020400000000000000" pitchFamily="18" charset="-122"/>
              <a:cs typeface="+mn-ea"/>
              <a:sym typeface="Source Han Serif SC" panose="02020400000000000000" pitchFamily="18" charset="-122"/>
            </a:endParaRPr>
          </a:p>
        </p:txBody>
      </p:sp>
      <p:pic>
        <p:nvPicPr>
          <p:cNvPr id="23" name="Picture 22"/>
          <p:cNvPicPr>
            <a:picLocks noChangeAspect="1"/>
          </p:cNvPicPr>
          <p:nvPr/>
        </p:nvPicPr>
        <p:blipFill>
          <a:blip r:embed="rId8">
            <a:extLst>
              <a:ext uri="{BEBA8EAE-BF5A-486C-A8C5-ECC9F3942E4B}">
                <a14:imgProps xmlns:a14="http://schemas.microsoft.com/office/drawing/2010/main">
                  <a14:imgLayer r:embed="rId9">
                    <a14:imgEffect>
                      <a14:backgroundRemoval t="4000" b="90000" l="5273" r="86328">
                        <a14:foregroundMark x1="25391" y1="17714" x2="25391" y2="17714"/>
                        <a14:foregroundMark x1="20508" y1="18571" x2="20508" y2="18571"/>
                        <a14:backgroundMark x1="12695" y1="20286" x2="12695" y2="20286"/>
                        <a14:backgroundMark x1="82422" y1="75429" x2="82422" y2="75429"/>
                        <a14:backgroundMark x1="25586" y1="24000" x2="25586" y2="24000"/>
                        <a14:backgroundMark x1="24609" y1="19143" x2="24609" y2="19143"/>
                        <a14:backgroundMark x1="23633" y1="19143" x2="23633" y2="19143"/>
                        <a14:backgroundMark x1="24023" y1="12571" x2="24023" y2="12571"/>
                        <a14:backgroundMark x1="25391" y1="10857" x2="25391" y2="10857"/>
                        <a14:backgroundMark x1="25586" y1="10000" x2="25586" y2="10000"/>
                        <a14:backgroundMark x1="11914" y1="7143" x2="11914" y2="7143"/>
                        <a14:backgroundMark x1="11914" y1="7143" x2="11914" y2="7143"/>
                        <a14:backgroundMark x1="21094" y1="12000" x2="21094" y2="12000"/>
                        <a14:backgroundMark x1="15234" y1="18286" x2="15234" y2="18286"/>
                        <a14:backgroundMark x1="19727" y1="23143" x2="19727" y2="23143"/>
                        <a14:backgroundMark x1="22461" y1="23429" x2="22461" y2="23429"/>
                        <a14:backgroundMark x1="83789" y1="64857" x2="83789" y2="64857"/>
                        <a14:backgroundMark x1="76563" y1="64857" x2="76563" y2="64857"/>
                        <a14:backgroundMark x1="77148" y1="67429" x2="77148" y2="67429"/>
                        <a14:backgroundMark x1="78711" y1="70857" x2="78711" y2="70857"/>
                      </a14:backgroundRemoval>
                    </a14:imgEffect>
                  </a14:imgLayer>
                </a14:imgProps>
              </a:ext>
              <a:ext uri="{28A0092B-C50C-407E-A947-70E740481C1C}">
                <a14:useLocalDpi xmlns:a14="http://schemas.microsoft.com/office/drawing/2010/main" val="0"/>
              </a:ext>
            </a:extLst>
          </a:blip>
          <a:stretch>
            <a:fillRect/>
          </a:stretch>
        </p:blipFill>
        <p:spPr>
          <a:xfrm>
            <a:off x="4908656" y="4038569"/>
            <a:ext cx="3367767" cy="2302184"/>
          </a:xfrm>
          <a:prstGeom prst="rect">
            <a:avLst/>
          </a:prstGeom>
        </p:spPr>
      </p:pic>
      <p:pic>
        <p:nvPicPr>
          <p:cNvPr id="22" name="Picture 21"/>
          <p:cNvPicPr>
            <a:picLocks noChangeAspect="1"/>
          </p:cNvPicPr>
          <p:nvPr/>
        </p:nvPicPr>
        <p:blipFill>
          <a:blip r:embed="rId8">
            <a:extLst>
              <a:ext uri="{BEBA8EAE-BF5A-486C-A8C5-ECC9F3942E4B}">
                <a14:imgProps xmlns:a14="http://schemas.microsoft.com/office/drawing/2010/main">
                  <a14:imgLayer r:embed="rId9">
                    <a14:imgEffect>
                      <a14:backgroundRemoval t="4000" b="90000" l="5273" r="86328">
                        <a14:foregroundMark x1="25391" y1="17714" x2="25391" y2="17714"/>
                        <a14:foregroundMark x1="20508" y1="18571" x2="20508" y2="18571"/>
                        <a14:backgroundMark x1="12695" y1="20286" x2="12695" y2="20286"/>
                        <a14:backgroundMark x1="82422" y1="75429" x2="82422" y2="75429"/>
                        <a14:backgroundMark x1="25586" y1="24000" x2="25586" y2="24000"/>
                        <a14:backgroundMark x1="24609" y1="19143" x2="24609" y2="19143"/>
                        <a14:backgroundMark x1="23633" y1="19143" x2="23633" y2="19143"/>
                        <a14:backgroundMark x1="24023" y1="12571" x2="24023" y2="12571"/>
                        <a14:backgroundMark x1="25391" y1="10857" x2="25391" y2="10857"/>
                        <a14:backgroundMark x1="25586" y1="10000" x2="25586" y2="10000"/>
                        <a14:backgroundMark x1="11914" y1="7143" x2="11914" y2="7143"/>
                        <a14:backgroundMark x1="11914" y1="7143" x2="11914" y2="7143"/>
                        <a14:backgroundMark x1="21094" y1="12000" x2="21094" y2="12000"/>
                        <a14:backgroundMark x1="15234" y1="18286" x2="15234" y2="18286"/>
                        <a14:backgroundMark x1="19727" y1="23143" x2="19727" y2="23143"/>
                        <a14:backgroundMark x1="22461" y1="23429" x2="22461" y2="23429"/>
                        <a14:backgroundMark x1="83789" y1="64857" x2="83789" y2="64857"/>
                        <a14:backgroundMark x1="76563" y1="64857" x2="76563" y2="64857"/>
                        <a14:backgroundMark x1="77148" y1="67429" x2="77148" y2="67429"/>
                        <a14:backgroundMark x1="78711" y1="70857" x2="78711" y2="70857"/>
                      </a14:backgroundRemoval>
                    </a14:imgEffect>
                  </a14:imgLayer>
                </a14:imgProps>
              </a:ext>
              <a:ext uri="{28A0092B-C50C-407E-A947-70E740481C1C}">
                <a14:useLocalDpi xmlns:a14="http://schemas.microsoft.com/office/drawing/2010/main" val="0"/>
              </a:ext>
            </a:extLst>
          </a:blip>
          <a:stretch>
            <a:fillRect/>
          </a:stretch>
        </p:blipFill>
        <p:spPr>
          <a:xfrm>
            <a:off x="3257410" y="4048915"/>
            <a:ext cx="3358019" cy="22955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6" repeatCount="indefinite" fill="hold" display="0">
                  <p:stCondLst>
                    <p:cond delay="indefinite"/>
                  </p:stCondLst>
                  <p:endCondLst>
                    <p:cond evt="onStopAudio" delay="0">
                      <p:tgtEl>
                        <p:sldTgt/>
                      </p:tgtEl>
                    </p:cond>
                  </p:endCondLst>
                </p:cTn>
                <p:tgtEl>
                  <p:spTgt spid="9"/>
                </p:tgtEl>
              </p:cMediaNode>
            </p:audio>
          </p:childTnLst>
        </p:cTn>
      </p:par>
    </p:tnLst>
    <p:bldLst>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ext Box 2"/>
          <p:cNvSpPr txBox="1">
            <a:spLocks noChangeArrowheads="1"/>
          </p:cNvSpPr>
          <p:nvPr/>
        </p:nvSpPr>
        <p:spPr bwMode="auto">
          <a:xfrm>
            <a:off x="0" y="1447800"/>
            <a:ext cx="1676400" cy="461963"/>
          </a:xfrm>
          <a:prstGeom prst="rect">
            <a:avLst/>
          </a:prstGeom>
          <a:noFill/>
          <a:ln w="9525">
            <a:noFill/>
            <a:miter lim="800000"/>
          </a:ln>
          <a:effectLst/>
        </p:spPr>
        <p:txBody>
          <a:bodyPr>
            <a:spAutoFit/>
          </a:bodyPr>
          <a:lstStyle/>
          <a:p>
            <a:pPr eaLnBrk="0" hangingPunct="0">
              <a:spcBef>
                <a:spcPct val="50000"/>
              </a:spcBef>
              <a:defRPr/>
            </a:pPr>
            <a:r>
              <a:rPr lang="en-US" sz="2400" b="1" u="sng">
                <a:latin typeface="Arial" panose="020B0604020202020204"/>
              </a:rPr>
              <a:t>Câu 2</a:t>
            </a:r>
            <a:r>
              <a:rPr lang="en-US" sz="2400" b="1">
                <a:latin typeface="Arial" panose="020B0604020202020204"/>
              </a:rPr>
              <a:t>:</a:t>
            </a:r>
            <a:r>
              <a:rPr lang="en-US" sz="2400" b="1">
                <a:effectLst>
                  <a:outerShdw blurRad="38100" dist="38100" dir="2700000" algn="tl">
                    <a:srgbClr val="C0C0C0"/>
                  </a:outerShdw>
                </a:effectLst>
                <a:latin typeface="Arial" panose="020B0604020202020204"/>
              </a:rPr>
              <a:t> </a:t>
            </a:r>
            <a:endParaRPr lang="en-US" sz="2400" b="1" i="1">
              <a:effectLst>
                <a:outerShdw blurRad="38100" dist="38100" dir="2700000" algn="tl">
                  <a:srgbClr val="C0C0C0"/>
                </a:outerShdw>
              </a:effectLst>
              <a:latin typeface="Arial" panose="020B0604020202020204"/>
            </a:endParaRPr>
          </a:p>
        </p:txBody>
      </p:sp>
      <p:sp>
        <p:nvSpPr>
          <p:cNvPr id="126979" name="Text Box 3"/>
          <p:cNvSpPr txBox="1">
            <a:spLocks noChangeArrowheads="1"/>
          </p:cNvSpPr>
          <p:nvPr/>
        </p:nvSpPr>
        <p:spPr bwMode="auto">
          <a:xfrm>
            <a:off x="152400" y="1371600"/>
            <a:ext cx="8763000" cy="3540125"/>
          </a:xfrm>
          <a:prstGeom prst="rect">
            <a:avLst/>
          </a:prstGeom>
          <a:noFill/>
          <a:ln w="9525">
            <a:noFill/>
            <a:miter lim="800000"/>
          </a:ln>
        </p:spPr>
        <p:txBody>
          <a:bodyPr>
            <a:spAutoFit/>
          </a:bodyPr>
          <a:lstStyle/>
          <a:p>
            <a:pPr algn="ctr" eaLnBrk="0" hangingPunct="0">
              <a:spcBef>
                <a:spcPct val="50000"/>
              </a:spcBef>
            </a:pPr>
            <a:r>
              <a:rPr lang="en-US" sz="3200" b="1" i="1"/>
              <a:t>Kinh thành đang giấc ngủ say</a:t>
            </a:r>
            <a:endParaRPr lang="en-US" sz="3200" b="1" i="1"/>
          </a:p>
          <a:p>
            <a:pPr algn="ctr" eaLnBrk="0" hangingPunct="0">
              <a:spcBef>
                <a:spcPct val="50000"/>
              </a:spcBef>
            </a:pPr>
            <a:r>
              <a:rPr lang="en-US" sz="3200" b="1" i="1"/>
              <a:t>Bỗng đâu sấm lửa sáng lòng Hương Giang.</a:t>
            </a:r>
            <a:endParaRPr lang="en-US" sz="3200" b="1" i="1"/>
          </a:p>
          <a:p>
            <a:pPr algn="ctr" eaLnBrk="0" hangingPunct="0">
              <a:spcBef>
                <a:spcPct val="50000"/>
              </a:spcBef>
            </a:pPr>
            <a:r>
              <a:rPr lang="en-US" sz="3200" b="1" i="1"/>
              <a:t>Giặc Tây sửng sốt kinh hoàng</a:t>
            </a:r>
            <a:endParaRPr lang="en-US" sz="3200" b="1" i="1"/>
          </a:p>
          <a:p>
            <a:pPr algn="ctr" eaLnBrk="0" hangingPunct="0">
              <a:spcBef>
                <a:spcPct val="50000"/>
              </a:spcBef>
            </a:pPr>
            <a:r>
              <a:rPr lang="en-US" sz="3200" b="1" i="1"/>
              <a:t>Doàn quân phản kích tiến vào đế Kinh.</a:t>
            </a:r>
            <a:endParaRPr lang="en-US" sz="3200" b="1" i="1"/>
          </a:p>
          <a:p>
            <a:pPr algn="r" eaLnBrk="0" hangingPunct="0">
              <a:spcBef>
                <a:spcPct val="50000"/>
              </a:spcBef>
            </a:pPr>
            <a:r>
              <a:rPr lang="en-US" sz="3200" b="1" i="1">
                <a:solidFill>
                  <a:srgbClr val="000066"/>
                </a:solidFill>
              </a:rPr>
              <a:t>(Đây là sự kiện gì ?)</a:t>
            </a:r>
            <a:endParaRPr lang="en-US" sz="3200" b="1" i="1">
              <a:solidFill>
                <a:srgbClr val="000066"/>
              </a:solidFill>
            </a:endParaRPr>
          </a:p>
        </p:txBody>
      </p:sp>
      <p:sp>
        <p:nvSpPr>
          <p:cNvPr id="126980" name="Text Box 4"/>
          <p:cNvSpPr txBox="1">
            <a:spLocks noChangeArrowheads="1"/>
          </p:cNvSpPr>
          <p:nvPr/>
        </p:nvSpPr>
        <p:spPr bwMode="auto">
          <a:xfrm>
            <a:off x="76200" y="4486275"/>
            <a:ext cx="3429000" cy="954088"/>
          </a:xfrm>
          <a:prstGeom prst="rect">
            <a:avLst/>
          </a:prstGeom>
          <a:noFill/>
          <a:ln w="9525">
            <a:solidFill>
              <a:srgbClr val="0000CC"/>
            </a:solidFill>
            <a:miter lim="800000"/>
          </a:ln>
          <a:effectLst/>
        </p:spPr>
        <p:txBody>
          <a:bodyPr>
            <a:spAutoFit/>
          </a:bodyPr>
          <a:lstStyle/>
          <a:p>
            <a:pPr eaLnBrk="0" hangingPunct="0">
              <a:spcBef>
                <a:spcPct val="50000"/>
              </a:spcBef>
              <a:defRPr/>
            </a:pPr>
            <a:r>
              <a:rPr lang="en-US" sz="2800" b="1" i="1">
                <a:solidFill>
                  <a:srgbClr val="003300"/>
                </a:solidFill>
                <a:latin typeface="Arial" panose="020B0604020202020204"/>
              </a:rPr>
              <a:t>Cuộc phản công ở Kinh thành Huế</a:t>
            </a:r>
            <a:r>
              <a:rPr lang="en-US" sz="2800" b="1" i="1">
                <a:solidFill>
                  <a:srgbClr val="FF0066"/>
                </a:solidFill>
                <a:latin typeface="Arial" panose="020B0604020202020204"/>
              </a:rPr>
              <a:t> </a:t>
            </a:r>
            <a:endParaRPr lang="en-US" sz="3200" b="1" i="1">
              <a:solidFill>
                <a:srgbClr val="FF0066"/>
              </a:solidFill>
              <a:effectLst>
                <a:outerShdw blurRad="38100" dist="38100" dir="2700000" algn="tl">
                  <a:srgbClr val="C0C0C0"/>
                </a:outerShdw>
              </a:effectLst>
              <a:latin typeface="Arial" panose="020B0604020202020204"/>
            </a:endParaRPr>
          </a:p>
        </p:txBody>
      </p:sp>
      <p:sp>
        <p:nvSpPr>
          <p:cNvPr id="20" name="Rectangle 35"/>
          <p:cNvSpPr>
            <a:spLocks noChangeArrowheads="1"/>
          </p:cNvSpPr>
          <p:nvPr/>
        </p:nvSpPr>
        <p:spPr bwMode="auto">
          <a:xfrm>
            <a:off x="6019800" y="152400"/>
            <a:ext cx="2514600" cy="1066800"/>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3600" b="1">
                <a:latin typeface="Times New Roman" panose="02020603050405020304" pitchFamily="18" charset="0"/>
              </a:rPr>
              <a:t>Bắt đầu</a:t>
            </a:r>
            <a:endParaRPr lang="en-US" altLang="en-US" sz="3600" b="1">
              <a:latin typeface="Times New Roman" panose="02020603050405020304" pitchFamily="18" charset="0"/>
            </a:endParaRPr>
          </a:p>
        </p:txBody>
      </p:sp>
      <p:sp>
        <p:nvSpPr>
          <p:cNvPr id="21" name="Text Box 41"/>
          <p:cNvSpPr txBox="1">
            <a:spLocks noChangeArrowheads="1"/>
          </p:cNvSpPr>
          <p:nvPr/>
        </p:nvSpPr>
        <p:spPr bwMode="auto">
          <a:xfrm>
            <a:off x="6413500" y="35718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5</a:t>
            </a:r>
            <a:endParaRPr lang="en-US" altLang="en-US" sz="3600" b="1">
              <a:solidFill>
                <a:srgbClr val="FA3C80"/>
              </a:solidFill>
              <a:latin typeface="Times New Roman" panose="02020603050405020304" pitchFamily="18" charset="0"/>
            </a:endParaRPr>
          </a:p>
        </p:txBody>
      </p:sp>
      <p:sp>
        <p:nvSpPr>
          <p:cNvPr id="22" name="Text Box 42"/>
          <p:cNvSpPr txBox="1">
            <a:spLocks noChangeArrowheads="1"/>
          </p:cNvSpPr>
          <p:nvPr/>
        </p:nvSpPr>
        <p:spPr bwMode="auto">
          <a:xfrm>
            <a:off x="6607175" y="371475"/>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4</a:t>
            </a:r>
            <a:endParaRPr lang="en-US" altLang="en-US" sz="3600" b="1">
              <a:solidFill>
                <a:srgbClr val="FA3C80"/>
              </a:solidFill>
              <a:latin typeface="Times New Roman" panose="02020603050405020304" pitchFamily="18" charset="0"/>
            </a:endParaRPr>
          </a:p>
        </p:txBody>
      </p:sp>
      <p:sp>
        <p:nvSpPr>
          <p:cNvPr id="23" name="Text Box 43"/>
          <p:cNvSpPr txBox="1">
            <a:spLocks noChangeArrowheads="1"/>
          </p:cNvSpPr>
          <p:nvPr/>
        </p:nvSpPr>
        <p:spPr bwMode="auto">
          <a:xfrm>
            <a:off x="6534150" y="349250"/>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3</a:t>
            </a:r>
            <a:endParaRPr lang="en-US" altLang="en-US" sz="3600" b="1">
              <a:solidFill>
                <a:srgbClr val="FA3C80"/>
              </a:solidFill>
              <a:latin typeface="Times New Roman" panose="02020603050405020304" pitchFamily="18" charset="0"/>
            </a:endParaRPr>
          </a:p>
        </p:txBody>
      </p:sp>
      <p:sp>
        <p:nvSpPr>
          <p:cNvPr id="24" name="Text Box 44"/>
          <p:cNvSpPr txBox="1">
            <a:spLocks noChangeArrowheads="1"/>
          </p:cNvSpPr>
          <p:nvPr/>
        </p:nvSpPr>
        <p:spPr bwMode="auto">
          <a:xfrm>
            <a:off x="6505575" y="43973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2</a:t>
            </a:r>
            <a:endParaRPr lang="en-US" altLang="en-US" sz="3600" b="1">
              <a:solidFill>
                <a:srgbClr val="FA3C80"/>
              </a:solidFill>
              <a:latin typeface="Times New Roman" panose="02020603050405020304" pitchFamily="18" charset="0"/>
            </a:endParaRPr>
          </a:p>
        </p:txBody>
      </p:sp>
      <p:sp>
        <p:nvSpPr>
          <p:cNvPr id="25" name="Text Box 45"/>
          <p:cNvSpPr txBox="1">
            <a:spLocks noChangeArrowheads="1"/>
          </p:cNvSpPr>
          <p:nvPr/>
        </p:nvSpPr>
        <p:spPr bwMode="auto">
          <a:xfrm>
            <a:off x="6656388" y="39528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1</a:t>
            </a:r>
            <a:endParaRPr lang="en-US" altLang="en-US" sz="3600" b="1">
              <a:solidFill>
                <a:srgbClr val="FA3C80"/>
              </a:solidFill>
              <a:latin typeface="Times New Roman" panose="02020603050405020304" pitchFamily="18" charset="0"/>
            </a:endParaRPr>
          </a:p>
        </p:txBody>
      </p:sp>
      <p:sp>
        <p:nvSpPr>
          <p:cNvPr id="26" name="Text Box 46"/>
          <p:cNvSpPr txBox="1">
            <a:spLocks noChangeArrowheads="1"/>
          </p:cNvSpPr>
          <p:nvPr/>
        </p:nvSpPr>
        <p:spPr bwMode="auto">
          <a:xfrm>
            <a:off x="5943600" y="323850"/>
            <a:ext cx="2438400" cy="771525"/>
          </a:xfrm>
          <a:prstGeom prst="rect">
            <a:avLst/>
          </a:prstGeom>
          <a:solidFill>
            <a:schemeClr val="accent1"/>
          </a:solidFill>
          <a:ln w="9525">
            <a:solidFill>
              <a:srgbClr val="00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4400" b="1">
                <a:solidFill>
                  <a:srgbClr val="000066"/>
                </a:solidFill>
                <a:latin typeface="Times New Roman" panose="02020603050405020304" pitchFamily="18" charset="0"/>
              </a:rPr>
              <a:t>Hết giờ</a:t>
            </a:r>
            <a:endParaRPr lang="en-US" altLang="en-US" sz="4400" b="1">
              <a:solidFill>
                <a:srgbClr val="000066"/>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6978"/>
                                        </p:tgtEl>
                                        <p:attrNameLst>
                                          <p:attrName>style.visibility</p:attrName>
                                        </p:attrNameLst>
                                      </p:cBhvr>
                                      <p:to>
                                        <p:strVal val="visible"/>
                                      </p:to>
                                    </p:set>
                                    <p:animEffect transition="in" filter="diamond(in)">
                                      <p:cBhvr>
                                        <p:cTn id="7" dur="2000"/>
                                        <p:tgtEl>
                                          <p:spTgt spid="12697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26979"/>
                                        </p:tgtEl>
                                        <p:attrNameLst>
                                          <p:attrName>style.visibility</p:attrName>
                                        </p:attrNameLst>
                                      </p:cBhvr>
                                      <p:to>
                                        <p:strVal val="visible"/>
                                      </p:to>
                                    </p:set>
                                    <p:animEffect transition="in" filter="diamond(in)">
                                      <p:cBhvr>
                                        <p:cTn id="10" dur="2000"/>
                                        <p:tgtEl>
                                          <p:spTgt spid="12697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26980"/>
                                        </p:tgtEl>
                                        <p:attrNameLst>
                                          <p:attrName>style.visibility</p:attrName>
                                        </p:attrNameLst>
                                      </p:cBhvr>
                                      <p:to>
                                        <p:strVal val="visible"/>
                                      </p:to>
                                    </p:set>
                                    <p:animEffect transition="in" filter="box(in)">
                                      <p:cBhvr>
                                        <p:cTn id="15" dur="500"/>
                                        <p:tgtEl>
                                          <p:spTgt spid="12698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1000"/>
                            </p:stCondLst>
                            <p:childTnLst>
                              <p:par>
                                <p:cTn id="24" presetID="8" presetClass="exit" presetSubtype="32" fill="hold" grpId="1" nodeType="afterEffect">
                                  <p:stCondLst>
                                    <p:cond delay="0"/>
                                  </p:stCondLst>
                                  <p:childTnLst>
                                    <p:animEffect transition="out" filter="diamond(out)">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par>
                                <p:cTn id="27" presetID="4"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ox(in)">
                                      <p:cBhvr>
                                        <p:cTn id="29" dur="1000"/>
                                        <p:tgtEl>
                                          <p:spTgt spid="21"/>
                                        </p:tgtEl>
                                      </p:cBhvr>
                                    </p:animEffect>
                                  </p:childTnLst>
                                  <p:subTnLst>
                                    <p:audio>
                                      <p:cMediaNode>
                                        <p:cTn display="0" masterRel="sameClick">
                                          <p:stCondLst>
                                            <p:cond evt="begin" delay="0">
                                              <p:tn val="27"/>
                                            </p:cond>
                                          </p:stCondLst>
                                          <p:endCondLst>
                                            <p:cond evt="onStopAudio" delay="0">
                                              <p:tgtEl>
                                                <p:sldTgt/>
                                              </p:tgtEl>
                                            </p:cond>
                                          </p:endCondLst>
                                        </p:cTn>
                                        <p:tgtEl>
                                          <p:sndTgt r:embed="rId1" name="cashreg.wav"/>
                                        </p:tgtEl>
                                      </p:cMediaNode>
                                    </p:audio>
                                  </p:subTnLst>
                                </p:cTn>
                              </p:par>
                            </p:childTnLst>
                          </p:cTn>
                        </p:par>
                        <p:par>
                          <p:cTn id="30" fill="hold">
                            <p:stCondLst>
                              <p:cond delay="1500"/>
                            </p:stCondLst>
                            <p:childTnLst>
                              <p:par>
                                <p:cTn id="31" presetID="4" presetClass="exit" presetSubtype="16" fill="hold" grpId="1" nodeType="afterEffect">
                                  <p:stCondLst>
                                    <p:cond delay="0"/>
                                  </p:stCondLst>
                                  <p:childTnLst>
                                    <p:animEffect transition="out" filter="box(in)">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par>
                                <p:cTn id="34" presetID="4"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10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1" name="cashreg.wav"/>
                                        </p:tgtEl>
                                      </p:cMediaNode>
                                    </p:audio>
                                  </p:subTnLst>
                                </p:cTn>
                              </p:par>
                            </p:childTnLst>
                          </p:cTn>
                        </p:par>
                        <p:par>
                          <p:cTn id="37" fill="hold">
                            <p:stCondLst>
                              <p:cond delay="2000"/>
                            </p:stCondLst>
                            <p:childTnLst>
                              <p:par>
                                <p:cTn id="38" presetID="4" presetClass="exit" presetSubtype="16" fill="hold" grpId="1" nodeType="afterEffect">
                                  <p:stCondLst>
                                    <p:cond delay="0"/>
                                  </p:stCondLst>
                                  <p:childTnLst>
                                    <p:animEffect transition="out" filter="box(in)">
                                      <p:cBhvr>
                                        <p:cTn id="39" dur="500"/>
                                        <p:tgtEl>
                                          <p:spTgt spid="22"/>
                                        </p:tgtEl>
                                      </p:cBhvr>
                                    </p:animEffect>
                                    <p:set>
                                      <p:cBhvr>
                                        <p:cTn id="40" dur="1" fill="hold">
                                          <p:stCondLst>
                                            <p:cond delay="499"/>
                                          </p:stCondLst>
                                        </p:cTn>
                                        <p:tgtEl>
                                          <p:spTgt spid="22"/>
                                        </p:tgtEl>
                                        <p:attrNameLst>
                                          <p:attrName>style.visibility</p:attrName>
                                        </p:attrNameLst>
                                      </p:cBhvr>
                                      <p:to>
                                        <p:strVal val="hidden"/>
                                      </p:to>
                                    </p:set>
                                  </p:childTnLst>
                                </p:cTn>
                              </p:par>
                              <p:par>
                                <p:cTn id="41" presetID="4" presetClass="entr" presetSubtype="16"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ox(in)">
                                      <p:cBhvr>
                                        <p:cTn id="43" dur="1000"/>
                                        <p:tgtEl>
                                          <p:spTgt spid="23"/>
                                        </p:tgtEl>
                                      </p:cBhvr>
                                    </p:animEffect>
                                  </p:childTnLst>
                                  <p:subTnLst>
                                    <p:audio>
                                      <p:cMediaNode>
                                        <p:cTn display="0" masterRel="sameClick">
                                          <p:stCondLst>
                                            <p:cond evt="begin" delay="0">
                                              <p:tn val="41"/>
                                            </p:cond>
                                          </p:stCondLst>
                                          <p:endCondLst>
                                            <p:cond evt="onStopAudio" delay="0">
                                              <p:tgtEl>
                                                <p:sldTgt/>
                                              </p:tgtEl>
                                            </p:cond>
                                          </p:endCondLst>
                                        </p:cTn>
                                        <p:tgtEl>
                                          <p:sndTgt r:embed="rId1" name="cashreg.wav"/>
                                        </p:tgtEl>
                                      </p:cMediaNode>
                                    </p:audio>
                                  </p:subTnLst>
                                </p:cTn>
                              </p:par>
                            </p:childTnLst>
                          </p:cTn>
                        </p:par>
                        <p:par>
                          <p:cTn id="44" fill="hold">
                            <p:stCondLst>
                              <p:cond delay="2500"/>
                            </p:stCondLst>
                            <p:childTnLst>
                              <p:par>
                                <p:cTn id="45" presetID="4" presetClass="exit" presetSubtype="16" fill="hold" grpId="1" nodeType="afterEffect">
                                  <p:stCondLst>
                                    <p:cond delay="0"/>
                                  </p:stCondLst>
                                  <p:childTnLst>
                                    <p:animEffect transition="out" filter="box(in)">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par>
                                <p:cTn id="48" presetID="4" presetClass="entr" presetSubtype="16"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ox(in)">
                                      <p:cBhvr>
                                        <p:cTn id="50" dur="1000"/>
                                        <p:tgtEl>
                                          <p:spTgt spid="24"/>
                                        </p:tgtEl>
                                      </p:cBhvr>
                                    </p:animEffect>
                                  </p:childTnLst>
                                  <p:subTnLst>
                                    <p:audio>
                                      <p:cMediaNode>
                                        <p:cTn display="0" masterRel="sameClick">
                                          <p:stCondLst>
                                            <p:cond evt="begin" delay="0">
                                              <p:tn val="48"/>
                                            </p:cond>
                                          </p:stCondLst>
                                          <p:endCondLst>
                                            <p:cond evt="onStopAudio" delay="0">
                                              <p:tgtEl>
                                                <p:sldTgt/>
                                              </p:tgtEl>
                                            </p:cond>
                                          </p:endCondLst>
                                        </p:cTn>
                                        <p:tgtEl>
                                          <p:sndTgt r:embed="rId1" name="cashreg.wav"/>
                                        </p:tgtEl>
                                      </p:cMediaNode>
                                    </p:audio>
                                  </p:subTnLst>
                                </p:cTn>
                              </p:par>
                            </p:childTnLst>
                          </p:cTn>
                        </p:par>
                        <p:par>
                          <p:cTn id="51" fill="hold">
                            <p:stCondLst>
                              <p:cond delay="3000"/>
                            </p:stCondLst>
                            <p:childTnLst>
                              <p:par>
                                <p:cTn id="52" presetID="4" presetClass="exit" presetSubtype="16" fill="hold" grpId="1" nodeType="afterEffect">
                                  <p:stCondLst>
                                    <p:cond delay="0"/>
                                  </p:stCondLst>
                                  <p:childTnLst>
                                    <p:animEffect transition="out" filter="box(in)">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4" presetClass="entr" presetSubtype="1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ox(in)">
                                      <p:cBhvr>
                                        <p:cTn id="57" dur="1000"/>
                                        <p:tgtEl>
                                          <p:spTgt spid="25"/>
                                        </p:tgtEl>
                                      </p:cBhvr>
                                    </p:animEffect>
                                  </p:childTnLst>
                                  <p:subTnLst>
                                    <p:audio>
                                      <p:cMediaNode>
                                        <p:cTn display="0" masterRel="sameClick">
                                          <p:stCondLst>
                                            <p:cond evt="begin" delay="0">
                                              <p:tn val="55"/>
                                            </p:cond>
                                          </p:stCondLst>
                                          <p:endCondLst>
                                            <p:cond evt="onStopAudio" delay="0">
                                              <p:tgtEl>
                                                <p:sldTgt/>
                                              </p:tgtEl>
                                            </p:cond>
                                          </p:endCondLst>
                                        </p:cTn>
                                        <p:tgtEl>
                                          <p:sndTgt r:embed="rId1" name="cashreg.wav"/>
                                        </p:tgtEl>
                                      </p:cMediaNode>
                                    </p:audio>
                                  </p:subTnLst>
                                </p:cTn>
                              </p:par>
                            </p:childTnLst>
                          </p:cTn>
                        </p:par>
                        <p:par>
                          <p:cTn id="58" fill="hold">
                            <p:stCondLst>
                              <p:cond delay="3500"/>
                            </p:stCondLst>
                            <p:childTnLst>
                              <p:par>
                                <p:cTn id="59" presetID="4" presetClass="exit" presetSubtype="16" fill="hold" grpId="1" nodeType="afterEffect">
                                  <p:stCondLst>
                                    <p:cond delay="0"/>
                                  </p:stCondLst>
                                  <p:childTnLst>
                                    <p:animEffect transition="out" filter="box(in)">
                                      <p:cBhvr>
                                        <p:cTn id="60" dur="500"/>
                                        <p:tgtEl>
                                          <p:spTgt spid="25"/>
                                        </p:tgtEl>
                                      </p:cBhvr>
                                    </p:animEffect>
                                    <p:set>
                                      <p:cBhvr>
                                        <p:cTn id="61" dur="1" fill="hold">
                                          <p:stCondLst>
                                            <p:cond delay="499"/>
                                          </p:stCondLst>
                                        </p:cTn>
                                        <p:tgtEl>
                                          <p:spTgt spid="25"/>
                                        </p:tgtEl>
                                        <p:attrNameLst>
                                          <p:attrName>style.visibility</p:attrName>
                                        </p:attrNameLst>
                                      </p:cBhvr>
                                      <p:to>
                                        <p:strVal val="hidden"/>
                                      </p:to>
                                    </p:set>
                                  </p:childTnLst>
                                </p:cTn>
                              </p:par>
                            </p:childTnLst>
                          </p:cTn>
                        </p:par>
                        <p:par>
                          <p:cTn id="62" fill="hold">
                            <p:stCondLst>
                              <p:cond delay="4000"/>
                            </p:stCondLst>
                            <p:childTnLst>
                              <p:par>
                                <p:cTn id="63" presetID="4" presetClass="entr" presetSubtype="16"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ox(in)">
                                      <p:cBhvr>
                                        <p:cTn id="65" dur="1000"/>
                                        <p:tgtEl>
                                          <p:spTgt spid="26"/>
                                        </p:tgtEl>
                                      </p:cBhvr>
                                    </p:animEffect>
                                  </p:childTnLst>
                                  <p:subTnLst>
                                    <p:audio>
                                      <p:cMediaNode>
                                        <p:cTn display="0" masterRel="sameClick">
                                          <p:stCondLst>
                                            <p:cond evt="begin" delay="0">
                                              <p:tn val="63"/>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78" grpId="0"/>
      <p:bldP spid="126979" grpId="0"/>
      <p:bldP spid="126980"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ext Box 2"/>
          <p:cNvSpPr txBox="1">
            <a:spLocks noChangeArrowheads="1"/>
          </p:cNvSpPr>
          <p:nvPr/>
        </p:nvSpPr>
        <p:spPr bwMode="auto">
          <a:xfrm>
            <a:off x="0" y="1752600"/>
            <a:ext cx="1676400" cy="461963"/>
          </a:xfrm>
          <a:prstGeom prst="rect">
            <a:avLst/>
          </a:prstGeom>
          <a:noFill/>
          <a:ln w="9525">
            <a:noFill/>
            <a:miter lim="800000"/>
          </a:ln>
          <a:effectLst/>
        </p:spPr>
        <p:txBody>
          <a:bodyPr>
            <a:spAutoFit/>
          </a:bodyPr>
          <a:lstStyle/>
          <a:p>
            <a:pPr eaLnBrk="0" hangingPunct="0">
              <a:spcBef>
                <a:spcPct val="50000"/>
              </a:spcBef>
              <a:defRPr/>
            </a:pPr>
            <a:r>
              <a:rPr lang="en-US" sz="2400" b="1" u="sng">
                <a:latin typeface="Arial" panose="020B0604020202020204"/>
              </a:rPr>
              <a:t>Câu 3</a:t>
            </a:r>
            <a:r>
              <a:rPr lang="en-US" sz="2400" b="1">
                <a:latin typeface="Arial" panose="020B0604020202020204"/>
              </a:rPr>
              <a:t>:</a:t>
            </a:r>
            <a:r>
              <a:rPr lang="en-US" sz="2400" b="1">
                <a:effectLst>
                  <a:outerShdw blurRad="38100" dist="38100" dir="2700000" algn="tl">
                    <a:srgbClr val="C0C0C0"/>
                  </a:outerShdw>
                </a:effectLst>
                <a:latin typeface="Arial" panose="020B0604020202020204"/>
              </a:rPr>
              <a:t> </a:t>
            </a:r>
            <a:endParaRPr lang="en-US" sz="2400" b="1" i="1">
              <a:effectLst>
                <a:outerShdw blurRad="38100" dist="38100" dir="2700000" algn="tl">
                  <a:srgbClr val="C0C0C0"/>
                </a:outerShdw>
              </a:effectLst>
              <a:latin typeface="Arial" panose="020B0604020202020204"/>
            </a:endParaRPr>
          </a:p>
        </p:txBody>
      </p:sp>
      <p:sp>
        <p:nvSpPr>
          <p:cNvPr id="147459" name="Text Box 3"/>
          <p:cNvSpPr txBox="1">
            <a:spLocks noChangeArrowheads="1"/>
          </p:cNvSpPr>
          <p:nvPr/>
        </p:nvSpPr>
        <p:spPr bwMode="auto">
          <a:xfrm>
            <a:off x="0" y="1676400"/>
            <a:ext cx="8763000" cy="2062163"/>
          </a:xfrm>
          <a:prstGeom prst="rect">
            <a:avLst/>
          </a:prstGeom>
          <a:noFill/>
          <a:ln w="9525">
            <a:noFill/>
            <a:miter lim="800000"/>
          </a:ln>
        </p:spPr>
        <p:txBody>
          <a:bodyPr>
            <a:spAutoFit/>
          </a:bodyPr>
          <a:lstStyle/>
          <a:p>
            <a:pPr algn="ctr" eaLnBrk="0" hangingPunct="0">
              <a:spcBef>
                <a:spcPct val="50000"/>
              </a:spcBef>
            </a:pPr>
            <a:r>
              <a:rPr lang="en-US" sz="3200" b="1" i="1"/>
              <a:t>Tháng nào cách mạng nổ ra</a:t>
            </a:r>
            <a:endParaRPr lang="en-US" sz="3200" b="1" i="1"/>
          </a:p>
          <a:p>
            <a:pPr algn="ctr" eaLnBrk="0" hangingPunct="0">
              <a:spcBef>
                <a:spcPct val="50000"/>
              </a:spcBef>
            </a:pPr>
            <a:r>
              <a:rPr lang="en-US" sz="3200" b="1" i="1"/>
              <a:t>Việt Nam từ đó huy hoàng xưng danh.</a:t>
            </a:r>
            <a:endParaRPr lang="en-US" sz="3200" b="1" i="1"/>
          </a:p>
          <a:p>
            <a:pPr algn="r" eaLnBrk="0" hangingPunct="0">
              <a:spcBef>
                <a:spcPct val="50000"/>
              </a:spcBef>
            </a:pPr>
            <a:r>
              <a:rPr lang="en-US" sz="3200" b="1" i="1">
                <a:solidFill>
                  <a:srgbClr val="000066"/>
                </a:solidFill>
              </a:rPr>
              <a:t>(</a:t>
            </a:r>
            <a:r>
              <a:rPr lang="en-US" sz="1600" b="1" i="1"/>
              <a:t>?</a:t>
            </a:r>
            <a:r>
              <a:rPr lang="en-US" sz="3200" b="1" i="1">
                <a:solidFill>
                  <a:srgbClr val="000066"/>
                </a:solidFill>
              </a:rPr>
              <a:t>)</a:t>
            </a:r>
            <a:endParaRPr lang="en-US" sz="3200" b="1" i="1">
              <a:solidFill>
                <a:srgbClr val="000066"/>
              </a:solidFill>
            </a:endParaRPr>
          </a:p>
        </p:txBody>
      </p:sp>
      <p:sp>
        <p:nvSpPr>
          <p:cNvPr id="147460" name="Text Box 4"/>
          <p:cNvSpPr txBox="1">
            <a:spLocks noChangeArrowheads="1"/>
          </p:cNvSpPr>
          <p:nvPr/>
        </p:nvSpPr>
        <p:spPr bwMode="auto">
          <a:xfrm>
            <a:off x="2133600" y="4114800"/>
            <a:ext cx="2438400" cy="523875"/>
          </a:xfrm>
          <a:prstGeom prst="rect">
            <a:avLst/>
          </a:prstGeom>
          <a:noFill/>
          <a:ln w="9525">
            <a:solidFill>
              <a:srgbClr val="0000CC"/>
            </a:solidFill>
            <a:miter lim="800000"/>
          </a:ln>
        </p:spPr>
        <p:txBody>
          <a:bodyPr>
            <a:spAutoFit/>
          </a:bodyPr>
          <a:lstStyle/>
          <a:p>
            <a:pPr eaLnBrk="0" hangingPunct="0">
              <a:spcBef>
                <a:spcPct val="50000"/>
              </a:spcBef>
            </a:pPr>
            <a:r>
              <a:rPr lang="en-US" sz="2800" b="1" i="1"/>
              <a:t>Tháng 8</a:t>
            </a:r>
            <a:endParaRPr lang="en-US" sz="2800" b="1" i="1"/>
          </a:p>
        </p:txBody>
      </p:sp>
      <p:sp>
        <p:nvSpPr>
          <p:cNvPr id="20" name="Rectangle 35"/>
          <p:cNvSpPr>
            <a:spLocks noChangeArrowheads="1"/>
          </p:cNvSpPr>
          <p:nvPr/>
        </p:nvSpPr>
        <p:spPr bwMode="auto">
          <a:xfrm>
            <a:off x="6096000" y="304800"/>
            <a:ext cx="2514600" cy="1066800"/>
          </a:xfrm>
          <a:prstGeom prst="rect">
            <a:avLst/>
          </a:prstGeom>
          <a:solidFill>
            <a:schemeClr val="accent1"/>
          </a:soli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3600" b="1">
                <a:latin typeface="Times New Roman" panose="02020603050405020304" pitchFamily="18" charset="0"/>
              </a:rPr>
              <a:t>Bắt đầu</a:t>
            </a:r>
            <a:endParaRPr lang="en-US" altLang="en-US" sz="3600" b="1">
              <a:latin typeface="Times New Roman" panose="02020603050405020304" pitchFamily="18" charset="0"/>
            </a:endParaRPr>
          </a:p>
        </p:txBody>
      </p:sp>
      <p:sp>
        <p:nvSpPr>
          <p:cNvPr id="21" name="Text Box 41"/>
          <p:cNvSpPr txBox="1">
            <a:spLocks noChangeArrowheads="1"/>
          </p:cNvSpPr>
          <p:nvPr/>
        </p:nvSpPr>
        <p:spPr bwMode="auto">
          <a:xfrm>
            <a:off x="6489700" y="50958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5</a:t>
            </a:r>
            <a:endParaRPr lang="en-US" altLang="en-US" sz="3600" b="1">
              <a:solidFill>
                <a:srgbClr val="FA3C80"/>
              </a:solidFill>
              <a:latin typeface="Times New Roman" panose="02020603050405020304" pitchFamily="18" charset="0"/>
            </a:endParaRPr>
          </a:p>
        </p:txBody>
      </p:sp>
      <p:sp>
        <p:nvSpPr>
          <p:cNvPr id="22" name="Text Box 42"/>
          <p:cNvSpPr txBox="1">
            <a:spLocks noChangeArrowheads="1"/>
          </p:cNvSpPr>
          <p:nvPr/>
        </p:nvSpPr>
        <p:spPr bwMode="auto">
          <a:xfrm>
            <a:off x="6683375" y="523875"/>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4</a:t>
            </a:r>
            <a:endParaRPr lang="en-US" altLang="en-US" sz="3600" b="1">
              <a:solidFill>
                <a:srgbClr val="FA3C80"/>
              </a:solidFill>
              <a:latin typeface="Times New Roman" panose="02020603050405020304" pitchFamily="18" charset="0"/>
            </a:endParaRPr>
          </a:p>
        </p:txBody>
      </p:sp>
      <p:sp>
        <p:nvSpPr>
          <p:cNvPr id="23" name="Text Box 43"/>
          <p:cNvSpPr txBox="1">
            <a:spLocks noChangeArrowheads="1"/>
          </p:cNvSpPr>
          <p:nvPr/>
        </p:nvSpPr>
        <p:spPr bwMode="auto">
          <a:xfrm>
            <a:off x="6610350" y="501650"/>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3</a:t>
            </a:r>
            <a:endParaRPr lang="en-US" altLang="en-US" sz="3600" b="1">
              <a:solidFill>
                <a:srgbClr val="FA3C80"/>
              </a:solidFill>
              <a:latin typeface="Times New Roman" panose="02020603050405020304" pitchFamily="18" charset="0"/>
            </a:endParaRPr>
          </a:p>
        </p:txBody>
      </p:sp>
      <p:sp>
        <p:nvSpPr>
          <p:cNvPr id="24" name="Text Box 44"/>
          <p:cNvSpPr txBox="1">
            <a:spLocks noChangeArrowheads="1"/>
          </p:cNvSpPr>
          <p:nvPr/>
        </p:nvSpPr>
        <p:spPr bwMode="auto">
          <a:xfrm>
            <a:off x="6581775" y="59213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2</a:t>
            </a:r>
            <a:endParaRPr lang="en-US" altLang="en-US" sz="3600" b="1">
              <a:solidFill>
                <a:srgbClr val="FA3C80"/>
              </a:solidFill>
              <a:latin typeface="Times New Roman" panose="02020603050405020304" pitchFamily="18" charset="0"/>
            </a:endParaRPr>
          </a:p>
        </p:txBody>
      </p:sp>
      <p:sp>
        <p:nvSpPr>
          <p:cNvPr id="25" name="Text Box 45"/>
          <p:cNvSpPr txBox="1">
            <a:spLocks noChangeArrowheads="1"/>
          </p:cNvSpPr>
          <p:nvPr/>
        </p:nvSpPr>
        <p:spPr bwMode="auto">
          <a:xfrm>
            <a:off x="6732588" y="547688"/>
            <a:ext cx="1371600" cy="64135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3600" b="1">
                <a:solidFill>
                  <a:srgbClr val="FA3C80"/>
                </a:solidFill>
                <a:latin typeface="Times New Roman" panose="02020603050405020304" pitchFamily="18" charset="0"/>
              </a:rPr>
              <a:t>1</a:t>
            </a:r>
            <a:endParaRPr lang="en-US" altLang="en-US" sz="3600" b="1">
              <a:solidFill>
                <a:srgbClr val="FA3C80"/>
              </a:solidFill>
              <a:latin typeface="Times New Roman" panose="02020603050405020304" pitchFamily="18" charset="0"/>
            </a:endParaRPr>
          </a:p>
        </p:txBody>
      </p:sp>
      <p:sp>
        <p:nvSpPr>
          <p:cNvPr id="26" name="Text Box 46"/>
          <p:cNvSpPr txBox="1">
            <a:spLocks noChangeArrowheads="1"/>
          </p:cNvSpPr>
          <p:nvPr/>
        </p:nvSpPr>
        <p:spPr bwMode="auto">
          <a:xfrm>
            <a:off x="6019800" y="476250"/>
            <a:ext cx="2438400" cy="771525"/>
          </a:xfrm>
          <a:prstGeom prst="rect">
            <a:avLst/>
          </a:prstGeom>
          <a:solidFill>
            <a:schemeClr val="accent1"/>
          </a:solidFill>
          <a:ln w="9525">
            <a:solidFill>
              <a:srgbClr val="00FF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spcBef>
                <a:spcPct val="50000"/>
              </a:spcBef>
            </a:pPr>
            <a:r>
              <a:rPr lang="en-US" altLang="en-US" sz="4400" b="1">
                <a:solidFill>
                  <a:srgbClr val="000066"/>
                </a:solidFill>
                <a:latin typeface="Times New Roman" panose="02020603050405020304" pitchFamily="18" charset="0"/>
              </a:rPr>
              <a:t>Hết giờ</a:t>
            </a:r>
            <a:endParaRPr lang="en-US" altLang="en-US" sz="4400" b="1">
              <a:solidFill>
                <a:srgbClr val="000066"/>
              </a:solidFill>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47458"/>
                                        </p:tgtEl>
                                        <p:attrNameLst>
                                          <p:attrName>style.visibility</p:attrName>
                                        </p:attrNameLst>
                                      </p:cBhvr>
                                      <p:to>
                                        <p:strVal val="visible"/>
                                      </p:to>
                                    </p:set>
                                    <p:animEffect transition="in" filter="diamond(in)">
                                      <p:cBhvr>
                                        <p:cTn id="7" dur="2000"/>
                                        <p:tgtEl>
                                          <p:spTgt spid="147458"/>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47459"/>
                                        </p:tgtEl>
                                        <p:attrNameLst>
                                          <p:attrName>style.visibility</p:attrName>
                                        </p:attrNameLst>
                                      </p:cBhvr>
                                      <p:to>
                                        <p:strVal val="visible"/>
                                      </p:to>
                                    </p:set>
                                    <p:animEffect transition="in" filter="diamond(in)">
                                      <p:cBhvr>
                                        <p:cTn id="10" dur="2000"/>
                                        <p:tgtEl>
                                          <p:spTgt spid="147459"/>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grpId="0" nodeType="clickEffect">
                                  <p:stCondLst>
                                    <p:cond delay="0"/>
                                  </p:stCondLst>
                                  <p:childTnLst>
                                    <p:set>
                                      <p:cBhvr>
                                        <p:cTn id="14" dur="1" fill="hold">
                                          <p:stCondLst>
                                            <p:cond delay="0"/>
                                          </p:stCondLst>
                                        </p:cTn>
                                        <p:tgtEl>
                                          <p:spTgt spid="147460"/>
                                        </p:tgtEl>
                                        <p:attrNameLst>
                                          <p:attrName>style.visibility</p:attrName>
                                        </p:attrNameLst>
                                      </p:cBhvr>
                                      <p:to>
                                        <p:strVal val="visible"/>
                                      </p:to>
                                    </p:set>
                                    <p:animEffect transition="in" filter="box(in)">
                                      <p:cBhvr>
                                        <p:cTn id="15" dur="500"/>
                                        <p:tgtEl>
                                          <p:spTgt spid="14746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1000"/>
                            </p:stCondLst>
                            <p:childTnLst>
                              <p:par>
                                <p:cTn id="24" presetID="8" presetClass="exit" presetSubtype="32" fill="hold" grpId="1" nodeType="afterEffect">
                                  <p:stCondLst>
                                    <p:cond delay="0"/>
                                  </p:stCondLst>
                                  <p:childTnLst>
                                    <p:animEffect transition="out" filter="diamond(out)">
                                      <p:cBhvr>
                                        <p:cTn id="25" dur="500"/>
                                        <p:tgtEl>
                                          <p:spTgt spid="20"/>
                                        </p:tgtEl>
                                      </p:cBhvr>
                                    </p:animEffect>
                                    <p:set>
                                      <p:cBhvr>
                                        <p:cTn id="26" dur="1" fill="hold">
                                          <p:stCondLst>
                                            <p:cond delay="499"/>
                                          </p:stCondLst>
                                        </p:cTn>
                                        <p:tgtEl>
                                          <p:spTgt spid="20"/>
                                        </p:tgtEl>
                                        <p:attrNameLst>
                                          <p:attrName>style.visibility</p:attrName>
                                        </p:attrNameLst>
                                      </p:cBhvr>
                                      <p:to>
                                        <p:strVal val="hidden"/>
                                      </p:to>
                                    </p:set>
                                  </p:childTnLst>
                                </p:cTn>
                              </p:par>
                              <p:par>
                                <p:cTn id="27" presetID="4" presetClass="entr" presetSubtype="16"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ox(in)">
                                      <p:cBhvr>
                                        <p:cTn id="29" dur="1000"/>
                                        <p:tgtEl>
                                          <p:spTgt spid="21"/>
                                        </p:tgtEl>
                                      </p:cBhvr>
                                    </p:animEffect>
                                  </p:childTnLst>
                                  <p:subTnLst>
                                    <p:audio>
                                      <p:cMediaNode>
                                        <p:cTn display="0" masterRel="sameClick">
                                          <p:stCondLst>
                                            <p:cond evt="begin" delay="0">
                                              <p:tn val="27"/>
                                            </p:cond>
                                          </p:stCondLst>
                                          <p:endCondLst>
                                            <p:cond evt="onStopAudio" delay="0">
                                              <p:tgtEl>
                                                <p:sldTgt/>
                                              </p:tgtEl>
                                            </p:cond>
                                          </p:endCondLst>
                                        </p:cTn>
                                        <p:tgtEl>
                                          <p:sndTgt r:embed="rId1" name="cashreg.wav"/>
                                        </p:tgtEl>
                                      </p:cMediaNode>
                                    </p:audio>
                                  </p:subTnLst>
                                </p:cTn>
                              </p:par>
                            </p:childTnLst>
                          </p:cTn>
                        </p:par>
                        <p:par>
                          <p:cTn id="30" fill="hold">
                            <p:stCondLst>
                              <p:cond delay="1500"/>
                            </p:stCondLst>
                            <p:childTnLst>
                              <p:par>
                                <p:cTn id="31" presetID="4" presetClass="exit" presetSubtype="16" fill="hold" grpId="1" nodeType="afterEffect">
                                  <p:stCondLst>
                                    <p:cond delay="0"/>
                                  </p:stCondLst>
                                  <p:childTnLst>
                                    <p:animEffect transition="out" filter="box(in)">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par>
                                <p:cTn id="34" presetID="4" presetClass="entr" presetSubtype="16"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box(in)">
                                      <p:cBhvr>
                                        <p:cTn id="36" dur="1000"/>
                                        <p:tgtEl>
                                          <p:spTgt spid="22"/>
                                        </p:tgtEl>
                                      </p:cBhvr>
                                    </p:animEffect>
                                  </p:childTnLst>
                                  <p:subTnLst>
                                    <p:audio>
                                      <p:cMediaNode>
                                        <p:cTn display="0" masterRel="sameClick">
                                          <p:stCondLst>
                                            <p:cond evt="begin" delay="0">
                                              <p:tn val="34"/>
                                            </p:cond>
                                          </p:stCondLst>
                                          <p:endCondLst>
                                            <p:cond evt="onStopAudio" delay="0">
                                              <p:tgtEl>
                                                <p:sldTgt/>
                                              </p:tgtEl>
                                            </p:cond>
                                          </p:endCondLst>
                                        </p:cTn>
                                        <p:tgtEl>
                                          <p:sndTgt r:embed="rId1" name="cashreg.wav"/>
                                        </p:tgtEl>
                                      </p:cMediaNode>
                                    </p:audio>
                                  </p:subTnLst>
                                </p:cTn>
                              </p:par>
                            </p:childTnLst>
                          </p:cTn>
                        </p:par>
                        <p:par>
                          <p:cTn id="37" fill="hold">
                            <p:stCondLst>
                              <p:cond delay="2000"/>
                            </p:stCondLst>
                            <p:childTnLst>
                              <p:par>
                                <p:cTn id="38" presetID="4" presetClass="exit" presetSubtype="16" fill="hold" grpId="1" nodeType="afterEffect">
                                  <p:stCondLst>
                                    <p:cond delay="0"/>
                                  </p:stCondLst>
                                  <p:childTnLst>
                                    <p:animEffect transition="out" filter="box(in)">
                                      <p:cBhvr>
                                        <p:cTn id="39" dur="500"/>
                                        <p:tgtEl>
                                          <p:spTgt spid="22"/>
                                        </p:tgtEl>
                                      </p:cBhvr>
                                    </p:animEffect>
                                    <p:set>
                                      <p:cBhvr>
                                        <p:cTn id="40" dur="1" fill="hold">
                                          <p:stCondLst>
                                            <p:cond delay="499"/>
                                          </p:stCondLst>
                                        </p:cTn>
                                        <p:tgtEl>
                                          <p:spTgt spid="22"/>
                                        </p:tgtEl>
                                        <p:attrNameLst>
                                          <p:attrName>style.visibility</p:attrName>
                                        </p:attrNameLst>
                                      </p:cBhvr>
                                      <p:to>
                                        <p:strVal val="hidden"/>
                                      </p:to>
                                    </p:set>
                                  </p:childTnLst>
                                </p:cTn>
                              </p:par>
                              <p:par>
                                <p:cTn id="41" presetID="4" presetClass="entr" presetSubtype="16"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ox(in)">
                                      <p:cBhvr>
                                        <p:cTn id="43" dur="1000"/>
                                        <p:tgtEl>
                                          <p:spTgt spid="23"/>
                                        </p:tgtEl>
                                      </p:cBhvr>
                                    </p:animEffect>
                                  </p:childTnLst>
                                  <p:subTnLst>
                                    <p:audio>
                                      <p:cMediaNode>
                                        <p:cTn display="0" masterRel="sameClick">
                                          <p:stCondLst>
                                            <p:cond evt="begin" delay="0">
                                              <p:tn val="41"/>
                                            </p:cond>
                                          </p:stCondLst>
                                          <p:endCondLst>
                                            <p:cond evt="onStopAudio" delay="0">
                                              <p:tgtEl>
                                                <p:sldTgt/>
                                              </p:tgtEl>
                                            </p:cond>
                                          </p:endCondLst>
                                        </p:cTn>
                                        <p:tgtEl>
                                          <p:sndTgt r:embed="rId1" name="cashreg.wav"/>
                                        </p:tgtEl>
                                      </p:cMediaNode>
                                    </p:audio>
                                  </p:subTnLst>
                                </p:cTn>
                              </p:par>
                            </p:childTnLst>
                          </p:cTn>
                        </p:par>
                        <p:par>
                          <p:cTn id="44" fill="hold">
                            <p:stCondLst>
                              <p:cond delay="2500"/>
                            </p:stCondLst>
                            <p:childTnLst>
                              <p:par>
                                <p:cTn id="45" presetID="4" presetClass="exit" presetSubtype="16" fill="hold" grpId="1" nodeType="afterEffect">
                                  <p:stCondLst>
                                    <p:cond delay="0"/>
                                  </p:stCondLst>
                                  <p:childTnLst>
                                    <p:animEffect transition="out" filter="box(in)">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par>
                                <p:cTn id="48" presetID="4" presetClass="entr" presetSubtype="16"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box(in)">
                                      <p:cBhvr>
                                        <p:cTn id="50" dur="1000"/>
                                        <p:tgtEl>
                                          <p:spTgt spid="24"/>
                                        </p:tgtEl>
                                      </p:cBhvr>
                                    </p:animEffect>
                                  </p:childTnLst>
                                  <p:subTnLst>
                                    <p:audio>
                                      <p:cMediaNode>
                                        <p:cTn display="0" masterRel="sameClick">
                                          <p:stCondLst>
                                            <p:cond evt="begin" delay="0">
                                              <p:tn val="48"/>
                                            </p:cond>
                                          </p:stCondLst>
                                          <p:endCondLst>
                                            <p:cond evt="onStopAudio" delay="0">
                                              <p:tgtEl>
                                                <p:sldTgt/>
                                              </p:tgtEl>
                                            </p:cond>
                                          </p:endCondLst>
                                        </p:cTn>
                                        <p:tgtEl>
                                          <p:sndTgt r:embed="rId1" name="cashreg.wav"/>
                                        </p:tgtEl>
                                      </p:cMediaNode>
                                    </p:audio>
                                  </p:subTnLst>
                                </p:cTn>
                              </p:par>
                            </p:childTnLst>
                          </p:cTn>
                        </p:par>
                        <p:par>
                          <p:cTn id="51" fill="hold">
                            <p:stCondLst>
                              <p:cond delay="3000"/>
                            </p:stCondLst>
                            <p:childTnLst>
                              <p:par>
                                <p:cTn id="52" presetID="4" presetClass="exit" presetSubtype="16" fill="hold" grpId="1" nodeType="afterEffect">
                                  <p:stCondLst>
                                    <p:cond delay="0"/>
                                  </p:stCondLst>
                                  <p:childTnLst>
                                    <p:animEffect transition="out" filter="box(in)">
                                      <p:cBhvr>
                                        <p:cTn id="53" dur="500"/>
                                        <p:tgtEl>
                                          <p:spTgt spid="24"/>
                                        </p:tgtEl>
                                      </p:cBhvr>
                                    </p:animEffect>
                                    <p:set>
                                      <p:cBhvr>
                                        <p:cTn id="54" dur="1" fill="hold">
                                          <p:stCondLst>
                                            <p:cond delay="499"/>
                                          </p:stCondLst>
                                        </p:cTn>
                                        <p:tgtEl>
                                          <p:spTgt spid="24"/>
                                        </p:tgtEl>
                                        <p:attrNameLst>
                                          <p:attrName>style.visibility</p:attrName>
                                        </p:attrNameLst>
                                      </p:cBhvr>
                                      <p:to>
                                        <p:strVal val="hidden"/>
                                      </p:to>
                                    </p:set>
                                  </p:childTnLst>
                                </p:cTn>
                              </p:par>
                              <p:par>
                                <p:cTn id="55" presetID="4" presetClass="entr" presetSubtype="1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ox(in)">
                                      <p:cBhvr>
                                        <p:cTn id="57" dur="1000"/>
                                        <p:tgtEl>
                                          <p:spTgt spid="25"/>
                                        </p:tgtEl>
                                      </p:cBhvr>
                                    </p:animEffect>
                                  </p:childTnLst>
                                  <p:subTnLst>
                                    <p:audio>
                                      <p:cMediaNode>
                                        <p:cTn display="0" masterRel="sameClick">
                                          <p:stCondLst>
                                            <p:cond evt="begin" delay="0">
                                              <p:tn val="55"/>
                                            </p:cond>
                                          </p:stCondLst>
                                          <p:endCondLst>
                                            <p:cond evt="onStopAudio" delay="0">
                                              <p:tgtEl>
                                                <p:sldTgt/>
                                              </p:tgtEl>
                                            </p:cond>
                                          </p:endCondLst>
                                        </p:cTn>
                                        <p:tgtEl>
                                          <p:sndTgt r:embed="rId1" name="cashreg.wav"/>
                                        </p:tgtEl>
                                      </p:cMediaNode>
                                    </p:audio>
                                  </p:subTnLst>
                                </p:cTn>
                              </p:par>
                            </p:childTnLst>
                          </p:cTn>
                        </p:par>
                        <p:par>
                          <p:cTn id="58" fill="hold">
                            <p:stCondLst>
                              <p:cond delay="3500"/>
                            </p:stCondLst>
                            <p:childTnLst>
                              <p:par>
                                <p:cTn id="59" presetID="4" presetClass="exit" presetSubtype="16" fill="hold" grpId="1" nodeType="afterEffect">
                                  <p:stCondLst>
                                    <p:cond delay="0"/>
                                  </p:stCondLst>
                                  <p:childTnLst>
                                    <p:animEffect transition="out" filter="box(in)">
                                      <p:cBhvr>
                                        <p:cTn id="60" dur="500"/>
                                        <p:tgtEl>
                                          <p:spTgt spid="25"/>
                                        </p:tgtEl>
                                      </p:cBhvr>
                                    </p:animEffect>
                                    <p:set>
                                      <p:cBhvr>
                                        <p:cTn id="61" dur="1" fill="hold">
                                          <p:stCondLst>
                                            <p:cond delay="499"/>
                                          </p:stCondLst>
                                        </p:cTn>
                                        <p:tgtEl>
                                          <p:spTgt spid="25"/>
                                        </p:tgtEl>
                                        <p:attrNameLst>
                                          <p:attrName>style.visibility</p:attrName>
                                        </p:attrNameLst>
                                      </p:cBhvr>
                                      <p:to>
                                        <p:strVal val="hidden"/>
                                      </p:to>
                                    </p:set>
                                  </p:childTnLst>
                                </p:cTn>
                              </p:par>
                            </p:childTnLst>
                          </p:cTn>
                        </p:par>
                        <p:par>
                          <p:cTn id="62" fill="hold">
                            <p:stCondLst>
                              <p:cond delay="4000"/>
                            </p:stCondLst>
                            <p:childTnLst>
                              <p:par>
                                <p:cTn id="63" presetID="4" presetClass="entr" presetSubtype="16"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box(in)">
                                      <p:cBhvr>
                                        <p:cTn id="65" dur="1000"/>
                                        <p:tgtEl>
                                          <p:spTgt spid="26"/>
                                        </p:tgtEl>
                                      </p:cBhvr>
                                    </p:animEffect>
                                  </p:childTnLst>
                                  <p:subTnLst>
                                    <p:audio>
                                      <p:cMediaNode>
                                        <p:cTn display="0" masterRel="sameClick">
                                          <p:stCondLst>
                                            <p:cond evt="begin" delay="0">
                                              <p:tn val="63"/>
                                            </p:cond>
                                          </p:stCondLst>
                                          <p:endCondLst>
                                            <p:cond evt="onStopAudio" delay="0">
                                              <p:tgtEl>
                                                <p:sldTgt/>
                                              </p:tgtEl>
                                            </p:cond>
                                          </p:endCondLst>
                                        </p:cTn>
                                        <p:tgtEl>
                                          <p:sndTgt r:embed="rId2"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p:bldP spid="147459" grpId="0"/>
      <p:bldP spid="147460" grpId="0"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applicati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061" y="-21210"/>
            <a:ext cx="9258061" cy="7000042"/>
          </a:xfrm>
          <a:prstGeom prst="rect">
            <a:avLst/>
          </a:prstGeom>
        </p:spPr>
      </p:pic>
      <p:sp>
        <p:nvSpPr>
          <p:cNvPr id="2" name="TextBox 1"/>
          <p:cNvSpPr txBox="1"/>
          <p:nvPr/>
        </p:nvSpPr>
        <p:spPr>
          <a:xfrm>
            <a:off x="628769" y="1828800"/>
            <a:ext cx="7772400" cy="769441"/>
          </a:xfrm>
          <a:prstGeom prst="rect">
            <a:avLst/>
          </a:prstGeom>
          <a:noFill/>
        </p:spPr>
        <p:txBody>
          <a:bodyPr wrap="square" rtlCol="0">
            <a:spAutoFit/>
          </a:bodyPr>
          <a:lstStyle/>
          <a:p>
            <a:pPr algn="ctr"/>
            <a:r>
              <a:rPr lang="en-US" sz="4400" b="1" dirty="0" err="1">
                <a:solidFill>
                  <a:schemeClr val="bg1"/>
                </a:solidFill>
                <a:latin typeface="Times New Roman" panose="02020603050405020304" pitchFamily="18" charset="0"/>
                <a:cs typeface="Times New Roman" panose="02020603050405020304" pitchFamily="18" charset="0"/>
              </a:rPr>
              <a:t>Trò</a:t>
            </a:r>
            <a:r>
              <a:rPr lang="en-US" sz="4400" b="1" dirty="0">
                <a:solidFill>
                  <a:schemeClr val="bg1"/>
                </a:solidFill>
                <a:latin typeface="Times New Roman" panose="02020603050405020304" pitchFamily="18" charset="0"/>
                <a:cs typeface="Times New Roman" panose="02020603050405020304" pitchFamily="18" charset="0"/>
              </a:rPr>
              <a:t> </a:t>
            </a:r>
            <a:r>
              <a:rPr lang="en-US" sz="4400" b="1" dirty="0" err="1">
                <a:solidFill>
                  <a:schemeClr val="bg1"/>
                </a:solidFill>
                <a:latin typeface="Times New Roman" panose="02020603050405020304" pitchFamily="18" charset="0"/>
                <a:cs typeface="Times New Roman" panose="02020603050405020304" pitchFamily="18" charset="0"/>
              </a:rPr>
              <a:t>chơi</a:t>
            </a:r>
            <a:r>
              <a:rPr lang="en-US" sz="4400" b="1" dirty="0">
                <a:solidFill>
                  <a:schemeClr val="bg1"/>
                </a:solidFill>
                <a:latin typeface="Times New Roman" panose="02020603050405020304" pitchFamily="18" charset="0"/>
                <a:cs typeface="Times New Roman" panose="02020603050405020304" pitchFamily="18" charset="0"/>
              </a:rPr>
              <a:t> “ô </a:t>
            </a:r>
            <a:r>
              <a:rPr lang="en-US" sz="4400" b="1" dirty="0" err="1">
                <a:solidFill>
                  <a:schemeClr val="bg1"/>
                </a:solidFill>
                <a:latin typeface="Times New Roman" panose="02020603050405020304" pitchFamily="18" charset="0"/>
                <a:cs typeface="Times New Roman" panose="02020603050405020304" pitchFamily="18" charset="0"/>
              </a:rPr>
              <a:t>chữ</a:t>
            </a:r>
            <a:r>
              <a:rPr lang="en-US" sz="4400" b="1" dirty="0">
                <a:solidFill>
                  <a:schemeClr val="bg1"/>
                </a:solidFill>
                <a:latin typeface="Times New Roman" panose="02020603050405020304" pitchFamily="18" charset="0"/>
                <a:cs typeface="Times New Roman" panose="02020603050405020304" pitchFamily="18" charset="0"/>
              </a:rPr>
              <a:t>”</a:t>
            </a:r>
            <a:endParaRPr lang="en-US" sz="44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1981200" y="609600"/>
            <a:ext cx="6096000" cy="4572000"/>
            <a:chOff x="1248" y="384"/>
            <a:chExt cx="3840" cy="2880"/>
          </a:xfrm>
        </p:grpSpPr>
        <p:sp>
          <p:nvSpPr>
            <p:cNvPr id="40254" name="Rectangle 3"/>
            <p:cNvSpPr>
              <a:spLocks noChangeArrowheads="1"/>
            </p:cNvSpPr>
            <p:nvPr/>
          </p:nvSpPr>
          <p:spPr bwMode="auto">
            <a:xfrm>
              <a:off x="316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5" name="Rectangle 4"/>
            <p:cNvSpPr>
              <a:spLocks noChangeArrowheads="1"/>
            </p:cNvSpPr>
            <p:nvPr/>
          </p:nvSpPr>
          <p:spPr bwMode="auto">
            <a:xfrm>
              <a:off x="268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6" name="Rectangle 5"/>
            <p:cNvSpPr>
              <a:spLocks noChangeArrowheads="1"/>
            </p:cNvSpPr>
            <p:nvPr/>
          </p:nvSpPr>
          <p:spPr bwMode="auto">
            <a:xfrm>
              <a:off x="292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7" name="Rectangle 6"/>
            <p:cNvSpPr>
              <a:spLocks noChangeArrowheads="1"/>
            </p:cNvSpPr>
            <p:nvPr/>
          </p:nvSpPr>
          <p:spPr bwMode="auto">
            <a:xfrm>
              <a:off x="340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8" name="Rectangle 7"/>
            <p:cNvSpPr>
              <a:spLocks noChangeArrowheads="1"/>
            </p:cNvSpPr>
            <p:nvPr/>
          </p:nvSpPr>
          <p:spPr bwMode="auto">
            <a:xfrm>
              <a:off x="364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9" name="Rectangle 8"/>
            <p:cNvSpPr>
              <a:spLocks noChangeArrowheads="1"/>
            </p:cNvSpPr>
            <p:nvPr/>
          </p:nvSpPr>
          <p:spPr bwMode="auto">
            <a:xfrm>
              <a:off x="388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0" name="Rectangle 9"/>
            <p:cNvSpPr>
              <a:spLocks noChangeArrowheads="1"/>
            </p:cNvSpPr>
            <p:nvPr/>
          </p:nvSpPr>
          <p:spPr bwMode="auto">
            <a:xfrm>
              <a:off x="412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61" name="Rectangle 10"/>
            <p:cNvSpPr>
              <a:spLocks noChangeArrowheads="1"/>
            </p:cNvSpPr>
            <p:nvPr/>
          </p:nvSpPr>
          <p:spPr bwMode="auto">
            <a:xfrm>
              <a:off x="436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2" name="Rectangle 11"/>
            <p:cNvSpPr>
              <a:spLocks noChangeArrowheads="1"/>
            </p:cNvSpPr>
            <p:nvPr/>
          </p:nvSpPr>
          <p:spPr bwMode="auto">
            <a:xfrm>
              <a:off x="460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3" name="Rectangle 12"/>
            <p:cNvSpPr>
              <a:spLocks noChangeArrowheads="1"/>
            </p:cNvSpPr>
            <p:nvPr/>
          </p:nvSpPr>
          <p:spPr bwMode="auto">
            <a:xfrm>
              <a:off x="2448" y="384"/>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264" name="Rectangle 13"/>
            <p:cNvSpPr>
              <a:spLocks noChangeArrowheads="1"/>
            </p:cNvSpPr>
            <p:nvPr/>
          </p:nvSpPr>
          <p:spPr bwMode="auto">
            <a:xfrm>
              <a:off x="124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5" name="Rectangle 14"/>
            <p:cNvSpPr>
              <a:spLocks noChangeArrowheads="1"/>
            </p:cNvSpPr>
            <p:nvPr/>
          </p:nvSpPr>
          <p:spPr bwMode="auto">
            <a:xfrm>
              <a:off x="148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6" name="Rectangle 15"/>
            <p:cNvSpPr>
              <a:spLocks noChangeArrowheads="1"/>
            </p:cNvSpPr>
            <p:nvPr/>
          </p:nvSpPr>
          <p:spPr bwMode="auto">
            <a:xfrm>
              <a:off x="172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7" name="Rectangle 16"/>
            <p:cNvSpPr>
              <a:spLocks noChangeArrowheads="1"/>
            </p:cNvSpPr>
            <p:nvPr/>
          </p:nvSpPr>
          <p:spPr bwMode="auto">
            <a:xfrm>
              <a:off x="196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8" name="Rectangle 17"/>
            <p:cNvSpPr>
              <a:spLocks noChangeArrowheads="1"/>
            </p:cNvSpPr>
            <p:nvPr/>
          </p:nvSpPr>
          <p:spPr bwMode="auto">
            <a:xfrm>
              <a:off x="220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69" name="Rectangle 18"/>
            <p:cNvSpPr>
              <a:spLocks noChangeArrowheads="1"/>
            </p:cNvSpPr>
            <p:nvPr/>
          </p:nvSpPr>
          <p:spPr bwMode="auto">
            <a:xfrm>
              <a:off x="2448" y="576"/>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270" name="Rectangle 19"/>
            <p:cNvSpPr>
              <a:spLocks noChangeArrowheads="1"/>
            </p:cNvSpPr>
            <p:nvPr/>
          </p:nvSpPr>
          <p:spPr bwMode="auto">
            <a:xfrm>
              <a:off x="172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1" name="Rectangle 20"/>
            <p:cNvSpPr>
              <a:spLocks noChangeArrowheads="1"/>
            </p:cNvSpPr>
            <p:nvPr/>
          </p:nvSpPr>
          <p:spPr bwMode="auto">
            <a:xfrm>
              <a:off x="196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2" name="Rectangle 21"/>
            <p:cNvSpPr>
              <a:spLocks noChangeArrowheads="1"/>
            </p:cNvSpPr>
            <p:nvPr/>
          </p:nvSpPr>
          <p:spPr bwMode="auto">
            <a:xfrm>
              <a:off x="220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3" name="Rectangle 22"/>
            <p:cNvSpPr>
              <a:spLocks noChangeArrowheads="1"/>
            </p:cNvSpPr>
            <p:nvPr/>
          </p:nvSpPr>
          <p:spPr bwMode="auto">
            <a:xfrm>
              <a:off x="268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74" name="Rectangle 23"/>
            <p:cNvSpPr>
              <a:spLocks noChangeArrowheads="1"/>
            </p:cNvSpPr>
            <p:nvPr/>
          </p:nvSpPr>
          <p:spPr bwMode="auto">
            <a:xfrm>
              <a:off x="292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5" name="Rectangle 24"/>
            <p:cNvSpPr>
              <a:spLocks noChangeArrowheads="1"/>
            </p:cNvSpPr>
            <p:nvPr/>
          </p:nvSpPr>
          <p:spPr bwMode="auto">
            <a:xfrm>
              <a:off x="316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76" name="Rectangle 25"/>
            <p:cNvSpPr>
              <a:spLocks noChangeArrowheads="1"/>
            </p:cNvSpPr>
            <p:nvPr/>
          </p:nvSpPr>
          <p:spPr bwMode="auto">
            <a:xfrm>
              <a:off x="340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7" name="Rectangle 26"/>
            <p:cNvSpPr>
              <a:spLocks noChangeArrowheads="1"/>
            </p:cNvSpPr>
            <p:nvPr/>
          </p:nvSpPr>
          <p:spPr bwMode="auto">
            <a:xfrm>
              <a:off x="364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8" name="Rectangle 27"/>
            <p:cNvSpPr>
              <a:spLocks noChangeArrowheads="1"/>
            </p:cNvSpPr>
            <p:nvPr/>
          </p:nvSpPr>
          <p:spPr bwMode="auto">
            <a:xfrm>
              <a:off x="388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79" name="Rectangle 28"/>
            <p:cNvSpPr>
              <a:spLocks noChangeArrowheads="1"/>
            </p:cNvSpPr>
            <p:nvPr/>
          </p:nvSpPr>
          <p:spPr bwMode="auto">
            <a:xfrm>
              <a:off x="412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80" name="Rectangle 29"/>
            <p:cNvSpPr>
              <a:spLocks noChangeArrowheads="1"/>
            </p:cNvSpPr>
            <p:nvPr/>
          </p:nvSpPr>
          <p:spPr bwMode="auto">
            <a:xfrm>
              <a:off x="436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1" name="Rectangle 30"/>
            <p:cNvSpPr>
              <a:spLocks noChangeArrowheads="1"/>
            </p:cNvSpPr>
            <p:nvPr/>
          </p:nvSpPr>
          <p:spPr bwMode="auto">
            <a:xfrm>
              <a:off x="2448" y="768"/>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282" name="Rectangle 31"/>
            <p:cNvSpPr>
              <a:spLocks noChangeArrowheads="1"/>
            </p:cNvSpPr>
            <p:nvPr/>
          </p:nvSpPr>
          <p:spPr bwMode="auto">
            <a:xfrm>
              <a:off x="268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3" name="Rectangle 32"/>
            <p:cNvSpPr>
              <a:spLocks noChangeArrowheads="1"/>
            </p:cNvSpPr>
            <p:nvPr/>
          </p:nvSpPr>
          <p:spPr bwMode="auto">
            <a:xfrm>
              <a:off x="196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4" name="Rectangle 33"/>
            <p:cNvSpPr>
              <a:spLocks noChangeArrowheads="1"/>
            </p:cNvSpPr>
            <p:nvPr/>
          </p:nvSpPr>
          <p:spPr bwMode="auto">
            <a:xfrm>
              <a:off x="220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85" name="Rectangle 34"/>
            <p:cNvSpPr>
              <a:spLocks noChangeArrowheads="1"/>
            </p:cNvSpPr>
            <p:nvPr/>
          </p:nvSpPr>
          <p:spPr bwMode="auto">
            <a:xfrm>
              <a:off x="292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6" name="Rectangle 35"/>
            <p:cNvSpPr>
              <a:spLocks noChangeArrowheads="1"/>
            </p:cNvSpPr>
            <p:nvPr/>
          </p:nvSpPr>
          <p:spPr bwMode="auto">
            <a:xfrm>
              <a:off x="316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7" name="Rectangle 36"/>
            <p:cNvSpPr>
              <a:spLocks noChangeArrowheads="1"/>
            </p:cNvSpPr>
            <p:nvPr/>
          </p:nvSpPr>
          <p:spPr bwMode="auto">
            <a:xfrm>
              <a:off x="340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8" name="Rectangle 37"/>
            <p:cNvSpPr>
              <a:spLocks noChangeArrowheads="1"/>
            </p:cNvSpPr>
            <p:nvPr/>
          </p:nvSpPr>
          <p:spPr bwMode="auto">
            <a:xfrm>
              <a:off x="364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89" name="Rectangle 38"/>
            <p:cNvSpPr>
              <a:spLocks noChangeArrowheads="1"/>
            </p:cNvSpPr>
            <p:nvPr/>
          </p:nvSpPr>
          <p:spPr bwMode="auto">
            <a:xfrm>
              <a:off x="2448" y="1152"/>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290" name="Rectangle 39"/>
            <p:cNvSpPr>
              <a:spLocks noChangeArrowheads="1"/>
            </p:cNvSpPr>
            <p:nvPr/>
          </p:nvSpPr>
          <p:spPr bwMode="auto">
            <a:xfrm>
              <a:off x="172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91" name="Rectangle 40"/>
            <p:cNvSpPr>
              <a:spLocks noChangeArrowheads="1"/>
            </p:cNvSpPr>
            <p:nvPr/>
          </p:nvSpPr>
          <p:spPr bwMode="auto">
            <a:xfrm>
              <a:off x="196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92" name="Rectangle 41"/>
            <p:cNvSpPr>
              <a:spLocks noChangeArrowheads="1"/>
            </p:cNvSpPr>
            <p:nvPr/>
          </p:nvSpPr>
          <p:spPr bwMode="auto">
            <a:xfrm>
              <a:off x="220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93" name="Rectangle 42"/>
            <p:cNvSpPr>
              <a:spLocks noChangeArrowheads="1"/>
            </p:cNvSpPr>
            <p:nvPr/>
          </p:nvSpPr>
          <p:spPr bwMode="auto">
            <a:xfrm>
              <a:off x="268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94" name="Rectangle 43"/>
            <p:cNvSpPr>
              <a:spLocks noChangeArrowheads="1"/>
            </p:cNvSpPr>
            <p:nvPr/>
          </p:nvSpPr>
          <p:spPr bwMode="auto">
            <a:xfrm>
              <a:off x="292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95" name="Rectangle 44"/>
            <p:cNvSpPr>
              <a:spLocks noChangeArrowheads="1"/>
            </p:cNvSpPr>
            <p:nvPr/>
          </p:nvSpPr>
          <p:spPr bwMode="auto">
            <a:xfrm>
              <a:off x="316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96" name="Rectangle 45"/>
            <p:cNvSpPr>
              <a:spLocks noChangeArrowheads="1"/>
            </p:cNvSpPr>
            <p:nvPr/>
          </p:nvSpPr>
          <p:spPr bwMode="auto">
            <a:xfrm>
              <a:off x="340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97" name="Rectangle 46"/>
            <p:cNvSpPr>
              <a:spLocks noChangeArrowheads="1"/>
            </p:cNvSpPr>
            <p:nvPr/>
          </p:nvSpPr>
          <p:spPr bwMode="auto">
            <a:xfrm>
              <a:off x="2448" y="1344"/>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298" name="Rectangle 47"/>
            <p:cNvSpPr>
              <a:spLocks noChangeArrowheads="1"/>
            </p:cNvSpPr>
            <p:nvPr/>
          </p:nvSpPr>
          <p:spPr bwMode="auto">
            <a:xfrm>
              <a:off x="196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99" name="Rectangle 48"/>
            <p:cNvSpPr>
              <a:spLocks noChangeArrowheads="1"/>
            </p:cNvSpPr>
            <p:nvPr/>
          </p:nvSpPr>
          <p:spPr bwMode="auto">
            <a:xfrm>
              <a:off x="220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0" name="Rectangle 49"/>
            <p:cNvSpPr>
              <a:spLocks noChangeArrowheads="1"/>
            </p:cNvSpPr>
            <p:nvPr/>
          </p:nvSpPr>
          <p:spPr bwMode="auto">
            <a:xfrm>
              <a:off x="268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1" name="Rectangle 50"/>
            <p:cNvSpPr>
              <a:spLocks noChangeArrowheads="1"/>
            </p:cNvSpPr>
            <p:nvPr/>
          </p:nvSpPr>
          <p:spPr bwMode="auto">
            <a:xfrm>
              <a:off x="292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2" name="Rectangle 51"/>
            <p:cNvSpPr>
              <a:spLocks noChangeArrowheads="1"/>
            </p:cNvSpPr>
            <p:nvPr/>
          </p:nvSpPr>
          <p:spPr bwMode="auto">
            <a:xfrm>
              <a:off x="316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3" name="Rectangle 52"/>
            <p:cNvSpPr>
              <a:spLocks noChangeArrowheads="1"/>
            </p:cNvSpPr>
            <p:nvPr/>
          </p:nvSpPr>
          <p:spPr bwMode="auto">
            <a:xfrm>
              <a:off x="340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4" name="Rectangle 53"/>
            <p:cNvSpPr>
              <a:spLocks noChangeArrowheads="1"/>
            </p:cNvSpPr>
            <p:nvPr/>
          </p:nvSpPr>
          <p:spPr bwMode="auto">
            <a:xfrm>
              <a:off x="2448" y="1536"/>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05" name="Rectangle 54"/>
            <p:cNvSpPr>
              <a:spLocks noChangeArrowheads="1"/>
            </p:cNvSpPr>
            <p:nvPr/>
          </p:nvSpPr>
          <p:spPr bwMode="auto">
            <a:xfrm>
              <a:off x="268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6" name="Rectangle 55"/>
            <p:cNvSpPr>
              <a:spLocks noChangeArrowheads="1"/>
            </p:cNvSpPr>
            <p:nvPr/>
          </p:nvSpPr>
          <p:spPr bwMode="auto">
            <a:xfrm>
              <a:off x="292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7" name="Rectangle 56"/>
            <p:cNvSpPr>
              <a:spLocks noChangeArrowheads="1"/>
            </p:cNvSpPr>
            <p:nvPr/>
          </p:nvSpPr>
          <p:spPr bwMode="auto">
            <a:xfrm>
              <a:off x="316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08" name="Rectangle 57"/>
            <p:cNvSpPr>
              <a:spLocks noChangeArrowheads="1"/>
            </p:cNvSpPr>
            <p:nvPr/>
          </p:nvSpPr>
          <p:spPr bwMode="auto">
            <a:xfrm>
              <a:off x="340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09" name="Rectangle 58"/>
            <p:cNvSpPr>
              <a:spLocks noChangeArrowheads="1"/>
            </p:cNvSpPr>
            <p:nvPr/>
          </p:nvSpPr>
          <p:spPr bwMode="auto">
            <a:xfrm>
              <a:off x="364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0" name="Rectangle 59"/>
            <p:cNvSpPr>
              <a:spLocks noChangeArrowheads="1"/>
            </p:cNvSpPr>
            <p:nvPr/>
          </p:nvSpPr>
          <p:spPr bwMode="auto">
            <a:xfrm>
              <a:off x="2448" y="1920"/>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11" name="Rectangle 60"/>
            <p:cNvSpPr>
              <a:spLocks noChangeArrowheads="1"/>
            </p:cNvSpPr>
            <p:nvPr/>
          </p:nvSpPr>
          <p:spPr bwMode="auto">
            <a:xfrm>
              <a:off x="220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2" name="Rectangle 61"/>
            <p:cNvSpPr>
              <a:spLocks noChangeArrowheads="1"/>
            </p:cNvSpPr>
            <p:nvPr/>
          </p:nvSpPr>
          <p:spPr bwMode="auto">
            <a:xfrm>
              <a:off x="268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3" name="Rectangle 62"/>
            <p:cNvSpPr>
              <a:spLocks noChangeArrowheads="1"/>
            </p:cNvSpPr>
            <p:nvPr/>
          </p:nvSpPr>
          <p:spPr bwMode="auto">
            <a:xfrm>
              <a:off x="292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4" name="Rectangle 63"/>
            <p:cNvSpPr>
              <a:spLocks noChangeArrowheads="1"/>
            </p:cNvSpPr>
            <p:nvPr/>
          </p:nvSpPr>
          <p:spPr bwMode="auto">
            <a:xfrm>
              <a:off x="316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5" name="Rectangle 64"/>
            <p:cNvSpPr>
              <a:spLocks noChangeArrowheads="1"/>
            </p:cNvSpPr>
            <p:nvPr/>
          </p:nvSpPr>
          <p:spPr bwMode="auto">
            <a:xfrm>
              <a:off x="340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6" name="Rectangle 65"/>
            <p:cNvSpPr>
              <a:spLocks noChangeArrowheads="1"/>
            </p:cNvSpPr>
            <p:nvPr/>
          </p:nvSpPr>
          <p:spPr bwMode="auto">
            <a:xfrm>
              <a:off x="364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7" name="Rectangle 66"/>
            <p:cNvSpPr>
              <a:spLocks noChangeArrowheads="1"/>
            </p:cNvSpPr>
            <p:nvPr/>
          </p:nvSpPr>
          <p:spPr bwMode="auto">
            <a:xfrm>
              <a:off x="388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18" name="Rectangle 67"/>
            <p:cNvSpPr>
              <a:spLocks noChangeArrowheads="1"/>
            </p:cNvSpPr>
            <p:nvPr/>
          </p:nvSpPr>
          <p:spPr bwMode="auto">
            <a:xfrm>
              <a:off x="2448" y="1728"/>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19" name="Rectangle 68"/>
            <p:cNvSpPr>
              <a:spLocks noChangeArrowheads="1"/>
            </p:cNvSpPr>
            <p:nvPr/>
          </p:nvSpPr>
          <p:spPr bwMode="auto">
            <a:xfrm>
              <a:off x="148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0" name="Rectangle 69"/>
            <p:cNvSpPr>
              <a:spLocks noChangeArrowheads="1"/>
            </p:cNvSpPr>
            <p:nvPr/>
          </p:nvSpPr>
          <p:spPr bwMode="auto">
            <a:xfrm>
              <a:off x="172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21" name="Rectangle 70"/>
            <p:cNvSpPr>
              <a:spLocks noChangeArrowheads="1"/>
            </p:cNvSpPr>
            <p:nvPr/>
          </p:nvSpPr>
          <p:spPr bwMode="auto">
            <a:xfrm>
              <a:off x="196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2" name="Rectangle 71"/>
            <p:cNvSpPr>
              <a:spLocks noChangeArrowheads="1"/>
            </p:cNvSpPr>
            <p:nvPr/>
          </p:nvSpPr>
          <p:spPr bwMode="auto">
            <a:xfrm>
              <a:off x="220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3" name="Rectangle 72"/>
            <p:cNvSpPr>
              <a:spLocks noChangeArrowheads="1"/>
            </p:cNvSpPr>
            <p:nvPr/>
          </p:nvSpPr>
          <p:spPr bwMode="auto">
            <a:xfrm>
              <a:off x="268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4" name="Rectangle 73"/>
            <p:cNvSpPr>
              <a:spLocks noChangeArrowheads="1"/>
            </p:cNvSpPr>
            <p:nvPr/>
          </p:nvSpPr>
          <p:spPr bwMode="auto">
            <a:xfrm>
              <a:off x="292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5" name="Rectangle 74"/>
            <p:cNvSpPr>
              <a:spLocks noChangeArrowheads="1"/>
            </p:cNvSpPr>
            <p:nvPr/>
          </p:nvSpPr>
          <p:spPr bwMode="auto">
            <a:xfrm>
              <a:off x="316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6" name="Rectangle 75"/>
            <p:cNvSpPr>
              <a:spLocks noChangeArrowheads="1"/>
            </p:cNvSpPr>
            <p:nvPr/>
          </p:nvSpPr>
          <p:spPr bwMode="auto">
            <a:xfrm>
              <a:off x="2448" y="2496"/>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27" name="Rectangle 76"/>
            <p:cNvSpPr>
              <a:spLocks noChangeArrowheads="1"/>
            </p:cNvSpPr>
            <p:nvPr/>
          </p:nvSpPr>
          <p:spPr bwMode="auto">
            <a:xfrm>
              <a:off x="1968" y="268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8" name="Rectangle 77"/>
            <p:cNvSpPr>
              <a:spLocks noChangeArrowheads="1"/>
            </p:cNvSpPr>
            <p:nvPr/>
          </p:nvSpPr>
          <p:spPr bwMode="auto">
            <a:xfrm>
              <a:off x="2208" y="268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29" name="Rectangle 78"/>
            <p:cNvSpPr>
              <a:spLocks noChangeArrowheads="1"/>
            </p:cNvSpPr>
            <p:nvPr/>
          </p:nvSpPr>
          <p:spPr bwMode="auto">
            <a:xfrm>
              <a:off x="2688" y="268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30" name="Rectangle 79"/>
            <p:cNvSpPr>
              <a:spLocks noChangeArrowheads="1"/>
            </p:cNvSpPr>
            <p:nvPr/>
          </p:nvSpPr>
          <p:spPr bwMode="auto">
            <a:xfrm>
              <a:off x="2448" y="2688"/>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31" name="Rectangle 80"/>
            <p:cNvSpPr>
              <a:spLocks noChangeArrowheads="1"/>
            </p:cNvSpPr>
            <p:nvPr/>
          </p:nvSpPr>
          <p:spPr bwMode="auto">
            <a:xfrm>
              <a:off x="196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32" name="Rectangle 81"/>
            <p:cNvSpPr>
              <a:spLocks noChangeArrowheads="1"/>
            </p:cNvSpPr>
            <p:nvPr/>
          </p:nvSpPr>
          <p:spPr bwMode="auto">
            <a:xfrm>
              <a:off x="220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33" name="Rectangle 82"/>
            <p:cNvSpPr>
              <a:spLocks noChangeArrowheads="1"/>
            </p:cNvSpPr>
            <p:nvPr/>
          </p:nvSpPr>
          <p:spPr bwMode="auto">
            <a:xfrm>
              <a:off x="268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34" name="Rectangle 83"/>
            <p:cNvSpPr>
              <a:spLocks noChangeArrowheads="1"/>
            </p:cNvSpPr>
            <p:nvPr/>
          </p:nvSpPr>
          <p:spPr bwMode="auto">
            <a:xfrm>
              <a:off x="292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35" name="Rectangle 84"/>
            <p:cNvSpPr>
              <a:spLocks noChangeArrowheads="1"/>
            </p:cNvSpPr>
            <p:nvPr/>
          </p:nvSpPr>
          <p:spPr bwMode="auto">
            <a:xfrm>
              <a:off x="316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36" name="Rectangle 85"/>
            <p:cNvSpPr>
              <a:spLocks noChangeArrowheads="1"/>
            </p:cNvSpPr>
            <p:nvPr/>
          </p:nvSpPr>
          <p:spPr bwMode="auto">
            <a:xfrm>
              <a:off x="340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37" name="Rectangle 86"/>
            <p:cNvSpPr>
              <a:spLocks noChangeArrowheads="1"/>
            </p:cNvSpPr>
            <p:nvPr/>
          </p:nvSpPr>
          <p:spPr bwMode="auto">
            <a:xfrm>
              <a:off x="2448" y="2880"/>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38" name="Rectangle 87"/>
            <p:cNvSpPr>
              <a:spLocks noChangeArrowheads="1"/>
            </p:cNvSpPr>
            <p:nvPr/>
          </p:nvSpPr>
          <p:spPr bwMode="auto">
            <a:xfrm>
              <a:off x="196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39" name="Rectangle 88"/>
            <p:cNvSpPr>
              <a:spLocks noChangeArrowheads="1"/>
            </p:cNvSpPr>
            <p:nvPr/>
          </p:nvSpPr>
          <p:spPr bwMode="auto">
            <a:xfrm>
              <a:off x="220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0" name="Rectangle 89"/>
            <p:cNvSpPr>
              <a:spLocks noChangeArrowheads="1"/>
            </p:cNvSpPr>
            <p:nvPr/>
          </p:nvSpPr>
          <p:spPr bwMode="auto">
            <a:xfrm>
              <a:off x="268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41" name="Rectangle 90"/>
            <p:cNvSpPr>
              <a:spLocks noChangeArrowheads="1"/>
            </p:cNvSpPr>
            <p:nvPr/>
          </p:nvSpPr>
          <p:spPr bwMode="auto">
            <a:xfrm>
              <a:off x="292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2" name="Rectangle 91"/>
            <p:cNvSpPr>
              <a:spLocks noChangeArrowheads="1"/>
            </p:cNvSpPr>
            <p:nvPr/>
          </p:nvSpPr>
          <p:spPr bwMode="auto">
            <a:xfrm>
              <a:off x="316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3" name="Rectangle 92"/>
            <p:cNvSpPr>
              <a:spLocks noChangeArrowheads="1"/>
            </p:cNvSpPr>
            <p:nvPr/>
          </p:nvSpPr>
          <p:spPr bwMode="auto">
            <a:xfrm>
              <a:off x="2448" y="2112"/>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44" name="Rectangle 93"/>
            <p:cNvSpPr>
              <a:spLocks noChangeArrowheads="1"/>
            </p:cNvSpPr>
            <p:nvPr/>
          </p:nvSpPr>
          <p:spPr bwMode="auto">
            <a:xfrm>
              <a:off x="2448" y="3072"/>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45" name="Rectangle 94"/>
            <p:cNvSpPr>
              <a:spLocks noChangeArrowheads="1"/>
            </p:cNvSpPr>
            <p:nvPr/>
          </p:nvSpPr>
          <p:spPr bwMode="auto">
            <a:xfrm>
              <a:off x="268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6" name="Rectangle 95"/>
            <p:cNvSpPr>
              <a:spLocks noChangeArrowheads="1"/>
            </p:cNvSpPr>
            <p:nvPr/>
          </p:nvSpPr>
          <p:spPr bwMode="auto">
            <a:xfrm>
              <a:off x="292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7" name="Rectangle 96"/>
            <p:cNvSpPr>
              <a:spLocks noChangeArrowheads="1"/>
            </p:cNvSpPr>
            <p:nvPr/>
          </p:nvSpPr>
          <p:spPr bwMode="auto">
            <a:xfrm>
              <a:off x="316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8" name="Rectangle 97"/>
            <p:cNvSpPr>
              <a:spLocks noChangeArrowheads="1"/>
            </p:cNvSpPr>
            <p:nvPr/>
          </p:nvSpPr>
          <p:spPr bwMode="auto">
            <a:xfrm>
              <a:off x="340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49" name="Rectangle 98"/>
            <p:cNvSpPr>
              <a:spLocks noChangeArrowheads="1"/>
            </p:cNvSpPr>
            <p:nvPr/>
          </p:nvSpPr>
          <p:spPr bwMode="auto">
            <a:xfrm>
              <a:off x="364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50" name="Rectangle 99"/>
            <p:cNvSpPr>
              <a:spLocks noChangeArrowheads="1"/>
            </p:cNvSpPr>
            <p:nvPr/>
          </p:nvSpPr>
          <p:spPr bwMode="auto">
            <a:xfrm>
              <a:off x="388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1" name="Rectangle 100"/>
            <p:cNvSpPr>
              <a:spLocks noChangeArrowheads="1"/>
            </p:cNvSpPr>
            <p:nvPr/>
          </p:nvSpPr>
          <p:spPr bwMode="auto">
            <a:xfrm>
              <a:off x="412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2" name="Rectangle 101"/>
            <p:cNvSpPr>
              <a:spLocks noChangeArrowheads="1"/>
            </p:cNvSpPr>
            <p:nvPr/>
          </p:nvSpPr>
          <p:spPr bwMode="auto">
            <a:xfrm>
              <a:off x="436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3" name="Rectangle 102"/>
            <p:cNvSpPr>
              <a:spLocks noChangeArrowheads="1"/>
            </p:cNvSpPr>
            <p:nvPr/>
          </p:nvSpPr>
          <p:spPr bwMode="auto">
            <a:xfrm>
              <a:off x="460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4" name="Rectangle 103"/>
            <p:cNvSpPr>
              <a:spLocks noChangeArrowheads="1"/>
            </p:cNvSpPr>
            <p:nvPr/>
          </p:nvSpPr>
          <p:spPr bwMode="auto">
            <a:xfrm>
              <a:off x="484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5" name="Rectangle 104"/>
            <p:cNvSpPr>
              <a:spLocks noChangeArrowheads="1"/>
            </p:cNvSpPr>
            <p:nvPr/>
          </p:nvSpPr>
          <p:spPr bwMode="auto">
            <a:xfrm>
              <a:off x="1968" y="96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6" name="Rectangle 105"/>
            <p:cNvSpPr>
              <a:spLocks noChangeArrowheads="1"/>
            </p:cNvSpPr>
            <p:nvPr/>
          </p:nvSpPr>
          <p:spPr bwMode="auto">
            <a:xfrm>
              <a:off x="2208" y="96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7" name="Rectangle 106"/>
            <p:cNvSpPr>
              <a:spLocks noChangeArrowheads="1"/>
            </p:cNvSpPr>
            <p:nvPr/>
          </p:nvSpPr>
          <p:spPr bwMode="auto">
            <a:xfrm>
              <a:off x="2688" y="96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58" name="Rectangle 107"/>
            <p:cNvSpPr>
              <a:spLocks noChangeArrowheads="1"/>
            </p:cNvSpPr>
            <p:nvPr/>
          </p:nvSpPr>
          <p:spPr bwMode="auto">
            <a:xfrm>
              <a:off x="2448" y="960"/>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359" name="Rectangle 108"/>
            <p:cNvSpPr>
              <a:spLocks noChangeArrowheads="1"/>
            </p:cNvSpPr>
            <p:nvPr/>
          </p:nvSpPr>
          <p:spPr bwMode="auto">
            <a:xfrm>
              <a:off x="172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60" name="Rectangle 109"/>
            <p:cNvSpPr>
              <a:spLocks noChangeArrowheads="1"/>
            </p:cNvSpPr>
            <p:nvPr/>
          </p:nvSpPr>
          <p:spPr bwMode="auto">
            <a:xfrm>
              <a:off x="196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361" name="Rectangle 110"/>
            <p:cNvSpPr>
              <a:spLocks noChangeArrowheads="1"/>
            </p:cNvSpPr>
            <p:nvPr/>
          </p:nvSpPr>
          <p:spPr bwMode="auto">
            <a:xfrm>
              <a:off x="220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62" name="Rectangle 111"/>
            <p:cNvSpPr>
              <a:spLocks noChangeArrowheads="1"/>
            </p:cNvSpPr>
            <p:nvPr/>
          </p:nvSpPr>
          <p:spPr bwMode="auto">
            <a:xfrm>
              <a:off x="268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363" name="Rectangle 112"/>
            <p:cNvSpPr>
              <a:spLocks noChangeArrowheads="1"/>
            </p:cNvSpPr>
            <p:nvPr/>
          </p:nvSpPr>
          <p:spPr bwMode="auto">
            <a:xfrm>
              <a:off x="2448" y="2304"/>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3" name="Group 113"/>
          <p:cNvGrpSpPr/>
          <p:nvPr/>
        </p:nvGrpSpPr>
        <p:grpSpPr bwMode="auto">
          <a:xfrm>
            <a:off x="3886200" y="609600"/>
            <a:ext cx="3810000" cy="304800"/>
            <a:chOff x="2448" y="384"/>
            <a:chExt cx="2400" cy="192"/>
          </a:xfrm>
        </p:grpSpPr>
        <p:sp>
          <p:nvSpPr>
            <p:cNvPr id="40244" name="Rectangle 114"/>
            <p:cNvSpPr>
              <a:spLocks noChangeArrowheads="1"/>
            </p:cNvSpPr>
            <p:nvPr/>
          </p:nvSpPr>
          <p:spPr bwMode="auto">
            <a:xfrm>
              <a:off x="316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5" name="Rectangle 115"/>
            <p:cNvSpPr>
              <a:spLocks noChangeArrowheads="1"/>
            </p:cNvSpPr>
            <p:nvPr/>
          </p:nvSpPr>
          <p:spPr bwMode="auto">
            <a:xfrm>
              <a:off x="268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6" name="Rectangle 116"/>
            <p:cNvSpPr>
              <a:spLocks noChangeArrowheads="1"/>
            </p:cNvSpPr>
            <p:nvPr/>
          </p:nvSpPr>
          <p:spPr bwMode="auto">
            <a:xfrm>
              <a:off x="292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7" name="Rectangle 117"/>
            <p:cNvSpPr>
              <a:spLocks noChangeArrowheads="1"/>
            </p:cNvSpPr>
            <p:nvPr/>
          </p:nvSpPr>
          <p:spPr bwMode="auto">
            <a:xfrm>
              <a:off x="340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8" name="Rectangle 118"/>
            <p:cNvSpPr>
              <a:spLocks noChangeArrowheads="1"/>
            </p:cNvSpPr>
            <p:nvPr/>
          </p:nvSpPr>
          <p:spPr bwMode="auto">
            <a:xfrm>
              <a:off x="364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9" name="Rectangle 119"/>
            <p:cNvSpPr>
              <a:spLocks noChangeArrowheads="1"/>
            </p:cNvSpPr>
            <p:nvPr/>
          </p:nvSpPr>
          <p:spPr bwMode="auto">
            <a:xfrm>
              <a:off x="388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0" name="Rectangle 120"/>
            <p:cNvSpPr>
              <a:spLocks noChangeArrowheads="1"/>
            </p:cNvSpPr>
            <p:nvPr/>
          </p:nvSpPr>
          <p:spPr bwMode="auto">
            <a:xfrm>
              <a:off x="412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51" name="Rectangle 121"/>
            <p:cNvSpPr>
              <a:spLocks noChangeArrowheads="1"/>
            </p:cNvSpPr>
            <p:nvPr/>
          </p:nvSpPr>
          <p:spPr bwMode="auto">
            <a:xfrm>
              <a:off x="436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2" name="Rectangle 122"/>
            <p:cNvSpPr>
              <a:spLocks noChangeArrowheads="1"/>
            </p:cNvSpPr>
            <p:nvPr/>
          </p:nvSpPr>
          <p:spPr bwMode="auto">
            <a:xfrm>
              <a:off x="4608" y="38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53" name="Rectangle 123"/>
            <p:cNvSpPr>
              <a:spLocks noChangeArrowheads="1"/>
            </p:cNvSpPr>
            <p:nvPr/>
          </p:nvSpPr>
          <p:spPr bwMode="auto">
            <a:xfrm>
              <a:off x="2448" y="384"/>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4" name="Group 124"/>
          <p:cNvGrpSpPr/>
          <p:nvPr/>
        </p:nvGrpSpPr>
        <p:grpSpPr bwMode="auto">
          <a:xfrm>
            <a:off x="1981200" y="914400"/>
            <a:ext cx="2286000" cy="304800"/>
            <a:chOff x="1248" y="576"/>
            <a:chExt cx="1440" cy="192"/>
          </a:xfrm>
        </p:grpSpPr>
        <p:sp>
          <p:nvSpPr>
            <p:cNvPr id="40238" name="Rectangle 125"/>
            <p:cNvSpPr>
              <a:spLocks noChangeArrowheads="1"/>
            </p:cNvSpPr>
            <p:nvPr/>
          </p:nvSpPr>
          <p:spPr bwMode="auto">
            <a:xfrm>
              <a:off x="1248" y="57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39" name="Rectangle 126"/>
            <p:cNvSpPr>
              <a:spLocks noChangeArrowheads="1"/>
            </p:cNvSpPr>
            <p:nvPr/>
          </p:nvSpPr>
          <p:spPr bwMode="auto">
            <a:xfrm>
              <a:off x="1488" y="57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0" name="Rectangle 127"/>
            <p:cNvSpPr>
              <a:spLocks noChangeArrowheads="1"/>
            </p:cNvSpPr>
            <p:nvPr/>
          </p:nvSpPr>
          <p:spPr bwMode="auto">
            <a:xfrm>
              <a:off x="1728" y="57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1" name="Rectangle 128"/>
            <p:cNvSpPr>
              <a:spLocks noChangeArrowheads="1"/>
            </p:cNvSpPr>
            <p:nvPr/>
          </p:nvSpPr>
          <p:spPr bwMode="auto">
            <a:xfrm>
              <a:off x="1968" y="57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2" name="Rectangle 129"/>
            <p:cNvSpPr>
              <a:spLocks noChangeArrowheads="1"/>
            </p:cNvSpPr>
            <p:nvPr/>
          </p:nvSpPr>
          <p:spPr bwMode="auto">
            <a:xfrm>
              <a:off x="2208" y="57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43" name="Rectangle 130"/>
            <p:cNvSpPr>
              <a:spLocks noChangeArrowheads="1"/>
            </p:cNvSpPr>
            <p:nvPr/>
          </p:nvSpPr>
          <p:spPr bwMode="auto">
            <a:xfrm>
              <a:off x="2448" y="576"/>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5" name="Group 131"/>
          <p:cNvGrpSpPr/>
          <p:nvPr/>
        </p:nvGrpSpPr>
        <p:grpSpPr bwMode="auto">
          <a:xfrm>
            <a:off x="2743200" y="1219200"/>
            <a:ext cx="4572000" cy="304800"/>
            <a:chOff x="1728" y="768"/>
            <a:chExt cx="2880" cy="192"/>
          </a:xfrm>
        </p:grpSpPr>
        <p:sp>
          <p:nvSpPr>
            <p:cNvPr id="40226" name="Rectangle 132"/>
            <p:cNvSpPr>
              <a:spLocks noChangeArrowheads="1"/>
            </p:cNvSpPr>
            <p:nvPr/>
          </p:nvSpPr>
          <p:spPr bwMode="auto">
            <a:xfrm>
              <a:off x="172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7" name="Rectangle 133"/>
            <p:cNvSpPr>
              <a:spLocks noChangeArrowheads="1"/>
            </p:cNvSpPr>
            <p:nvPr/>
          </p:nvSpPr>
          <p:spPr bwMode="auto">
            <a:xfrm>
              <a:off x="196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8" name="Rectangle 134"/>
            <p:cNvSpPr>
              <a:spLocks noChangeArrowheads="1"/>
            </p:cNvSpPr>
            <p:nvPr/>
          </p:nvSpPr>
          <p:spPr bwMode="auto">
            <a:xfrm>
              <a:off x="220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9" name="Rectangle 135"/>
            <p:cNvSpPr>
              <a:spLocks noChangeArrowheads="1"/>
            </p:cNvSpPr>
            <p:nvPr/>
          </p:nvSpPr>
          <p:spPr bwMode="auto">
            <a:xfrm>
              <a:off x="268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30" name="Rectangle 136"/>
            <p:cNvSpPr>
              <a:spLocks noChangeArrowheads="1"/>
            </p:cNvSpPr>
            <p:nvPr/>
          </p:nvSpPr>
          <p:spPr bwMode="auto">
            <a:xfrm>
              <a:off x="292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31" name="Rectangle 137"/>
            <p:cNvSpPr>
              <a:spLocks noChangeArrowheads="1"/>
            </p:cNvSpPr>
            <p:nvPr/>
          </p:nvSpPr>
          <p:spPr bwMode="auto">
            <a:xfrm>
              <a:off x="316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32" name="Rectangle 138"/>
            <p:cNvSpPr>
              <a:spLocks noChangeArrowheads="1"/>
            </p:cNvSpPr>
            <p:nvPr/>
          </p:nvSpPr>
          <p:spPr bwMode="auto">
            <a:xfrm>
              <a:off x="340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33" name="Rectangle 139"/>
            <p:cNvSpPr>
              <a:spLocks noChangeArrowheads="1"/>
            </p:cNvSpPr>
            <p:nvPr/>
          </p:nvSpPr>
          <p:spPr bwMode="auto">
            <a:xfrm>
              <a:off x="364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34" name="Rectangle 140"/>
            <p:cNvSpPr>
              <a:spLocks noChangeArrowheads="1"/>
            </p:cNvSpPr>
            <p:nvPr/>
          </p:nvSpPr>
          <p:spPr bwMode="auto">
            <a:xfrm>
              <a:off x="388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35" name="Rectangle 141"/>
            <p:cNvSpPr>
              <a:spLocks noChangeArrowheads="1"/>
            </p:cNvSpPr>
            <p:nvPr/>
          </p:nvSpPr>
          <p:spPr bwMode="auto">
            <a:xfrm>
              <a:off x="412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36" name="Rectangle 142"/>
            <p:cNvSpPr>
              <a:spLocks noChangeArrowheads="1"/>
            </p:cNvSpPr>
            <p:nvPr/>
          </p:nvSpPr>
          <p:spPr bwMode="auto">
            <a:xfrm>
              <a:off x="4368" y="76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37" name="Rectangle 143"/>
            <p:cNvSpPr>
              <a:spLocks noChangeArrowheads="1"/>
            </p:cNvSpPr>
            <p:nvPr/>
          </p:nvSpPr>
          <p:spPr bwMode="auto">
            <a:xfrm>
              <a:off x="2448" y="768"/>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6" name="Group 144"/>
          <p:cNvGrpSpPr/>
          <p:nvPr/>
        </p:nvGrpSpPr>
        <p:grpSpPr bwMode="auto">
          <a:xfrm>
            <a:off x="3124200" y="1828800"/>
            <a:ext cx="3048000" cy="304800"/>
            <a:chOff x="1968" y="1152"/>
            <a:chExt cx="1920" cy="192"/>
          </a:xfrm>
        </p:grpSpPr>
        <p:sp>
          <p:nvSpPr>
            <p:cNvPr id="40218" name="Rectangle 145"/>
            <p:cNvSpPr>
              <a:spLocks noChangeArrowheads="1"/>
            </p:cNvSpPr>
            <p:nvPr/>
          </p:nvSpPr>
          <p:spPr bwMode="auto">
            <a:xfrm>
              <a:off x="268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19" name="Rectangle 146"/>
            <p:cNvSpPr>
              <a:spLocks noChangeArrowheads="1"/>
            </p:cNvSpPr>
            <p:nvPr/>
          </p:nvSpPr>
          <p:spPr bwMode="auto">
            <a:xfrm>
              <a:off x="196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0" name="Rectangle 147"/>
            <p:cNvSpPr>
              <a:spLocks noChangeArrowheads="1"/>
            </p:cNvSpPr>
            <p:nvPr/>
          </p:nvSpPr>
          <p:spPr bwMode="auto">
            <a:xfrm>
              <a:off x="220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21" name="Rectangle 148"/>
            <p:cNvSpPr>
              <a:spLocks noChangeArrowheads="1"/>
            </p:cNvSpPr>
            <p:nvPr/>
          </p:nvSpPr>
          <p:spPr bwMode="auto">
            <a:xfrm>
              <a:off x="292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2" name="Rectangle 149"/>
            <p:cNvSpPr>
              <a:spLocks noChangeArrowheads="1"/>
            </p:cNvSpPr>
            <p:nvPr/>
          </p:nvSpPr>
          <p:spPr bwMode="auto">
            <a:xfrm>
              <a:off x="316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3" name="Rectangle 150"/>
            <p:cNvSpPr>
              <a:spLocks noChangeArrowheads="1"/>
            </p:cNvSpPr>
            <p:nvPr/>
          </p:nvSpPr>
          <p:spPr bwMode="auto">
            <a:xfrm>
              <a:off x="340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4" name="Rectangle 151"/>
            <p:cNvSpPr>
              <a:spLocks noChangeArrowheads="1"/>
            </p:cNvSpPr>
            <p:nvPr/>
          </p:nvSpPr>
          <p:spPr bwMode="auto">
            <a:xfrm>
              <a:off x="3648" y="115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25" name="Rectangle 152"/>
            <p:cNvSpPr>
              <a:spLocks noChangeArrowheads="1"/>
            </p:cNvSpPr>
            <p:nvPr/>
          </p:nvSpPr>
          <p:spPr bwMode="auto">
            <a:xfrm>
              <a:off x="2448" y="1152"/>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7" name="Group 153"/>
          <p:cNvGrpSpPr/>
          <p:nvPr/>
        </p:nvGrpSpPr>
        <p:grpSpPr bwMode="auto">
          <a:xfrm>
            <a:off x="2743200" y="2133600"/>
            <a:ext cx="3048000" cy="304800"/>
            <a:chOff x="1728" y="1344"/>
            <a:chExt cx="1920" cy="192"/>
          </a:xfrm>
        </p:grpSpPr>
        <p:sp>
          <p:nvSpPr>
            <p:cNvPr id="40210" name="Rectangle 154"/>
            <p:cNvSpPr>
              <a:spLocks noChangeArrowheads="1"/>
            </p:cNvSpPr>
            <p:nvPr/>
          </p:nvSpPr>
          <p:spPr bwMode="auto">
            <a:xfrm>
              <a:off x="172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11" name="Rectangle 155"/>
            <p:cNvSpPr>
              <a:spLocks noChangeArrowheads="1"/>
            </p:cNvSpPr>
            <p:nvPr/>
          </p:nvSpPr>
          <p:spPr bwMode="auto">
            <a:xfrm>
              <a:off x="196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12" name="Rectangle 156"/>
            <p:cNvSpPr>
              <a:spLocks noChangeArrowheads="1"/>
            </p:cNvSpPr>
            <p:nvPr/>
          </p:nvSpPr>
          <p:spPr bwMode="auto">
            <a:xfrm>
              <a:off x="220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13" name="Rectangle 157"/>
            <p:cNvSpPr>
              <a:spLocks noChangeArrowheads="1"/>
            </p:cNvSpPr>
            <p:nvPr/>
          </p:nvSpPr>
          <p:spPr bwMode="auto">
            <a:xfrm>
              <a:off x="268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14" name="Rectangle 158"/>
            <p:cNvSpPr>
              <a:spLocks noChangeArrowheads="1"/>
            </p:cNvSpPr>
            <p:nvPr/>
          </p:nvSpPr>
          <p:spPr bwMode="auto">
            <a:xfrm>
              <a:off x="292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15" name="Rectangle 159"/>
            <p:cNvSpPr>
              <a:spLocks noChangeArrowheads="1"/>
            </p:cNvSpPr>
            <p:nvPr/>
          </p:nvSpPr>
          <p:spPr bwMode="auto">
            <a:xfrm>
              <a:off x="316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16" name="Rectangle 160"/>
            <p:cNvSpPr>
              <a:spLocks noChangeArrowheads="1"/>
            </p:cNvSpPr>
            <p:nvPr/>
          </p:nvSpPr>
          <p:spPr bwMode="auto">
            <a:xfrm>
              <a:off x="3408" y="134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17" name="Rectangle 161"/>
            <p:cNvSpPr>
              <a:spLocks noChangeArrowheads="1"/>
            </p:cNvSpPr>
            <p:nvPr/>
          </p:nvSpPr>
          <p:spPr bwMode="auto">
            <a:xfrm>
              <a:off x="2448" y="1344"/>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8" name="Group 162"/>
          <p:cNvGrpSpPr/>
          <p:nvPr/>
        </p:nvGrpSpPr>
        <p:grpSpPr bwMode="auto">
          <a:xfrm>
            <a:off x="3124200" y="2438400"/>
            <a:ext cx="2667000" cy="304800"/>
            <a:chOff x="1968" y="1536"/>
            <a:chExt cx="1680" cy="192"/>
          </a:xfrm>
        </p:grpSpPr>
        <p:sp>
          <p:nvSpPr>
            <p:cNvPr id="40203" name="Rectangle 163"/>
            <p:cNvSpPr>
              <a:spLocks noChangeArrowheads="1"/>
            </p:cNvSpPr>
            <p:nvPr/>
          </p:nvSpPr>
          <p:spPr bwMode="auto">
            <a:xfrm>
              <a:off x="1968" y="153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4" name="Rectangle 164"/>
            <p:cNvSpPr>
              <a:spLocks noChangeArrowheads="1"/>
            </p:cNvSpPr>
            <p:nvPr/>
          </p:nvSpPr>
          <p:spPr bwMode="auto">
            <a:xfrm>
              <a:off x="2208" y="153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5" name="Rectangle 165"/>
            <p:cNvSpPr>
              <a:spLocks noChangeArrowheads="1"/>
            </p:cNvSpPr>
            <p:nvPr/>
          </p:nvSpPr>
          <p:spPr bwMode="auto">
            <a:xfrm>
              <a:off x="2688" y="153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6" name="Rectangle 166"/>
            <p:cNvSpPr>
              <a:spLocks noChangeArrowheads="1"/>
            </p:cNvSpPr>
            <p:nvPr/>
          </p:nvSpPr>
          <p:spPr bwMode="auto">
            <a:xfrm>
              <a:off x="2928" y="153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7" name="Rectangle 167"/>
            <p:cNvSpPr>
              <a:spLocks noChangeArrowheads="1"/>
            </p:cNvSpPr>
            <p:nvPr/>
          </p:nvSpPr>
          <p:spPr bwMode="auto">
            <a:xfrm>
              <a:off x="3168" y="153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8" name="Rectangle 168"/>
            <p:cNvSpPr>
              <a:spLocks noChangeArrowheads="1"/>
            </p:cNvSpPr>
            <p:nvPr/>
          </p:nvSpPr>
          <p:spPr bwMode="auto">
            <a:xfrm>
              <a:off x="3408" y="153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9" name="Rectangle 169"/>
            <p:cNvSpPr>
              <a:spLocks noChangeArrowheads="1"/>
            </p:cNvSpPr>
            <p:nvPr/>
          </p:nvSpPr>
          <p:spPr bwMode="auto">
            <a:xfrm>
              <a:off x="2448" y="1536"/>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9" name="Group 170"/>
          <p:cNvGrpSpPr/>
          <p:nvPr/>
        </p:nvGrpSpPr>
        <p:grpSpPr bwMode="auto">
          <a:xfrm>
            <a:off x="3886200" y="3048000"/>
            <a:ext cx="2286000" cy="304800"/>
            <a:chOff x="2448" y="1920"/>
            <a:chExt cx="1440" cy="192"/>
          </a:xfrm>
        </p:grpSpPr>
        <p:sp>
          <p:nvSpPr>
            <p:cNvPr id="40197" name="Rectangle 171"/>
            <p:cNvSpPr>
              <a:spLocks noChangeArrowheads="1"/>
            </p:cNvSpPr>
            <p:nvPr/>
          </p:nvSpPr>
          <p:spPr bwMode="auto">
            <a:xfrm>
              <a:off x="2688" y="192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8" name="Rectangle 172"/>
            <p:cNvSpPr>
              <a:spLocks noChangeArrowheads="1"/>
            </p:cNvSpPr>
            <p:nvPr/>
          </p:nvSpPr>
          <p:spPr bwMode="auto">
            <a:xfrm>
              <a:off x="2928" y="192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9" name="Rectangle 173"/>
            <p:cNvSpPr>
              <a:spLocks noChangeArrowheads="1"/>
            </p:cNvSpPr>
            <p:nvPr/>
          </p:nvSpPr>
          <p:spPr bwMode="auto">
            <a:xfrm>
              <a:off x="3168" y="192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0" name="Rectangle 174"/>
            <p:cNvSpPr>
              <a:spLocks noChangeArrowheads="1"/>
            </p:cNvSpPr>
            <p:nvPr/>
          </p:nvSpPr>
          <p:spPr bwMode="auto">
            <a:xfrm>
              <a:off x="3408" y="192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201" name="Rectangle 175"/>
            <p:cNvSpPr>
              <a:spLocks noChangeArrowheads="1"/>
            </p:cNvSpPr>
            <p:nvPr/>
          </p:nvSpPr>
          <p:spPr bwMode="auto">
            <a:xfrm>
              <a:off x="3648" y="192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202" name="Rectangle 176"/>
            <p:cNvSpPr>
              <a:spLocks noChangeArrowheads="1"/>
            </p:cNvSpPr>
            <p:nvPr/>
          </p:nvSpPr>
          <p:spPr bwMode="auto">
            <a:xfrm>
              <a:off x="2448" y="1920"/>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0" name="Group 177"/>
          <p:cNvGrpSpPr/>
          <p:nvPr/>
        </p:nvGrpSpPr>
        <p:grpSpPr bwMode="auto">
          <a:xfrm>
            <a:off x="3505200" y="2743200"/>
            <a:ext cx="3048000" cy="304800"/>
            <a:chOff x="2208" y="1728"/>
            <a:chExt cx="1920" cy="192"/>
          </a:xfrm>
        </p:grpSpPr>
        <p:sp>
          <p:nvSpPr>
            <p:cNvPr id="40189" name="Rectangle 178"/>
            <p:cNvSpPr>
              <a:spLocks noChangeArrowheads="1"/>
            </p:cNvSpPr>
            <p:nvPr/>
          </p:nvSpPr>
          <p:spPr bwMode="auto">
            <a:xfrm>
              <a:off x="220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0" name="Rectangle 179"/>
            <p:cNvSpPr>
              <a:spLocks noChangeArrowheads="1"/>
            </p:cNvSpPr>
            <p:nvPr/>
          </p:nvSpPr>
          <p:spPr bwMode="auto">
            <a:xfrm>
              <a:off x="268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1" name="Rectangle 180"/>
            <p:cNvSpPr>
              <a:spLocks noChangeArrowheads="1"/>
            </p:cNvSpPr>
            <p:nvPr/>
          </p:nvSpPr>
          <p:spPr bwMode="auto">
            <a:xfrm>
              <a:off x="292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2" name="Rectangle 181"/>
            <p:cNvSpPr>
              <a:spLocks noChangeArrowheads="1"/>
            </p:cNvSpPr>
            <p:nvPr/>
          </p:nvSpPr>
          <p:spPr bwMode="auto">
            <a:xfrm>
              <a:off x="316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3" name="Rectangle 182"/>
            <p:cNvSpPr>
              <a:spLocks noChangeArrowheads="1"/>
            </p:cNvSpPr>
            <p:nvPr/>
          </p:nvSpPr>
          <p:spPr bwMode="auto">
            <a:xfrm>
              <a:off x="340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4" name="Rectangle 183"/>
            <p:cNvSpPr>
              <a:spLocks noChangeArrowheads="1"/>
            </p:cNvSpPr>
            <p:nvPr/>
          </p:nvSpPr>
          <p:spPr bwMode="auto">
            <a:xfrm>
              <a:off x="364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5" name="Rectangle 184"/>
            <p:cNvSpPr>
              <a:spLocks noChangeArrowheads="1"/>
            </p:cNvSpPr>
            <p:nvPr/>
          </p:nvSpPr>
          <p:spPr bwMode="auto">
            <a:xfrm>
              <a:off x="3888" y="172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96" name="Rectangle 185"/>
            <p:cNvSpPr>
              <a:spLocks noChangeArrowheads="1"/>
            </p:cNvSpPr>
            <p:nvPr/>
          </p:nvSpPr>
          <p:spPr bwMode="auto">
            <a:xfrm>
              <a:off x="2448" y="1728"/>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1" name="Group 186"/>
          <p:cNvGrpSpPr/>
          <p:nvPr/>
        </p:nvGrpSpPr>
        <p:grpSpPr bwMode="auto">
          <a:xfrm>
            <a:off x="2362200" y="3962400"/>
            <a:ext cx="3048000" cy="304800"/>
            <a:chOff x="1488" y="2496"/>
            <a:chExt cx="1920" cy="192"/>
          </a:xfrm>
        </p:grpSpPr>
        <p:sp>
          <p:nvSpPr>
            <p:cNvPr id="40181" name="Rectangle 187"/>
            <p:cNvSpPr>
              <a:spLocks noChangeArrowheads="1"/>
            </p:cNvSpPr>
            <p:nvPr/>
          </p:nvSpPr>
          <p:spPr bwMode="auto">
            <a:xfrm>
              <a:off x="148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82" name="Rectangle 188"/>
            <p:cNvSpPr>
              <a:spLocks noChangeArrowheads="1"/>
            </p:cNvSpPr>
            <p:nvPr/>
          </p:nvSpPr>
          <p:spPr bwMode="auto">
            <a:xfrm>
              <a:off x="172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183" name="Rectangle 189"/>
            <p:cNvSpPr>
              <a:spLocks noChangeArrowheads="1"/>
            </p:cNvSpPr>
            <p:nvPr/>
          </p:nvSpPr>
          <p:spPr bwMode="auto">
            <a:xfrm>
              <a:off x="196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84" name="Rectangle 190"/>
            <p:cNvSpPr>
              <a:spLocks noChangeArrowheads="1"/>
            </p:cNvSpPr>
            <p:nvPr/>
          </p:nvSpPr>
          <p:spPr bwMode="auto">
            <a:xfrm>
              <a:off x="220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85" name="Rectangle 191"/>
            <p:cNvSpPr>
              <a:spLocks noChangeArrowheads="1"/>
            </p:cNvSpPr>
            <p:nvPr/>
          </p:nvSpPr>
          <p:spPr bwMode="auto">
            <a:xfrm>
              <a:off x="268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86" name="Rectangle 192"/>
            <p:cNvSpPr>
              <a:spLocks noChangeArrowheads="1"/>
            </p:cNvSpPr>
            <p:nvPr/>
          </p:nvSpPr>
          <p:spPr bwMode="auto">
            <a:xfrm>
              <a:off x="292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87" name="Rectangle 193"/>
            <p:cNvSpPr>
              <a:spLocks noChangeArrowheads="1"/>
            </p:cNvSpPr>
            <p:nvPr/>
          </p:nvSpPr>
          <p:spPr bwMode="auto">
            <a:xfrm>
              <a:off x="3168" y="2496"/>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88" name="Rectangle 194"/>
            <p:cNvSpPr>
              <a:spLocks noChangeArrowheads="1"/>
            </p:cNvSpPr>
            <p:nvPr/>
          </p:nvSpPr>
          <p:spPr bwMode="auto">
            <a:xfrm>
              <a:off x="2448" y="2496"/>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2" name="Group 195"/>
          <p:cNvGrpSpPr/>
          <p:nvPr/>
        </p:nvGrpSpPr>
        <p:grpSpPr bwMode="auto">
          <a:xfrm>
            <a:off x="3124200" y="4267200"/>
            <a:ext cx="1524000" cy="304800"/>
            <a:chOff x="1968" y="2688"/>
            <a:chExt cx="960" cy="192"/>
          </a:xfrm>
        </p:grpSpPr>
        <p:sp>
          <p:nvSpPr>
            <p:cNvPr id="40177" name="Rectangle 196"/>
            <p:cNvSpPr>
              <a:spLocks noChangeArrowheads="1"/>
            </p:cNvSpPr>
            <p:nvPr/>
          </p:nvSpPr>
          <p:spPr bwMode="auto">
            <a:xfrm>
              <a:off x="1968" y="268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8" name="Rectangle 197"/>
            <p:cNvSpPr>
              <a:spLocks noChangeArrowheads="1"/>
            </p:cNvSpPr>
            <p:nvPr/>
          </p:nvSpPr>
          <p:spPr bwMode="auto">
            <a:xfrm>
              <a:off x="2208" y="268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9" name="Rectangle 198"/>
            <p:cNvSpPr>
              <a:spLocks noChangeArrowheads="1"/>
            </p:cNvSpPr>
            <p:nvPr/>
          </p:nvSpPr>
          <p:spPr bwMode="auto">
            <a:xfrm>
              <a:off x="2688" y="2688"/>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180" name="Rectangle 199"/>
            <p:cNvSpPr>
              <a:spLocks noChangeArrowheads="1"/>
            </p:cNvSpPr>
            <p:nvPr/>
          </p:nvSpPr>
          <p:spPr bwMode="auto">
            <a:xfrm>
              <a:off x="2448" y="2688"/>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3" name="Group 200"/>
          <p:cNvGrpSpPr/>
          <p:nvPr/>
        </p:nvGrpSpPr>
        <p:grpSpPr bwMode="auto">
          <a:xfrm>
            <a:off x="3124200" y="4572000"/>
            <a:ext cx="2667000" cy="304800"/>
            <a:chOff x="1968" y="2880"/>
            <a:chExt cx="1680" cy="192"/>
          </a:xfrm>
        </p:grpSpPr>
        <p:sp>
          <p:nvSpPr>
            <p:cNvPr id="40170" name="Rectangle 201"/>
            <p:cNvSpPr>
              <a:spLocks noChangeArrowheads="1"/>
            </p:cNvSpPr>
            <p:nvPr/>
          </p:nvSpPr>
          <p:spPr bwMode="auto">
            <a:xfrm>
              <a:off x="1968" y="288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1" name="Rectangle 202"/>
            <p:cNvSpPr>
              <a:spLocks noChangeArrowheads="1"/>
            </p:cNvSpPr>
            <p:nvPr/>
          </p:nvSpPr>
          <p:spPr bwMode="auto">
            <a:xfrm>
              <a:off x="2208" y="288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2" name="Rectangle 203"/>
            <p:cNvSpPr>
              <a:spLocks noChangeArrowheads="1"/>
            </p:cNvSpPr>
            <p:nvPr/>
          </p:nvSpPr>
          <p:spPr bwMode="auto">
            <a:xfrm>
              <a:off x="2688" y="288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3" name="Rectangle 204"/>
            <p:cNvSpPr>
              <a:spLocks noChangeArrowheads="1"/>
            </p:cNvSpPr>
            <p:nvPr/>
          </p:nvSpPr>
          <p:spPr bwMode="auto">
            <a:xfrm>
              <a:off x="2928" y="288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4" name="Rectangle 205"/>
            <p:cNvSpPr>
              <a:spLocks noChangeArrowheads="1"/>
            </p:cNvSpPr>
            <p:nvPr/>
          </p:nvSpPr>
          <p:spPr bwMode="auto">
            <a:xfrm>
              <a:off x="3168" y="288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175" name="Rectangle 206"/>
            <p:cNvSpPr>
              <a:spLocks noChangeArrowheads="1"/>
            </p:cNvSpPr>
            <p:nvPr/>
          </p:nvSpPr>
          <p:spPr bwMode="auto">
            <a:xfrm>
              <a:off x="3408" y="288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76" name="Rectangle 207"/>
            <p:cNvSpPr>
              <a:spLocks noChangeArrowheads="1"/>
            </p:cNvSpPr>
            <p:nvPr/>
          </p:nvSpPr>
          <p:spPr bwMode="auto">
            <a:xfrm>
              <a:off x="2448" y="2880"/>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4" name="Group 208"/>
          <p:cNvGrpSpPr/>
          <p:nvPr/>
        </p:nvGrpSpPr>
        <p:grpSpPr bwMode="auto">
          <a:xfrm>
            <a:off x="3124200" y="3352800"/>
            <a:ext cx="2286000" cy="304800"/>
            <a:chOff x="1968" y="2112"/>
            <a:chExt cx="1440" cy="192"/>
          </a:xfrm>
        </p:grpSpPr>
        <p:sp>
          <p:nvSpPr>
            <p:cNvPr id="40164" name="Rectangle 209"/>
            <p:cNvSpPr>
              <a:spLocks noChangeArrowheads="1"/>
            </p:cNvSpPr>
            <p:nvPr/>
          </p:nvSpPr>
          <p:spPr bwMode="auto">
            <a:xfrm>
              <a:off x="1968" y="211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5" name="Rectangle 210"/>
            <p:cNvSpPr>
              <a:spLocks noChangeArrowheads="1"/>
            </p:cNvSpPr>
            <p:nvPr/>
          </p:nvSpPr>
          <p:spPr bwMode="auto">
            <a:xfrm>
              <a:off x="2208" y="211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6" name="Rectangle 211"/>
            <p:cNvSpPr>
              <a:spLocks noChangeArrowheads="1"/>
            </p:cNvSpPr>
            <p:nvPr/>
          </p:nvSpPr>
          <p:spPr bwMode="auto">
            <a:xfrm>
              <a:off x="2688" y="211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167" name="Rectangle 212"/>
            <p:cNvSpPr>
              <a:spLocks noChangeArrowheads="1"/>
            </p:cNvSpPr>
            <p:nvPr/>
          </p:nvSpPr>
          <p:spPr bwMode="auto">
            <a:xfrm>
              <a:off x="2928" y="211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8" name="Rectangle 213"/>
            <p:cNvSpPr>
              <a:spLocks noChangeArrowheads="1"/>
            </p:cNvSpPr>
            <p:nvPr/>
          </p:nvSpPr>
          <p:spPr bwMode="auto">
            <a:xfrm>
              <a:off x="3168" y="211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9" name="Rectangle 214"/>
            <p:cNvSpPr>
              <a:spLocks noChangeArrowheads="1"/>
            </p:cNvSpPr>
            <p:nvPr/>
          </p:nvSpPr>
          <p:spPr bwMode="auto">
            <a:xfrm>
              <a:off x="2448" y="2112"/>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5" name="Group 215"/>
          <p:cNvGrpSpPr/>
          <p:nvPr/>
        </p:nvGrpSpPr>
        <p:grpSpPr bwMode="auto">
          <a:xfrm>
            <a:off x="3886200" y="4876800"/>
            <a:ext cx="4191000" cy="304800"/>
            <a:chOff x="2448" y="3072"/>
            <a:chExt cx="2640" cy="192"/>
          </a:xfrm>
        </p:grpSpPr>
        <p:sp>
          <p:nvSpPr>
            <p:cNvPr id="40153" name="Rectangle 216"/>
            <p:cNvSpPr>
              <a:spLocks noChangeArrowheads="1"/>
            </p:cNvSpPr>
            <p:nvPr/>
          </p:nvSpPr>
          <p:spPr bwMode="auto">
            <a:xfrm>
              <a:off x="2448" y="3072"/>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sp>
          <p:nvSpPr>
            <p:cNvPr id="40154" name="Rectangle 217"/>
            <p:cNvSpPr>
              <a:spLocks noChangeArrowheads="1"/>
            </p:cNvSpPr>
            <p:nvPr/>
          </p:nvSpPr>
          <p:spPr bwMode="auto">
            <a:xfrm>
              <a:off x="268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5" name="Rectangle 218"/>
            <p:cNvSpPr>
              <a:spLocks noChangeArrowheads="1"/>
            </p:cNvSpPr>
            <p:nvPr/>
          </p:nvSpPr>
          <p:spPr bwMode="auto">
            <a:xfrm>
              <a:off x="292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6" name="Rectangle 219"/>
            <p:cNvSpPr>
              <a:spLocks noChangeArrowheads="1"/>
            </p:cNvSpPr>
            <p:nvPr/>
          </p:nvSpPr>
          <p:spPr bwMode="auto">
            <a:xfrm>
              <a:off x="316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7" name="Rectangle 220"/>
            <p:cNvSpPr>
              <a:spLocks noChangeArrowheads="1"/>
            </p:cNvSpPr>
            <p:nvPr/>
          </p:nvSpPr>
          <p:spPr bwMode="auto">
            <a:xfrm>
              <a:off x="340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8" name="Rectangle 221"/>
            <p:cNvSpPr>
              <a:spLocks noChangeArrowheads="1"/>
            </p:cNvSpPr>
            <p:nvPr/>
          </p:nvSpPr>
          <p:spPr bwMode="auto">
            <a:xfrm>
              <a:off x="364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159" name="Rectangle 222"/>
            <p:cNvSpPr>
              <a:spLocks noChangeArrowheads="1"/>
            </p:cNvSpPr>
            <p:nvPr/>
          </p:nvSpPr>
          <p:spPr bwMode="auto">
            <a:xfrm>
              <a:off x="388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0" name="Rectangle 223"/>
            <p:cNvSpPr>
              <a:spLocks noChangeArrowheads="1"/>
            </p:cNvSpPr>
            <p:nvPr/>
          </p:nvSpPr>
          <p:spPr bwMode="auto">
            <a:xfrm>
              <a:off x="412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1" name="Rectangle 224"/>
            <p:cNvSpPr>
              <a:spLocks noChangeArrowheads="1"/>
            </p:cNvSpPr>
            <p:nvPr/>
          </p:nvSpPr>
          <p:spPr bwMode="auto">
            <a:xfrm>
              <a:off x="436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2" name="Rectangle 225"/>
            <p:cNvSpPr>
              <a:spLocks noChangeArrowheads="1"/>
            </p:cNvSpPr>
            <p:nvPr/>
          </p:nvSpPr>
          <p:spPr bwMode="auto">
            <a:xfrm>
              <a:off x="460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63" name="Rectangle 226"/>
            <p:cNvSpPr>
              <a:spLocks noChangeArrowheads="1"/>
            </p:cNvSpPr>
            <p:nvPr/>
          </p:nvSpPr>
          <p:spPr bwMode="auto">
            <a:xfrm>
              <a:off x="4848" y="3072"/>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grpSp>
      <p:grpSp>
        <p:nvGrpSpPr>
          <p:cNvPr id="16" name="Group 227"/>
          <p:cNvGrpSpPr/>
          <p:nvPr/>
        </p:nvGrpSpPr>
        <p:grpSpPr bwMode="auto">
          <a:xfrm>
            <a:off x="3124200" y="1524000"/>
            <a:ext cx="1524000" cy="304800"/>
            <a:chOff x="1968" y="960"/>
            <a:chExt cx="960" cy="192"/>
          </a:xfrm>
        </p:grpSpPr>
        <p:sp>
          <p:nvSpPr>
            <p:cNvPr id="40149" name="Rectangle 228"/>
            <p:cNvSpPr>
              <a:spLocks noChangeArrowheads="1"/>
            </p:cNvSpPr>
            <p:nvPr/>
          </p:nvSpPr>
          <p:spPr bwMode="auto">
            <a:xfrm>
              <a:off x="1968" y="96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0" name="Rectangle 229"/>
            <p:cNvSpPr>
              <a:spLocks noChangeArrowheads="1"/>
            </p:cNvSpPr>
            <p:nvPr/>
          </p:nvSpPr>
          <p:spPr bwMode="auto">
            <a:xfrm>
              <a:off x="2208" y="96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1" name="Rectangle 230"/>
            <p:cNvSpPr>
              <a:spLocks noChangeArrowheads="1"/>
            </p:cNvSpPr>
            <p:nvPr/>
          </p:nvSpPr>
          <p:spPr bwMode="auto">
            <a:xfrm>
              <a:off x="2688" y="960"/>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52" name="Rectangle 231"/>
            <p:cNvSpPr>
              <a:spLocks noChangeArrowheads="1"/>
            </p:cNvSpPr>
            <p:nvPr/>
          </p:nvSpPr>
          <p:spPr bwMode="auto">
            <a:xfrm>
              <a:off x="2448" y="960"/>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grpSp>
        <p:nvGrpSpPr>
          <p:cNvPr id="17" name="Group 232"/>
          <p:cNvGrpSpPr/>
          <p:nvPr/>
        </p:nvGrpSpPr>
        <p:grpSpPr bwMode="auto">
          <a:xfrm>
            <a:off x="2743200" y="3657600"/>
            <a:ext cx="1905000" cy="304800"/>
            <a:chOff x="1728" y="2304"/>
            <a:chExt cx="1200" cy="192"/>
          </a:xfrm>
        </p:grpSpPr>
        <p:sp>
          <p:nvSpPr>
            <p:cNvPr id="40144" name="Rectangle 233"/>
            <p:cNvSpPr>
              <a:spLocks noChangeArrowheads="1"/>
            </p:cNvSpPr>
            <p:nvPr/>
          </p:nvSpPr>
          <p:spPr bwMode="auto">
            <a:xfrm>
              <a:off x="1728" y="230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45" name="Rectangle 234"/>
            <p:cNvSpPr>
              <a:spLocks noChangeArrowheads="1"/>
            </p:cNvSpPr>
            <p:nvPr/>
          </p:nvSpPr>
          <p:spPr bwMode="auto">
            <a:xfrm>
              <a:off x="1968" y="230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00"/>
                </a:solidFill>
                <a:latin typeface="Times New Roman" panose="02020603050405020304" pitchFamily="18" charset="0"/>
              </a:endParaRPr>
            </a:p>
          </p:txBody>
        </p:sp>
        <p:sp>
          <p:nvSpPr>
            <p:cNvPr id="40146" name="Rectangle 235"/>
            <p:cNvSpPr>
              <a:spLocks noChangeArrowheads="1"/>
            </p:cNvSpPr>
            <p:nvPr/>
          </p:nvSpPr>
          <p:spPr bwMode="auto">
            <a:xfrm>
              <a:off x="2208" y="230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47" name="Rectangle 236"/>
            <p:cNvSpPr>
              <a:spLocks noChangeArrowheads="1"/>
            </p:cNvSpPr>
            <p:nvPr/>
          </p:nvSpPr>
          <p:spPr bwMode="auto">
            <a:xfrm>
              <a:off x="2688" y="2304"/>
              <a:ext cx="240" cy="192"/>
            </a:xfrm>
            <a:prstGeom prst="rect">
              <a:avLst/>
            </a:prstGeom>
            <a:gradFill rotWithShape="1">
              <a:gsLst>
                <a:gs pos="0">
                  <a:schemeClr val="bg1"/>
                </a:gs>
                <a:gs pos="100000">
                  <a:srgbClr val="FF3300"/>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FF0066"/>
                </a:solidFill>
                <a:latin typeface="Times New Roman" panose="02020603050405020304" pitchFamily="18" charset="0"/>
              </a:endParaRPr>
            </a:p>
          </p:txBody>
        </p:sp>
        <p:sp>
          <p:nvSpPr>
            <p:cNvPr id="40148" name="Rectangle 237"/>
            <p:cNvSpPr>
              <a:spLocks noChangeArrowheads="1"/>
            </p:cNvSpPr>
            <p:nvPr/>
          </p:nvSpPr>
          <p:spPr bwMode="auto">
            <a:xfrm>
              <a:off x="2448" y="2304"/>
              <a:ext cx="240" cy="192"/>
            </a:xfrm>
            <a:prstGeom prst="rect">
              <a:avLst/>
            </a:prstGeom>
            <a:gradFill rotWithShape="1">
              <a:gsLst>
                <a:gs pos="0">
                  <a:schemeClr val="bg1"/>
                </a:gs>
                <a:gs pos="100000">
                  <a:srgbClr val="0000FF"/>
                </a:gs>
              </a:gsLst>
              <a:path path="shape">
                <a:fillToRect l="50000" t="50000" r="50000" b="50000"/>
              </a:path>
            </a:gradFill>
            <a:ln w="12700">
              <a:solidFill>
                <a:srgbClr val="99CC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endParaRPr lang="en-US" altLang="en-US" sz="2400" b="1">
                <a:solidFill>
                  <a:srgbClr val="0000FF"/>
                </a:solidFill>
                <a:latin typeface="Times New Roman" panose="02020603050405020304" pitchFamily="18" charset="0"/>
              </a:endParaRPr>
            </a:p>
          </p:txBody>
        </p:sp>
      </p:grpSp>
      <p:sp>
        <p:nvSpPr>
          <p:cNvPr id="123118" name="AutoShape 238"/>
          <p:cNvSpPr>
            <a:spLocks noChangeArrowheads="1"/>
          </p:cNvSpPr>
          <p:nvPr/>
        </p:nvSpPr>
        <p:spPr bwMode="auto">
          <a:xfrm>
            <a:off x="228600" y="6858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ln>
          <a:effectLst/>
        </p:spPr>
        <p:txBody>
          <a:bodyPr wrap="none" anchor="ctr"/>
          <a:lstStyle/>
          <a:p>
            <a:pPr algn="ctr" eaLnBrk="1" hangingPunct="1">
              <a:defRPr/>
            </a:pPr>
            <a:r>
              <a:rPr lang="en-US" sz="1800" b="1">
                <a:solidFill>
                  <a:srgbClr val="FF3300"/>
                </a:solidFill>
                <a:latin typeface="Times New Roman" panose="02020603050405020304" pitchFamily="18" charset="0"/>
              </a:rPr>
              <a:t>1</a:t>
            </a:r>
            <a:endParaRPr lang="en-US" sz="1800" b="1">
              <a:solidFill>
                <a:srgbClr val="FF3300"/>
              </a:solidFill>
              <a:latin typeface="Times New Roman" panose="02020603050405020304" pitchFamily="18" charset="0"/>
            </a:endParaRPr>
          </a:p>
        </p:txBody>
      </p:sp>
      <p:sp>
        <p:nvSpPr>
          <p:cNvPr id="123119" name="AutoShape 239"/>
          <p:cNvSpPr>
            <a:spLocks noChangeArrowheads="1"/>
          </p:cNvSpPr>
          <p:nvPr/>
        </p:nvSpPr>
        <p:spPr bwMode="auto">
          <a:xfrm>
            <a:off x="228600" y="49530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ln>
          <a:effectLst/>
        </p:spPr>
        <p:txBody>
          <a:bodyPr wrap="none" anchor="ctr"/>
          <a:lstStyle/>
          <a:p>
            <a:pPr algn="ctr" eaLnBrk="1" hangingPunct="1">
              <a:defRPr/>
            </a:pPr>
            <a:r>
              <a:rPr lang="en-US" sz="1800" b="1">
                <a:solidFill>
                  <a:srgbClr val="FF3300"/>
                </a:solidFill>
                <a:latin typeface="Times New Roman" panose="02020603050405020304" pitchFamily="18" charset="0"/>
              </a:rPr>
              <a:t>15</a:t>
            </a:r>
            <a:endParaRPr lang="en-US" sz="1800" b="1">
              <a:solidFill>
                <a:srgbClr val="FF3300"/>
              </a:solidFill>
              <a:latin typeface="Times New Roman" panose="02020603050405020304" pitchFamily="18" charset="0"/>
            </a:endParaRPr>
          </a:p>
        </p:txBody>
      </p:sp>
      <p:sp>
        <p:nvSpPr>
          <p:cNvPr id="123120" name="AutoShape 240"/>
          <p:cNvSpPr>
            <a:spLocks noChangeArrowheads="1"/>
          </p:cNvSpPr>
          <p:nvPr/>
        </p:nvSpPr>
        <p:spPr bwMode="auto">
          <a:xfrm>
            <a:off x="228600" y="9906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ln>
          <a:effectLst/>
        </p:spPr>
        <p:txBody>
          <a:bodyPr wrap="none" anchor="ctr"/>
          <a:lstStyle/>
          <a:p>
            <a:pPr algn="ctr" eaLnBrk="1" hangingPunct="1">
              <a:defRPr/>
            </a:pPr>
            <a:r>
              <a:rPr lang="en-US" sz="1800" b="1">
                <a:solidFill>
                  <a:srgbClr val="FF3300"/>
                </a:solidFill>
                <a:latin typeface="Times New Roman" panose="02020603050405020304" pitchFamily="18" charset="0"/>
              </a:rPr>
              <a:t>2</a:t>
            </a:r>
            <a:endParaRPr lang="en-US" sz="1800" b="1">
              <a:solidFill>
                <a:srgbClr val="FF3300"/>
              </a:solidFill>
              <a:latin typeface="Times New Roman" panose="02020603050405020304" pitchFamily="18" charset="0"/>
            </a:endParaRPr>
          </a:p>
        </p:txBody>
      </p:sp>
      <p:sp>
        <p:nvSpPr>
          <p:cNvPr id="123121" name="AutoShape 241"/>
          <p:cNvSpPr>
            <a:spLocks noChangeArrowheads="1"/>
          </p:cNvSpPr>
          <p:nvPr/>
        </p:nvSpPr>
        <p:spPr bwMode="auto">
          <a:xfrm>
            <a:off x="228600" y="12954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ln>
          <a:effectLst/>
        </p:spPr>
        <p:txBody>
          <a:bodyPr wrap="none" anchor="ctr"/>
          <a:lstStyle/>
          <a:p>
            <a:pPr algn="ctr" eaLnBrk="1" hangingPunct="1">
              <a:defRPr/>
            </a:pPr>
            <a:r>
              <a:rPr lang="en-US" sz="1800" b="1">
                <a:solidFill>
                  <a:srgbClr val="FF3300"/>
                </a:solidFill>
                <a:latin typeface="Times New Roman" panose="02020603050405020304" pitchFamily="18" charset="0"/>
              </a:rPr>
              <a:t>3</a:t>
            </a:r>
            <a:endParaRPr lang="en-US" sz="1800" b="1">
              <a:solidFill>
                <a:srgbClr val="FF3300"/>
              </a:solidFill>
              <a:latin typeface="Times New Roman" panose="02020603050405020304" pitchFamily="18" charset="0"/>
            </a:endParaRPr>
          </a:p>
        </p:txBody>
      </p:sp>
      <p:sp>
        <p:nvSpPr>
          <p:cNvPr id="123122" name="AutoShape 242"/>
          <p:cNvSpPr>
            <a:spLocks noChangeArrowheads="1"/>
          </p:cNvSpPr>
          <p:nvPr/>
        </p:nvSpPr>
        <p:spPr bwMode="auto">
          <a:xfrm>
            <a:off x="228600" y="16002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ln>
          <a:effectLst/>
        </p:spPr>
        <p:txBody>
          <a:bodyPr wrap="none" anchor="ctr"/>
          <a:lstStyle/>
          <a:p>
            <a:pPr algn="ctr" eaLnBrk="1" hangingPunct="1">
              <a:defRPr/>
            </a:pPr>
            <a:r>
              <a:rPr lang="en-US" sz="1800" b="1">
                <a:solidFill>
                  <a:srgbClr val="FF3300"/>
                </a:solidFill>
                <a:latin typeface="Times New Roman" panose="02020603050405020304" pitchFamily="18" charset="0"/>
              </a:rPr>
              <a:t>4</a:t>
            </a:r>
            <a:endParaRPr lang="en-US" sz="1800" b="1">
              <a:solidFill>
                <a:srgbClr val="FF3300"/>
              </a:solidFill>
              <a:latin typeface="Times New Roman" panose="02020603050405020304" pitchFamily="18" charset="0"/>
            </a:endParaRPr>
          </a:p>
        </p:txBody>
      </p:sp>
      <p:sp>
        <p:nvSpPr>
          <p:cNvPr id="123123" name="AutoShape 243"/>
          <p:cNvSpPr>
            <a:spLocks noChangeArrowheads="1"/>
          </p:cNvSpPr>
          <p:nvPr/>
        </p:nvSpPr>
        <p:spPr bwMode="auto">
          <a:xfrm>
            <a:off x="228600" y="19050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ln>
          <a:effectLst/>
        </p:spPr>
        <p:txBody>
          <a:bodyPr wrap="none" anchor="ctr"/>
          <a:lstStyle/>
          <a:p>
            <a:pPr algn="ctr" eaLnBrk="1" hangingPunct="1">
              <a:defRPr/>
            </a:pPr>
            <a:r>
              <a:rPr lang="en-US" sz="1800" b="1">
                <a:solidFill>
                  <a:srgbClr val="FF3300"/>
                </a:solidFill>
                <a:latin typeface="Times New Roman" panose="02020603050405020304" pitchFamily="18" charset="0"/>
              </a:rPr>
              <a:t>5</a:t>
            </a:r>
            <a:endParaRPr lang="en-US" sz="1800" b="1">
              <a:solidFill>
                <a:srgbClr val="FF3300"/>
              </a:solidFill>
              <a:latin typeface="Times New Roman" panose="02020603050405020304" pitchFamily="18" charset="0"/>
            </a:endParaRPr>
          </a:p>
        </p:txBody>
      </p:sp>
      <p:sp>
        <p:nvSpPr>
          <p:cNvPr id="123124" name="AutoShape 244"/>
          <p:cNvSpPr>
            <a:spLocks noChangeArrowheads="1"/>
          </p:cNvSpPr>
          <p:nvPr/>
        </p:nvSpPr>
        <p:spPr bwMode="auto">
          <a:xfrm>
            <a:off x="228600" y="22098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ln>
          <a:effectLst/>
        </p:spPr>
        <p:txBody>
          <a:bodyPr wrap="none" anchor="ctr"/>
          <a:lstStyle/>
          <a:p>
            <a:pPr algn="ctr" eaLnBrk="1" hangingPunct="1">
              <a:defRPr/>
            </a:pPr>
            <a:r>
              <a:rPr lang="en-US" sz="1800" b="1">
                <a:solidFill>
                  <a:srgbClr val="FF3300"/>
                </a:solidFill>
                <a:latin typeface="Times New Roman" panose="02020603050405020304" pitchFamily="18" charset="0"/>
              </a:rPr>
              <a:t>6</a:t>
            </a:r>
            <a:endParaRPr lang="en-US" sz="1800" b="1">
              <a:solidFill>
                <a:srgbClr val="FF3300"/>
              </a:solidFill>
              <a:latin typeface="Times New Roman" panose="02020603050405020304" pitchFamily="18" charset="0"/>
            </a:endParaRPr>
          </a:p>
        </p:txBody>
      </p:sp>
      <p:sp>
        <p:nvSpPr>
          <p:cNvPr id="123125" name="AutoShape 245"/>
          <p:cNvSpPr>
            <a:spLocks noChangeArrowheads="1"/>
          </p:cNvSpPr>
          <p:nvPr/>
        </p:nvSpPr>
        <p:spPr bwMode="auto">
          <a:xfrm>
            <a:off x="228600" y="25146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ln>
          <a:effectLst/>
        </p:spPr>
        <p:txBody>
          <a:bodyPr wrap="none" anchor="ctr"/>
          <a:lstStyle/>
          <a:p>
            <a:pPr algn="ctr" eaLnBrk="1" hangingPunct="1">
              <a:defRPr/>
            </a:pPr>
            <a:r>
              <a:rPr lang="en-US" sz="1800" b="1">
                <a:solidFill>
                  <a:srgbClr val="FF3300"/>
                </a:solidFill>
                <a:latin typeface="Times New Roman" panose="02020603050405020304" pitchFamily="18" charset="0"/>
              </a:rPr>
              <a:t>7</a:t>
            </a:r>
            <a:endParaRPr lang="en-US" sz="1800" b="1">
              <a:solidFill>
                <a:srgbClr val="FF3300"/>
              </a:solidFill>
              <a:latin typeface="Times New Roman" panose="02020603050405020304" pitchFamily="18" charset="0"/>
            </a:endParaRPr>
          </a:p>
        </p:txBody>
      </p:sp>
      <p:sp>
        <p:nvSpPr>
          <p:cNvPr id="123126" name="AutoShape 246"/>
          <p:cNvSpPr>
            <a:spLocks noChangeArrowheads="1"/>
          </p:cNvSpPr>
          <p:nvPr/>
        </p:nvSpPr>
        <p:spPr bwMode="auto">
          <a:xfrm>
            <a:off x="228600" y="28194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ln>
          <a:effectLst/>
        </p:spPr>
        <p:txBody>
          <a:bodyPr wrap="none" anchor="ctr"/>
          <a:lstStyle/>
          <a:p>
            <a:pPr algn="ctr" eaLnBrk="1" hangingPunct="1">
              <a:defRPr/>
            </a:pPr>
            <a:r>
              <a:rPr lang="en-US" sz="1800" b="1">
                <a:solidFill>
                  <a:srgbClr val="FF3300"/>
                </a:solidFill>
                <a:latin typeface="Times New Roman" panose="02020603050405020304" pitchFamily="18" charset="0"/>
              </a:rPr>
              <a:t>8</a:t>
            </a:r>
            <a:endParaRPr lang="en-US" sz="1800" b="1">
              <a:solidFill>
                <a:srgbClr val="FF3300"/>
              </a:solidFill>
              <a:latin typeface="Times New Roman" panose="02020603050405020304" pitchFamily="18" charset="0"/>
            </a:endParaRPr>
          </a:p>
        </p:txBody>
      </p:sp>
      <p:sp>
        <p:nvSpPr>
          <p:cNvPr id="123127" name="AutoShape 247"/>
          <p:cNvSpPr>
            <a:spLocks noChangeArrowheads="1"/>
          </p:cNvSpPr>
          <p:nvPr/>
        </p:nvSpPr>
        <p:spPr bwMode="auto">
          <a:xfrm>
            <a:off x="228600" y="31242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ln>
          <a:effectLst/>
        </p:spPr>
        <p:txBody>
          <a:bodyPr wrap="none" anchor="ctr"/>
          <a:lstStyle/>
          <a:p>
            <a:pPr algn="ctr" eaLnBrk="1" hangingPunct="1">
              <a:defRPr/>
            </a:pPr>
            <a:r>
              <a:rPr lang="en-US" sz="1800" b="1">
                <a:solidFill>
                  <a:srgbClr val="FF3300"/>
                </a:solidFill>
                <a:latin typeface="Times New Roman" panose="02020603050405020304" pitchFamily="18" charset="0"/>
              </a:rPr>
              <a:t>9</a:t>
            </a:r>
            <a:endParaRPr lang="en-US" sz="1800" b="1">
              <a:solidFill>
                <a:srgbClr val="FF3300"/>
              </a:solidFill>
              <a:latin typeface="Times New Roman" panose="02020603050405020304" pitchFamily="18" charset="0"/>
            </a:endParaRPr>
          </a:p>
        </p:txBody>
      </p:sp>
      <p:sp>
        <p:nvSpPr>
          <p:cNvPr id="123128" name="AutoShape 248"/>
          <p:cNvSpPr>
            <a:spLocks noChangeArrowheads="1"/>
          </p:cNvSpPr>
          <p:nvPr/>
        </p:nvSpPr>
        <p:spPr bwMode="auto">
          <a:xfrm>
            <a:off x="228600" y="34290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ln>
          <a:effectLst/>
        </p:spPr>
        <p:txBody>
          <a:bodyPr wrap="none" anchor="ctr"/>
          <a:lstStyle/>
          <a:p>
            <a:pPr algn="ctr" eaLnBrk="1" hangingPunct="1">
              <a:defRPr/>
            </a:pPr>
            <a:r>
              <a:rPr lang="en-US" sz="1800" b="1">
                <a:solidFill>
                  <a:srgbClr val="FF3300"/>
                </a:solidFill>
                <a:latin typeface="Times New Roman" panose="02020603050405020304" pitchFamily="18" charset="0"/>
              </a:rPr>
              <a:t>10</a:t>
            </a:r>
            <a:endParaRPr lang="en-US" sz="1800" b="1">
              <a:solidFill>
                <a:srgbClr val="FF3300"/>
              </a:solidFill>
              <a:latin typeface="Times New Roman" panose="02020603050405020304" pitchFamily="18" charset="0"/>
            </a:endParaRPr>
          </a:p>
        </p:txBody>
      </p:sp>
      <p:sp>
        <p:nvSpPr>
          <p:cNvPr id="123129" name="AutoShape 249"/>
          <p:cNvSpPr>
            <a:spLocks noChangeArrowheads="1"/>
          </p:cNvSpPr>
          <p:nvPr/>
        </p:nvSpPr>
        <p:spPr bwMode="auto">
          <a:xfrm>
            <a:off x="228600" y="37338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ln>
          <a:effectLst/>
        </p:spPr>
        <p:txBody>
          <a:bodyPr wrap="none" anchor="ctr"/>
          <a:lstStyle/>
          <a:p>
            <a:pPr algn="ctr" eaLnBrk="1" hangingPunct="1">
              <a:defRPr/>
            </a:pPr>
            <a:r>
              <a:rPr lang="en-US" sz="1800" b="1">
                <a:solidFill>
                  <a:srgbClr val="FF3300"/>
                </a:solidFill>
                <a:latin typeface="Times New Roman" panose="02020603050405020304" pitchFamily="18" charset="0"/>
              </a:rPr>
              <a:t>11</a:t>
            </a:r>
            <a:endParaRPr lang="en-US" sz="1800" b="1">
              <a:solidFill>
                <a:srgbClr val="FF3300"/>
              </a:solidFill>
              <a:latin typeface="Times New Roman" panose="02020603050405020304" pitchFamily="18" charset="0"/>
            </a:endParaRPr>
          </a:p>
        </p:txBody>
      </p:sp>
      <p:sp>
        <p:nvSpPr>
          <p:cNvPr id="123130" name="AutoShape 250"/>
          <p:cNvSpPr>
            <a:spLocks noChangeArrowheads="1"/>
          </p:cNvSpPr>
          <p:nvPr/>
        </p:nvSpPr>
        <p:spPr bwMode="auto">
          <a:xfrm>
            <a:off x="228600" y="40386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ln>
          <a:effectLst/>
        </p:spPr>
        <p:txBody>
          <a:bodyPr wrap="none" anchor="ctr"/>
          <a:lstStyle/>
          <a:p>
            <a:pPr algn="ctr" eaLnBrk="1" hangingPunct="1">
              <a:defRPr/>
            </a:pPr>
            <a:r>
              <a:rPr lang="en-US" sz="1800" b="1">
                <a:solidFill>
                  <a:srgbClr val="FF3300"/>
                </a:solidFill>
                <a:latin typeface="Times New Roman" panose="02020603050405020304" pitchFamily="18" charset="0"/>
              </a:rPr>
              <a:t>12</a:t>
            </a:r>
            <a:endParaRPr lang="en-US" sz="1800" b="1">
              <a:solidFill>
                <a:srgbClr val="FF3300"/>
              </a:solidFill>
              <a:latin typeface="Times New Roman" panose="02020603050405020304" pitchFamily="18" charset="0"/>
            </a:endParaRPr>
          </a:p>
        </p:txBody>
      </p:sp>
      <p:sp>
        <p:nvSpPr>
          <p:cNvPr id="123131" name="AutoShape 251"/>
          <p:cNvSpPr>
            <a:spLocks noChangeArrowheads="1"/>
          </p:cNvSpPr>
          <p:nvPr/>
        </p:nvSpPr>
        <p:spPr bwMode="auto">
          <a:xfrm>
            <a:off x="228600" y="43434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ln>
          <a:effectLst/>
        </p:spPr>
        <p:txBody>
          <a:bodyPr wrap="none" anchor="ctr"/>
          <a:lstStyle/>
          <a:p>
            <a:pPr algn="ctr" eaLnBrk="1" hangingPunct="1">
              <a:defRPr/>
            </a:pPr>
            <a:r>
              <a:rPr lang="en-US" sz="1800" b="1">
                <a:solidFill>
                  <a:srgbClr val="FF3300"/>
                </a:solidFill>
                <a:latin typeface="Times New Roman" panose="02020603050405020304" pitchFamily="18" charset="0"/>
              </a:rPr>
              <a:t>13</a:t>
            </a:r>
            <a:endParaRPr lang="en-US" sz="1800" b="1">
              <a:solidFill>
                <a:srgbClr val="FF3300"/>
              </a:solidFill>
              <a:latin typeface="Times New Roman" panose="02020603050405020304" pitchFamily="18" charset="0"/>
            </a:endParaRPr>
          </a:p>
        </p:txBody>
      </p:sp>
      <p:sp>
        <p:nvSpPr>
          <p:cNvPr id="123132" name="AutoShape 252"/>
          <p:cNvSpPr>
            <a:spLocks noChangeArrowheads="1"/>
          </p:cNvSpPr>
          <p:nvPr/>
        </p:nvSpPr>
        <p:spPr bwMode="auto">
          <a:xfrm>
            <a:off x="228600" y="4648200"/>
            <a:ext cx="304800" cy="228600"/>
          </a:xfrm>
          <a:prstGeom prst="roundRect">
            <a:avLst>
              <a:gd name="adj" fmla="val 16667"/>
            </a:avLst>
          </a:prstGeom>
          <a:gradFill rotWithShape="1">
            <a:gsLst>
              <a:gs pos="0">
                <a:srgbClr val="0000FF"/>
              </a:gs>
              <a:gs pos="50000">
                <a:schemeClr val="bg1"/>
              </a:gs>
              <a:gs pos="100000">
                <a:srgbClr val="0000FF"/>
              </a:gs>
            </a:gsLst>
            <a:lin ang="5400000" scaled="1"/>
          </a:gradFill>
          <a:ln w="9525">
            <a:solidFill>
              <a:srgbClr val="FF0000"/>
            </a:solidFill>
            <a:round/>
          </a:ln>
          <a:effectLst/>
        </p:spPr>
        <p:txBody>
          <a:bodyPr wrap="none" anchor="ctr"/>
          <a:lstStyle/>
          <a:p>
            <a:pPr algn="ctr" eaLnBrk="1" hangingPunct="1">
              <a:defRPr/>
            </a:pPr>
            <a:r>
              <a:rPr lang="en-US" sz="1800" b="1">
                <a:solidFill>
                  <a:srgbClr val="FF3300"/>
                </a:solidFill>
                <a:latin typeface="Times New Roman" panose="02020603050405020304" pitchFamily="18" charset="0"/>
              </a:rPr>
              <a:t>14</a:t>
            </a:r>
            <a:endParaRPr lang="en-US" sz="1800" b="1">
              <a:solidFill>
                <a:srgbClr val="FF3300"/>
              </a:solidFill>
              <a:latin typeface="Times New Roman" panose="02020603050405020304" pitchFamily="18" charset="0"/>
            </a:endParaRPr>
          </a:p>
        </p:txBody>
      </p:sp>
      <p:sp>
        <p:nvSpPr>
          <p:cNvPr id="123133" name="AutoShape 253"/>
          <p:cNvSpPr>
            <a:spLocks noChangeArrowheads="1"/>
          </p:cNvSpPr>
          <p:nvPr/>
        </p:nvSpPr>
        <p:spPr bwMode="auto">
          <a:xfrm>
            <a:off x="533400" y="704850"/>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ln>
          <a:effectLst/>
        </p:spPr>
        <p:txBody>
          <a:bodyPr wrap="none" anchor="ctr"/>
          <a:lstStyle/>
          <a:p>
            <a:pPr algn="ctr">
              <a:defRPr/>
            </a:pPr>
            <a:endParaRPr lang="en-US" sz="1800" b="1">
              <a:solidFill>
                <a:srgbClr val="0000FF"/>
              </a:solidFill>
              <a:latin typeface="Arial" panose="020B0604020202020204" pitchFamily="34" charset="0"/>
            </a:endParaRPr>
          </a:p>
        </p:txBody>
      </p:sp>
      <p:sp>
        <p:nvSpPr>
          <p:cNvPr id="123134" name="AutoShape 254"/>
          <p:cNvSpPr>
            <a:spLocks noChangeArrowheads="1"/>
          </p:cNvSpPr>
          <p:nvPr/>
        </p:nvSpPr>
        <p:spPr bwMode="auto">
          <a:xfrm>
            <a:off x="534988" y="1009650"/>
            <a:ext cx="398462"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ln>
          <a:effectLst/>
        </p:spPr>
        <p:txBody>
          <a:bodyPr wrap="none" anchor="ctr"/>
          <a:lstStyle/>
          <a:p>
            <a:pPr algn="ctr">
              <a:defRPr/>
            </a:pPr>
            <a:endParaRPr lang="en-US" sz="1800" b="1">
              <a:solidFill>
                <a:srgbClr val="0000FF"/>
              </a:solidFill>
              <a:latin typeface="Arial" panose="020B0604020202020204" pitchFamily="34" charset="0"/>
            </a:endParaRPr>
          </a:p>
        </p:txBody>
      </p:sp>
      <p:sp>
        <p:nvSpPr>
          <p:cNvPr id="123135" name="AutoShape 255"/>
          <p:cNvSpPr>
            <a:spLocks noChangeArrowheads="1"/>
          </p:cNvSpPr>
          <p:nvPr/>
        </p:nvSpPr>
        <p:spPr bwMode="auto">
          <a:xfrm>
            <a:off x="534988" y="1314450"/>
            <a:ext cx="398462"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ln>
          <a:effectLst/>
        </p:spPr>
        <p:txBody>
          <a:bodyPr wrap="none" anchor="ctr"/>
          <a:lstStyle/>
          <a:p>
            <a:pPr algn="ctr">
              <a:defRPr/>
            </a:pPr>
            <a:endParaRPr lang="en-US" sz="1800" b="1">
              <a:solidFill>
                <a:srgbClr val="0000FF"/>
              </a:solidFill>
              <a:latin typeface="Arial" panose="020B0604020202020204" pitchFamily="34" charset="0"/>
            </a:endParaRPr>
          </a:p>
        </p:txBody>
      </p:sp>
      <p:sp>
        <p:nvSpPr>
          <p:cNvPr id="123136" name="AutoShape 256"/>
          <p:cNvSpPr>
            <a:spLocks noChangeArrowheads="1"/>
          </p:cNvSpPr>
          <p:nvPr/>
        </p:nvSpPr>
        <p:spPr bwMode="auto">
          <a:xfrm>
            <a:off x="533400" y="1600200"/>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ln>
          <a:effectLst/>
        </p:spPr>
        <p:txBody>
          <a:bodyPr wrap="none" anchor="ctr"/>
          <a:lstStyle/>
          <a:p>
            <a:pPr algn="ctr">
              <a:defRPr/>
            </a:pPr>
            <a:endParaRPr lang="en-US" sz="1800" b="1">
              <a:solidFill>
                <a:srgbClr val="0000FF"/>
              </a:solidFill>
              <a:latin typeface="Arial" panose="020B0604020202020204" pitchFamily="34" charset="0"/>
            </a:endParaRPr>
          </a:p>
        </p:txBody>
      </p:sp>
      <p:sp>
        <p:nvSpPr>
          <p:cNvPr id="123137" name="AutoShape 257"/>
          <p:cNvSpPr>
            <a:spLocks noChangeArrowheads="1"/>
          </p:cNvSpPr>
          <p:nvPr/>
        </p:nvSpPr>
        <p:spPr bwMode="auto">
          <a:xfrm>
            <a:off x="520700" y="1930400"/>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ln>
          <a:effectLst/>
        </p:spPr>
        <p:txBody>
          <a:bodyPr wrap="none" anchor="ctr"/>
          <a:lstStyle/>
          <a:p>
            <a:pPr algn="ctr">
              <a:defRPr/>
            </a:pPr>
            <a:endParaRPr lang="en-US" sz="1800" b="1">
              <a:solidFill>
                <a:srgbClr val="0000FF"/>
              </a:solidFill>
              <a:latin typeface="Arial" panose="020B0604020202020204" pitchFamily="34" charset="0"/>
            </a:endParaRPr>
          </a:p>
        </p:txBody>
      </p:sp>
      <p:sp>
        <p:nvSpPr>
          <p:cNvPr id="123138" name="AutoShape 258"/>
          <p:cNvSpPr>
            <a:spLocks noChangeArrowheads="1"/>
          </p:cNvSpPr>
          <p:nvPr/>
        </p:nvSpPr>
        <p:spPr bwMode="auto">
          <a:xfrm>
            <a:off x="520700" y="2214563"/>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ln>
          <a:effectLst/>
        </p:spPr>
        <p:txBody>
          <a:bodyPr wrap="none" anchor="ctr"/>
          <a:lstStyle/>
          <a:p>
            <a:pPr algn="ctr">
              <a:defRPr/>
            </a:pPr>
            <a:endParaRPr lang="en-US" sz="1800" b="1">
              <a:solidFill>
                <a:srgbClr val="0000FF"/>
              </a:solidFill>
              <a:latin typeface="Arial" panose="020B0604020202020204" pitchFamily="34" charset="0"/>
            </a:endParaRPr>
          </a:p>
        </p:txBody>
      </p:sp>
      <p:sp>
        <p:nvSpPr>
          <p:cNvPr id="123139" name="AutoShape 259"/>
          <p:cNvSpPr>
            <a:spLocks noChangeArrowheads="1"/>
          </p:cNvSpPr>
          <p:nvPr/>
        </p:nvSpPr>
        <p:spPr bwMode="auto">
          <a:xfrm>
            <a:off x="520700" y="2532063"/>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ln>
          <a:effectLst/>
        </p:spPr>
        <p:txBody>
          <a:bodyPr wrap="none" anchor="ctr"/>
          <a:lstStyle/>
          <a:p>
            <a:pPr algn="ctr">
              <a:defRPr/>
            </a:pPr>
            <a:endParaRPr lang="en-US" sz="1800" b="1">
              <a:solidFill>
                <a:srgbClr val="0000FF"/>
              </a:solidFill>
              <a:latin typeface="Arial" panose="020B0604020202020204" pitchFamily="34" charset="0"/>
            </a:endParaRPr>
          </a:p>
        </p:txBody>
      </p:sp>
      <p:sp>
        <p:nvSpPr>
          <p:cNvPr id="123140" name="AutoShape 260"/>
          <p:cNvSpPr>
            <a:spLocks noChangeArrowheads="1"/>
          </p:cNvSpPr>
          <p:nvPr/>
        </p:nvSpPr>
        <p:spPr bwMode="auto">
          <a:xfrm>
            <a:off x="520700" y="2836863"/>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ln>
          <a:effectLst/>
        </p:spPr>
        <p:txBody>
          <a:bodyPr wrap="none" anchor="ctr"/>
          <a:lstStyle/>
          <a:p>
            <a:pPr algn="ctr">
              <a:defRPr/>
            </a:pPr>
            <a:endParaRPr lang="en-US" sz="1800" b="1">
              <a:solidFill>
                <a:srgbClr val="0000FF"/>
              </a:solidFill>
              <a:latin typeface="Arial" panose="020B0604020202020204" pitchFamily="34" charset="0"/>
            </a:endParaRPr>
          </a:p>
        </p:txBody>
      </p:sp>
      <p:sp>
        <p:nvSpPr>
          <p:cNvPr id="123141" name="AutoShape 261"/>
          <p:cNvSpPr>
            <a:spLocks noChangeArrowheads="1"/>
          </p:cNvSpPr>
          <p:nvPr/>
        </p:nvSpPr>
        <p:spPr bwMode="auto">
          <a:xfrm>
            <a:off x="520700" y="3140075"/>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ln>
          <a:effectLst/>
        </p:spPr>
        <p:txBody>
          <a:bodyPr wrap="none" anchor="ctr"/>
          <a:lstStyle/>
          <a:p>
            <a:pPr algn="ctr">
              <a:defRPr/>
            </a:pPr>
            <a:endParaRPr lang="en-US" sz="1800" b="1">
              <a:solidFill>
                <a:srgbClr val="0000FF"/>
              </a:solidFill>
              <a:latin typeface="Arial" panose="020B0604020202020204" pitchFamily="34" charset="0"/>
            </a:endParaRPr>
          </a:p>
        </p:txBody>
      </p:sp>
      <p:sp>
        <p:nvSpPr>
          <p:cNvPr id="123142" name="AutoShape 262"/>
          <p:cNvSpPr>
            <a:spLocks noChangeArrowheads="1"/>
          </p:cNvSpPr>
          <p:nvPr/>
        </p:nvSpPr>
        <p:spPr bwMode="auto">
          <a:xfrm>
            <a:off x="520700" y="3449638"/>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ln>
          <a:effectLst/>
        </p:spPr>
        <p:txBody>
          <a:bodyPr wrap="none" anchor="ctr"/>
          <a:lstStyle/>
          <a:p>
            <a:pPr algn="ctr">
              <a:defRPr/>
            </a:pPr>
            <a:endParaRPr lang="en-US" sz="1800" b="1">
              <a:solidFill>
                <a:srgbClr val="0000FF"/>
              </a:solidFill>
              <a:latin typeface="Arial" panose="020B0604020202020204" pitchFamily="34" charset="0"/>
            </a:endParaRPr>
          </a:p>
        </p:txBody>
      </p:sp>
      <p:sp>
        <p:nvSpPr>
          <p:cNvPr id="123143" name="AutoShape 263"/>
          <p:cNvSpPr>
            <a:spLocks noChangeArrowheads="1"/>
          </p:cNvSpPr>
          <p:nvPr/>
        </p:nvSpPr>
        <p:spPr bwMode="auto">
          <a:xfrm>
            <a:off x="520700" y="3754438"/>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ln>
          <a:effectLst/>
        </p:spPr>
        <p:txBody>
          <a:bodyPr wrap="none" anchor="ctr"/>
          <a:lstStyle/>
          <a:p>
            <a:pPr algn="ctr">
              <a:defRPr/>
            </a:pPr>
            <a:endParaRPr lang="en-US" sz="1800" b="1">
              <a:solidFill>
                <a:srgbClr val="0000FF"/>
              </a:solidFill>
              <a:latin typeface="Arial" panose="020B0604020202020204" pitchFamily="34" charset="0"/>
            </a:endParaRPr>
          </a:p>
        </p:txBody>
      </p:sp>
      <p:sp>
        <p:nvSpPr>
          <p:cNvPr id="123144" name="AutoShape 264"/>
          <p:cNvSpPr>
            <a:spLocks noChangeArrowheads="1"/>
          </p:cNvSpPr>
          <p:nvPr/>
        </p:nvSpPr>
        <p:spPr bwMode="auto">
          <a:xfrm>
            <a:off x="520700" y="4052888"/>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ln>
          <a:effectLst/>
        </p:spPr>
        <p:txBody>
          <a:bodyPr wrap="none" anchor="ctr"/>
          <a:lstStyle/>
          <a:p>
            <a:pPr algn="ctr">
              <a:defRPr/>
            </a:pPr>
            <a:endParaRPr lang="en-US" sz="1800" b="1">
              <a:solidFill>
                <a:srgbClr val="0000FF"/>
              </a:solidFill>
              <a:latin typeface="Arial" panose="020B0604020202020204" pitchFamily="34" charset="0"/>
            </a:endParaRPr>
          </a:p>
        </p:txBody>
      </p:sp>
      <p:sp>
        <p:nvSpPr>
          <p:cNvPr id="123145" name="AutoShape 265"/>
          <p:cNvSpPr>
            <a:spLocks noChangeArrowheads="1"/>
          </p:cNvSpPr>
          <p:nvPr/>
        </p:nvSpPr>
        <p:spPr bwMode="auto">
          <a:xfrm>
            <a:off x="520700" y="4344988"/>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ln>
          <a:effectLst/>
        </p:spPr>
        <p:txBody>
          <a:bodyPr wrap="none" anchor="ctr"/>
          <a:lstStyle/>
          <a:p>
            <a:pPr algn="ctr">
              <a:defRPr/>
            </a:pPr>
            <a:endParaRPr lang="en-US" sz="1800" b="1">
              <a:solidFill>
                <a:srgbClr val="0000FF"/>
              </a:solidFill>
              <a:latin typeface="Arial" panose="020B0604020202020204" pitchFamily="34" charset="0"/>
            </a:endParaRPr>
          </a:p>
        </p:txBody>
      </p:sp>
      <p:sp>
        <p:nvSpPr>
          <p:cNvPr id="123146" name="AutoShape 266"/>
          <p:cNvSpPr>
            <a:spLocks noChangeArrowheads="1"/>
          </p:cNvSpPr>
          <p:nvPr/>
        </p:nvSpPr>
        <p:spPr bwMode="auto">
          <a:xfrm>
            <a:off x="520700" y="4664075"/>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ln>
          <a:effectLst/>
        </p:spPr>
        <p:txBody>
          <a:bodyPr wrap="none" anchor="ctr"/>
          <a:lstStyle/>
          <a:p>
            <a:pPr algn="ctr">
              <a:defRPr/>
            </a:pPr>
            <a:endParaRPr lang="en-US" sz="1800" b="1">
              <a:solidFill>
                <a:srgbClr val="0000FF"/>
              </a:solidFill>
              <a:latin typeface="Arial" panose="020B0604020202020204" pitchFamily="34" charset="0"/>
            </a:endParaRPr>
          </a:p>
        </p:txBody>
      </p:sp>
      <p:sp>
        <p:nvSpPr>
          <p:cNvPr id="123147" name="AutoShape 267"/>
          <p:cNvSpPr>
            <a:spLocks noChangeArrowheads="1"/>
          </p:cNvSpPr>
          <p:nvPr/>
        </p:nvSpPr>
        <p:spPr bwMode="auto">
          <a:xfrm>
            <a:off x="520700" y="4962525"/>
            <a:ext cx="398463" cy="247650"/>
          </a:xfrm>
          <a:prstGeom prst="star5">
            <a:avLst/>
          </a:prstGeom>
          <a:gradFill rotWithShape="1">
            <a:gsLst>
              <a:gs pos="0">
                <a:schemeClr val="bg1"/>
              </a:gs>
              <a:gs pos="100000">
                <a:srgbClr val="FF66CC"/>
              </a:gs>
            </a:gsLst>
            <a:path path="shape">
              <a:fillToRect l="50000" t="50000" r="50000" b="50000"/>
            </a:path>
          </a:gradFill>
          <a:ln w="9525">
            <a:solidFill>
              <a:srgbClr val="0000FF"/>
            </a:solidFill>
            <a:miter lim="800000"/>
          </a:ln>
          <a:effectLst/>
        </p:spPr>
        <p:txBody>
          <a:bodyPr wrap="none" anchor="ctr"/>
          <a:lstStyle/>
          <a:p>
            <a:pPr algn="ctr">
              <a:defRPr/>
            </a:pPr>
            <a:endParaRPr lang="en-US" sz="1800" b="1">
              <a:solidFill>
                <a:srgbClr val="0000FF"/>
              </a:solidFill>
              <a:latin typeface="Arial" panose="020B0604020202020204" pitchFamily="34" charset="0"/>
            </a:endParaRPr>
          </a:p>
        </p:txBody>
      </p:sp>
      <p:sp>
        <p:nvSpPr>
          <p:cNvPr id="123148" name="AutoShape 268"/>
          <p:cNvSpPr>
            <a:spLocks noChangeArrowheads="1"/>
          </p:cNvSpPr>
          <p:nvPr/>
        </p:nvSpPr>
        <p:spPr bwMode="auto">
          <a:xfrm>
            <a:off x="1295400" y="5334000"/>
            <a:ext cx="7162800"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ln>
          <a:effectLst/>
        </p:spPr>
        <p:txBody>
          <a:bodyPr>
            <a:spAutoFit/>
          </a:bodyPr>
          <a:lstStyle/>
          <a:p>
            <a:pPr>
              <a:spcBef>
                <a:spcPct val="50000"/>
              </a:spcBef>
              <a:defRPr/>
            </a:pPr>
            <a:r>
              <a:rPr lang="en-US" sz="2800">
                <a:solidFill>
                  <a:srgbClr val="FF3399"/>
                </a:solidFill>
                <a:latin typeface="Times New Roman" panose="02020603050405020304" pitchFamily="18" charset="0"/>
              </a:rPr>
              <a:t>    </a:t>
            </a:r>
            <a:r>
              <a:rPr lang="en-US" sz="2800" u="sng">
                <a:solidFill>
                  <a:srgbClr val="FF3399"/>
                </a:solidFill>
                <a:latin typeface="Times New Roman" panose="02020603050405020304" pitchFamily="18" charset="0"/>
              </a:rPr>
              <a:t>Câu 1</a:t>
            </a:r>
            <a:r>
              <a:rPr lang="en-US" sz="2800">
                <a:solidFill>
                  <a:srgbClr val="FF3399"/>
                </a:solidFill>
                <a:latin typeface="Times New Roman" panose="02020603050405020304" pitchFamily="18" charset="0"/>
              </a:rPr>
              <a:t>:</a:t>
            </a:r>
            <a:r>
              <a:rPr lang="en-US" sz="1800">
                <a:latin typeface="Arial" panose="020B0604020202020204" pitchFamily="34" charset="0"/>
              </a:rPr>
              <a:t> </a:t>
            </a:r>
            <a:r>
              <a:rPr lang="en-US" sz="2800">
                <a:solidFill>
                  <a:srgbClr val="FF3300"/>
                </a:solidFill>
                <a:latin typeface="Times New Roman" panose="02020603050405020304" pitchFamily="18" charset="0"/>
              </a:rPr>
              <a:t>Tên của Bình Tây đại nguyên soái? 	        (Từ gồm có 10 chữ cái)</a:t>
            </a:r>
            <a:endParaRPr lang="en-US" sz="2800">
              <a:solidFill>
                <a:srgbClr val="FF3300"/>
              </a:solidFill>
              <a:latin typeface="Times New Roman" panose="02020603050405020304" pitchFamily="18" charset="0"/>
            </a:endParaRPr>
          </a:p>
        </p:txBody>
      </p:sp>
      <p:grpSp>
        <p:nvGrpSpPr>
          <p:cNvPr id="18" name="Group 269"/>
          <p:cNvGrpSpPr/>
          <p:nvPr/>
        </p:nvGrpSpPr>
        <p:grpSpPr bwMode="auto">
          <a:xfrm>
            <a:off x="3886200" y="609600"/>
            <a:ext cx="3810000" cy="304800"/>
            <a:chOff x="2448" y="384"/>
            <a:chExt cx="2400" cy="192"/>
          </a:xfrm>
        </p:grpSpPr>
        <p:sp>
          <p:nvSpPr>
            <p:cNvPr id="40134" name="Rectangle 270"/>
            <p:cNvSpPr>
              <a:spLocks noChangeArrowheads="1"/>
            </p:cNvSpPr>
            <p:nvPr/>
          </p:nvSpPr>
          <p:spPr bwMode="auto">
            <a:xfrm>
              <a:off x="316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Ơ</a:t>
              </a:r>
              <a:endParaRPr lang="en-US" altLang="en-US" sz="2200" b="1">
                <a:solidFill>
                  <a:srgbClr val="FF0000"/>
                </a:solidFill>
                <a:latin typeface="Times New Roman" panose="02020603050405020304" pitchFamily="18" charset="0"/>
              </a:endParaRPr>
            </a:p>
          </p:txBody>
        </p:sp>
        <p:sp>
          <p:nvSpPr>
            <p:cNvPr id="40135" name="Rectangle 271"/>
            <p:cNvSpPr>
              <a:spLocks noChangeArrowheads="1"/>
            </p:cNvSpPr>
            <p:nvPr/>
          </p:nvSpPr>
          <p:spPr bwMode="auto">
            <a:xfrm>
              <a:off x="268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R</a:t>
              </a:r>
              <a:endParaRPr lang="en-US" altLang="en-US" sz="2200" b="1">
                <a:solidFill>
                  <a:srgbClr val="FF0000"/>
                </a:solidFill>
                <a:latin typeface="Times New Roman" panose="02020603050405020304" pitchFamily="18" charset="0"/>
              </a:endParaRPr>
            </a:p>
          </p:txBody>
        </p:sp>
        <p:sp>
          <p:nvSpPr>
            <p:cNvPr id="40136" name="Rectangle 272"/>
            <p:cNvSpPr>
              <a:spLocks noChangeArrowheads="1"/>
            </p:cNvSpPr>
            <p:nvPr/>
          </p:nvSpPr>
          <p:spPr bwMode="auto">
            <a:xfrm>
              <a:off x="292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Ư</a:t>
              </a:r>
              <a:endParaRPr lang="en-US" altLang="en-US" sz="2200" b="1">
                <a:solidFill>
                  <a:srgbClr val="FF0000"/>
                </a:solidFill>
                <a:latin typeface="Times New Roman" panose="02020603050405020304" pitchFamily="18" charset="0"/>
              </a:endParaRPr>
            </a:p>
          </p:txBody>
        </p:sp>
        <p:sp>
          <p:nvSpPr>
            <p:cNvPr id="40137" name="Rectangle 273"/>
            <p:cNvSpPr>
              <a:spLocks noChangeArrowheads="1"/>
            </p:cNvSpPr>
            <p:nvPr/>
          </p:nvSpPr>
          <p:spPr bwMode="auto">
            <a:xfrm>
              <a:off x="340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endParaRPr lang="en-US" altLang="en-US" sz="2200" b="1">
                <a:solidFill>
                  <a:srgbClr val="FF0000"/>
                </a:solidFill>
                <a:latin typeface="Times New Roman" panose="02020603050405020304" pitchFamily="18" charset="0"/>
              </a:endParaRPr>
            </a:p>
          </p:txBody>
        </p:sp>
        <p:sp>
          <p:nvSpPr>
            <p:cNvPr id="40138" name="Rectangle 274"/>
            <p:cNvSpPr>
              <a:spLocks noChangeArrowheads="1"/>
            </p:cNvSpPr>
            <p:nvPr/>
          </p:nvSpPr>
          <p:spPr bwMode="auto">
            <a:xfrm>
              <a:off x="364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endParaRPr lang="en-US" altLang="en-US" sz="2200" b="1">
                <a:solidFill>
                  <a:srgbClr val="FF0000"/>
                </a:solidFill>
                <a:latin typeface="Times New Roman" panose="02020603050405020304" pitchFamily="18" charset="0"/>
              </a:endParaRPr>
            </a:p>
          </p:txBody>
        </p:sp>
        <p:sp>
          <p:nvSpPr>
            <p:cNvPr id="40139" name="Rectangle 275"/>
            <p:cNvSpPr>
              <a:spLocks noChangeArrowheads="1"/>
            </p:cNvSpPr>
            <p:nvPr/>
          </p:nvSpPr>
          <p:spPr bwMode="auto">
            <a:xfrm>
              <a:off x="388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Đ</a:t>
              </a:r>
              <a:endParaRPr lang="en-US" altLang="en-US" sz="2200" b="1">
                <a:solidFill>
                  <a:srgbClr val="FF0000"/>
                </a:solidFill>
                <a:latin typeface="Times New Roman" panose="02020603050405020304" pitchFamily="18" charset="0"/>
              </a:endParaRPr>
            </a:p>
          </p:txBody>
        </p:sp>
        <p:sp>
          <p:nvSpPr>
            <p:cNvPr id="40140" name="Rectangle 276"/>
            <p:cNvSpPr>
              <a:spLocks noChangeArrowheads="1"/>
            </p:cNvSpPr>
            <p:nvPr/>
          </p:nvSpPr>
          <p:spPr bwMode="auto">
            <a:xfrm>
              <a:off x="412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Ị</a:t>
              </a:r>
              <a:endParaRPr lang="en-US" altLang="en-US" sz="2200" b="1">
                <a:solidFill>
                  <a:srgbClr val="FF0000"/>
                </a:solidFill>
                <a:latin typeface="Times New Roman" panose="02020603050405020304" pitchFamily="18" charset="0"/>
              </a:endParaRPr>
            </a:p>
          </p:txBody>
        </p:sp>
        <p:sp>
          <p:nvSpPr>
            <p:cNvPr id="40141" name="Rectangle 277"/>
            <p:cNvSpPr>
              <a:spLocks noChangeArrowheads="1"/>
            </p:cNvSpPr>
            <p:nvPr/>
          </p:nvSpPr>
          <p:spPr bwMode="auto">
            <a:xfrm>
              <a:off x="436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endParaRPr lang="en-US" altLang="en-US" sz="2200" b="1">
                <a:solidFill>
                  <a:srgbClr val="FF0000"/>
                </a:solidFill>
                <a:latin typeface="Times New Roman" panose="02020603050405020304" pitchFamily="18" charset="0"/>
              </a:endParaRPr>
            </a:p>
          </p:txBody>
        </p:sp>
        <p:sp>
          <p:nvSpPr>
            <p:cNvPr id="40142" name="Rectangle 278"/>
            <p:cNvSpPr>
              <a:spLocks noChangeArrowheads="1"/>
            </p:cNvSpPr>
            <p:nvPr/>
          </p:nvSpPr>
          <p:spPr bwMode="auto">
            <a:xfrm>
              <a:off x="4608" y="38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endParaRPr lang="en-US" altLang="en-US" sz="2200" b="1">
                <a:solidFill>
                  <a:srgbClr val="FF0000"/>
                </a:solidFill>
                <a:latin typeface="Times New Roman" panose="02020603050405020304" pitchFamily="18" charset="0"/>
              </a:endParaRPr>
            </a:p>
          </p:txBody>
        </p:sp>
        <p:sp>
          <p:nvSpPr>
            <p:cNvPr id="40143" name="Rectangle 279"/>
            <p:cNvSpPr>
              <a:spLocks noChangeArrowheads="1"/>
            </p:cNvSpPr>
            <p:nvPr/>
          </p:nvSpPr>
          <p:spPr bwMode="auto">
            <a:xfrm>
              <a:off x="2448" y="384"/>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T</a:t>
              </a:r>
              <a:endParaRPr lang="en-US" altLang="en-US" sz="2200" b="1">
                <a:solidFill>
                  <a:srgbClr val="0000FF"/>
                </a:solidFill>
                <a:latin typeface="Times New Roman" panose="02020603050405020304" pitchFamily="18" charset="0"/>
              </a:endParaRPr>
            </a:p>
          </p:txBody>
        </p:sp>
      </p:grpSp>
      <p:sp>
        <p:nvSpPr>
          <p:cNvPr id="123160" name="AutoShape 280"/>
          <p:cNvSpPr>
            <a:spLocks noChangeArrowheads="1"/>
          </p:cNvSpPr>
          <p:nvPr/>
        </p:nvSpPr>
        <p:spPr bwMode="auto">
          <a:xfrm>
            <a:off x="1295400" y="5334000"/>
            <a:ext cx="7192963"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ln>
          <a:effectLst/>
        </p:spPr>
        <p:txBody>
          <a:bodyPr>
            <a:spAutoFit/>
          </a:bodyPr>
          <a:lstStyle/>
          <a:p>
            <a:pPr>
              <a:spcBef>
                <a:spcPct val="50000"/>
              </a:spcBef>
              <a:defRPr/>
            </a:pPr>
            <a:r>
              <a:rPr lang="en-US" sz="2800" u="sng">
                <a:solidFill>
                  <a:srgbClr val="FF3399"/>
                </a:solidFill>
                <a:latin typeface="Times New Roman" panose="02020603050405020304" pitchFamily="18" charset="0"/>
              </a:rPr>
              <a:t>Câu 2</a:t>
            </a:r>
            <a:r>
              <a:rPr lang="en-US" sz="2800">
                <a:solidFill>
                  <a:srgbClr val="FF3399"/>
                </a:solidFill>
                <a:latin typeface="Times New Roman" panose="02020603050405020304" pitchFamily="18" charset="0"/>
              </a:rPr>
              <a:t>:</a:t>
            </a:r>
            <a:r>
              <a:rPr lang="en-US" sz="1800">
                <a:latin typeface="Arial" panose="020B0604020202020204" pitchFamily="34" charset="0"/>
              </a:rPr>
              <a:t> </a:t>
            </a:r>
            <a:r>
              <a:rPr lang="en-US" sz="2800">
                <a:solidFill>
                  <a:srgbClr val="FF0066"/>
                </a:solidFill>
                <a:latin typeface="Times New Roman" panose="02020603050405020304" pitchFamily="18" charset="0"/>
              </a:rPr>
              <a:t>Phong trào yêu nước đầu thế kỉ XX do Phan Bội Châu tổ chức? (Từ gồm có 6 chữ cái)</a:t>
            </a:r>
            <a:endParaRPr lang="en-US" sz="2800">
              <a:solidFill>
                <a:srgbClr val="FF0066"/>
              </a:solidFill>
              <a:latin typeface="Times New Roman" panose="02020603050405020304" pitchFamily="18" charset="0"/>
            </a:endParaRPr>
          </a:p>
        </p:txBody>
      </p:sp>
      <p:grpSp>
        <p:nvGrpSpPr>
          <p:cNvPr id="19" name="Group 281"/>
          <p:cNvGrpSpPr/>
          <p:nvPr/>
        </p:nvGrpSpPr>
        <p:grpSpPr bwMode="auto">
          <a:xfrm>
            <a:off x="1981200" y="914400"/>
            <a:ext cx="2286000" cy="304800"/>
            <a:chOff x="1248" y="576"/>
            <a:chExt cx="1440" cy="192"/>
          </a:xfrm>
        </p:grpSpPr>
        <p:sp>
          <p:nvSpPr>
            <p:cNvPr id="40128" name="Rectangle 282"/>
            <p:cNvSpPr>
              <a:spLocks noChangeArrowheads="1"/>
            </p:cNvSpPr>
            <p:nvPr/>
          </p:nvSpPr>
          <p:spPr bwMode="auto">
            <a:xfrm>
              <a:off x="124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Đ</a:t>
              </a:r>
              <a:endParaRPr lang="en-US" altLang="en-US" sz="2200" b="1">
                <a:solidFill>
                  <a:srgbClr val="FF0000"/>
                </a:solidFill>
                <a:latin typeface="Times New Roman" panose="02020603050405020304" pitchFamily="18" charset="0"/>
              </a:endParaRPr>
            </a:p>
          </p:txBody>
        </p:sp>
        <p:sp>
          <p:nvSpPr>
            <p:cNvPr id="40129" name="Rectangle 283"/>
            <p:cNvSpPr>
              <a:spLocks noChangeArrowheads="1"/>
            </p:cNvSpPr>
            <p:nvPr/>
          </p:nvSpPr>
          <p:spPr bwMode="auto">
            <a:xfrm>
              <a:off x="148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Ô</a:t>
              </a:r>
              <a:endParaRPr lang="en-US" altLang="en-US" sz="2200" b="1">
                <a:solidFill>
                  <a:srgbClr val="FF0000"/>
                </a:solidFill>
                <a:latin typeface="Times New Roman" panose="02020603050405020304" pitchFamily="18" charset="0"/>
              </a:endParaRPr>
            </a:p>
          </p:txBody>
        </p:sp>
        <p:sp>
          <p:nvSpPr>
            <p:cNvPr id="40130" name="Rectangle 284"/>
            <p:cNvSpPr>
              <a:spLocks noChangeArrowheads="1"/>
            </p:cNvSpPr>
            <p:nvPr/>
          </p:nvSpPr>
          <p:spPr bwMode="auto">
            <a:xfrm>
              <a:off x="172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endParaRPr lang="en-US" altLang="en-US" sz="2200" b="1">
                <a:solidFill>
                  <a:srgbClr val="FF0000"/>
                </a:solidFill>
                <a:latin typeface="Times New Roman" panose="02020603050405020304" pitchFamily="18" charset="0"/>
              </a:endParaRPr>
            </a:p>
          </p:txBody>
        </p:sp>
        <p:sp>
          <p:nvSpPr>
            <p:cNvPr id="40131" name="Rectangle 285"/>
            <p:cNvSpPr>
              <a:spLocks noChangeArrowheads="1"/>
            </p:cNvSpPr>
            <p:nvPr/>
          </p:nvSpPr>
          <p:spPr bwMode="auto">
            <a:xfrm>
              <a:off x="196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endParaRPr lang="en-US" altLang="en-US" sz="2200" b="1">
                <a:solidFill>
                  <a:srgbClr val="FF0000"/>
                </a:solidFill>
                <a:latin typeface="Times New Roman" panose="02020603050405020304" pitchFamily="18" charset="0"/>
              </a:endParaRPr>
            </a:p>
          </p:txBody>
        </p:sp>
        <p:sp>
          <p:nvSpPr>
            <p:cNvPr id="40132" name="Rectangle 286"/>
            <p:cNvSpPr>
              <a:spLocks noChangeArrowheads="1"/>
            </p:cNvSpPr>
            <p:nvPr/>
          </p:nvSpPr>
          <p:spPr bwMode="auto">
            <a:xfrm>
              <a:off x="2208" y="57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D</a:t>
              </a:r>
              <a:endParaRPr lang="en-US" altLang="en-US" sz="2200" b="1">
                <a:solidFill>
                  <a:srgbClr val="FF0000"/>
                </a:solidFill>
                <a:latin typeface="Times New Roman" panose="02020603050405020304" pitchFamily="18" charset="0"/>
              </a:endParaRPr>
            </a:p>
          </p:txBody>
        </p:sp>
        <p:sp>
          <p:nvSpPr>
            <p:cNvPr id="40133" name="Rectangle 287"/>
            <p:cNvSpPr>
              <a:spLocks noChangeArrowheads="1"/>
            </p:cNvSpPr>
            <p:nvPr/>
          </p:nvSpPr>
          <p:spPr bwMode="auto">
            <a:xfrm>
              <a:off x="2448" y="576"/>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U</a:t>
              </a:r>
              <a:endParaRPr lang="en-US" altLang="en-US" sz="2200" b="1">
                <a:solidFill>
                  <a:srgbClr val="0000FF"/>
                </a:solidFill>
                <a:latin typeface="Times New Roman" panose="02020603050405020304" pitchFamily="18" charset="0"/>
              </a:endParaRPr>
            </a:p>
          </p:txBody>
        </p:sp>
      </p:grpSp>
      <p:sp>
        <p:nvSpPr>
          <p:cNvPr id="123168" name="AutoShape 288"/>
          <p:cNvSpPr>
            <a:spLocks noChangeArrowheads="1"/>
          </p:cNvSpPr>
          <p:nvPr/>
        </p:nvSpPr>
        <p:spPr bwMode="auto">
          <a:xfrm>
            <a:off x="1295400" y="5334000"/>
            <a:ext cx="7239000"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ln>
          <a:effectLst/>
        </p:spPr>
        <p:txBody>
          <a:bodyPr>
            <a:spAutoFit/>
          </a:bodyPr>
          <a:lstStyle/>
          <a:p>
            <a:pPr>
              <a:spcBef>
                <a:spcPct val="50000"/>
              </a:spcBef>
              <a:defRPr/>
            </a:pPr>
            <a:r>
              <a:rPr lang="en-US" sz="2800">
                <a:solidFill>
                  <a:srgbClr val="FF3399"/>
                </a:solidFill>
                <a:latin typeface="Times New Roman" panose="02020603050405020304" pitchFamily="18" charset="0"/>
              </a:rPr>
              <a:t>   </a:t>
            </a:r>
            <a:r>
              <a:rPr lang="en-US" sz="2800" u="sng">
                <a:solidFill>
                  <a:srgbClr val="FF3399"/>
                </a:solidFill>
                <a:latin typeface="Times New Roman" panose="02020603050405020304" pitchFamily="18" charset="0"/>
              </a:rPr>
              <a:t>Câu 3</a:t>
            </a:r>
            <a:r>
              <a:rPr lang="en-US" sz="2800">
                <a:solidFill>
                  <a:srgbClr val="FF3399"/>
                </a:solidFill>
                <a:latin typeface="Times New Roman" panose="02020603050405020304" pitchFamily="18" charset="0"/>
              </a:rPr>
              <a:t>:</a:t>
            </a:r>
            <a:r>
              <a:rPr lang="en-US" sz="1800">
                <a:latin typeface="Arial" panose="020B0604020202020204" pitchFamily="34" charset="0"/>
              </a:rPr>
              <a:t> </a:t>
            </a:r>
            <a:r>
              <a:rPr lang="en-US" sz="2800">
                <a:solidFill>
                  <a:srgbClr val="FF0066"/>
                </a:solidFill>
                <a:latin typeface="Times New Roman" panose="02020603050405020304" pitchFamily="18" charset="0"/>
              </a:rPr>
              <a:t>Một trong các tên gọi của Bác Hồ? 	         		(Từ gồm có 12 chữ cái)</a:t>
            </a:r>
            <a:endParaRPr lang="en-US" sz="2800">
              <a:solidFill>
                <a:srgbClr val="FF0066"/>
              </a:solidFill>
              <a:latin typeface="Times New Roman" panose="02020603050405020304" pitchFamily="18" charset="0"/>
            </a:endParaRPr>
          </a:p>
        </p:txBody>
      </p:sp>
      <p:grpSp>
        <p:nvGrpSpPr>
          <p:cNvPr id="20" name="Group 289"/>
          <p:cNvGrpSpPr/>
          <p:nvPr/>
        </p:nvGrpSpPr>
        <p:grpSpPr bwMode="auto">
          <a:xfrm>
            <a:off x="2743200" y="1219200"/>
            <a:ext cx="4572000" cy="304800"/>
            <a:chOff x="1728" y="768"/>
            <a:chExt cx="2880" cy="192"/>
          </a:xfrm>
        </p:grpSpPr>
        <p:sp>
          <p:nvSpPr>
            <p:cNvPr id="40116" name="Rectangle 290"/>
            <p:cNvSpPr>
              <a:spLocks noChangeArrowheads="1"/>
            </p:cNvSpPr>
            <p:nvPr/>
          </p:nvSpPr>
          <p:spPr bwMode="auto">
            <a:xfrm>
              <a:off x="172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endParaRPr lang="en-US" altLang="en-US" sz="2200" b="1">
                <a:solidFill>
                  <a:srgbClr val="FF0000"/>
                </a:solidFill>
                <a:latin typeface="Times New Roman" panose="02020603050405020304" pitchFamily="18" charset="0"/>
              </a:endParaRPr>
            </a:p>
          </p:txBody>
        </p:sp>
        <p:sp>
          <p:nvSpPr>
            <p:cNvPr id="40117" name="Rectangle 291"/>
            <p:cNvSpPr>
              <a:spLocks noChangeArrowheads="1"/>
            </p:cNvSpPr>
            <p:nvPr/>
          </p:nvSpPr>
          <p:spPr bwMode="auto">
            <a:xfrm>
              <a:off x="196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endParaRPr lang="en-US" altLang="en-US" sz="2200" b="1">
                <a:solidFill>
                  <a:srgbClr val="FF0000"/>
                </a:solidFill>
                <a:latin typeface="Times New Roman" panose="02020603050405020304" pitchFamily="18" charset="0"/>
              </a:endParaRPr>
            </a:p>
          </p:txBody>
        </p:sp>
        <p:sp>
          <p:nvSpPr>
            <p:cNvPr id="40118" name="Rectangle 292"/>
            <p:cNvSpPr>
              <a:spLocks noChangeArrowheads="1"/>
            </p:cNvSpPr>
            <p:nvPr/>
          </p:nvSpPr>
          <p:spPr bwMode="auto">
            <a:xfrm>
              <a:off x="220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U</a:t>
              </a:r>
              <a:endParaRPr lang="en-US" altLang="en-US" sz="2200" b="1">
                <a:solidFill>
                  <a:srgbClr val="FF0000"/>
                </a:solidFill>
                <a:latin typeface="Times New Roman" panose="02020603050405020304" pitchFamily="18" charset="0"/>
              </a:endParaRPr>
            </a:p>
          </p:txBody>
        </p:sp>
        <p:sp>
          <p:nvSpPr>
            <p:cNvPr id="40119" name="Rectangle 293"/>
            <p:cNvSpPr>
              <a:spLocks noChangeArrowheads="1"/>
            </p:cNvSpPr>
            <p:nvPr/>
          </p:nvSpPr>
          <p:spPr bwMode="auto">
            <a:xfrm>
              <a:off x="268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Ễ</a:t>
              </a:r>
              <a:endParaRPr lang="en-US" altLang="en-US" sz="2200" b="1">
                <a:solidFill>
                  <a:srgbClr val="FF0000"/>
                </a:solidFill>
                <a:latin typeface="Times New Roman" panose="02020603050405020304" pitchFamily="18" charset="0"/>
              </a:endParaRPr>
            </a:p>
          </p:txBody>
        </p:sp>
        <p:sp>
          <p:nvSpPr>
            <p:cNvPr id="40120" name="Rectangle 294"/>
            <p:cNvSpPr>
              <a:spLocks noChangeArrowheads="1"/>
            </p:cNvSpPr>
            <p:nvPr/>
          </p:nvSpPr>
          <p:spPr bwMode="auto">
            <a:xfrm>
              <a:off x="292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endParaRPr lang="en-US" altLang="en-US" sz="2200" b="1">
                <a:solidFill>
                  <a:srgbClr val="FF0000"/>
                </a:solidFill>
                <a:latin typeface="Times New Roman" panose="02020603050405020304" pitchFamily="18" charset="0"/>
              </a:endParaRPr>
            </a:p>
          </p:txBody>
        </p:sp>
        <p:sp>
          <p:nvSpPr>
            <p:cNvPr id="40121" name="Rectangle 295"/>
            <p:cNvSpPr>
              <a:spLocks noChangeArrowheads="1"/>
            </p:cNvSpPr>
            <p:nvPr/>
          </p:nvSpPr>
          <p:spPr bwMode="auto">
            <a:xfrm>
              <a:off x="316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Á</a:t>
              </a:r>
              <a:endParaRPr lang="en-US" altLang="en-US" sz="2200" b="1">
                <a:solidFill>
                  <a:srgbClr val="FF0000"/>
                </a:solidFill>
                <a:latin typeface="Times New Roman" panose="02020603050405020304" pitchFamily="18" charset="0"/>
              </a:endParaRPr>
            </a:p>
          </p:txBody>
        </p:sp>
        <p:sp>
          <p:nvSpPr>
            <p:cNvPr id="40122" name="Rectangle 296"/>
            <p:cNvSpPr>
              <a:spLocks noChangeArrowheads="1"/>
            </p:cNvSpPr>
            <p:nvPr/>
          </p:nvSpPr>
          <p:spPr bwMode="auto">
            <a:xfrm>
              <a:off x="340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I</a:t>
              </a:r>
              <a:endParaRPr lang="en-US" altLang="en-US" sz="2200" b="1">
                <a:solidFill>
                  <a:srgbClr val="FF0000"/>
                </a:solidFill>
                <a:latin typeface="Times New Roman" panose="02020603050405020304" pitchFamily="18" charset="0"/>
              </a:endParaRPr>
            </a:p>
          </p:txBody>
        </p:sp>
        <p:sp>
          <p:nvSpPr>
            <p:cNvPr id="40123" name="Rectangle 297"/>
            <p:cNvSpPr>
              <a:spLocks noChangeArrowheads="1"/>
            </p:cNvSpPr>
            <p:nvPr/>
          </p:nvSpPr>
          <p:spPr bwMode="auto">
            <a:xfrm>
              <a:off x="364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Q</a:t>
              </a:r>
              <a:endParaRPr lang="en-US" altLang="en-US" sz="2200" b="1">
                <a:solidFill>
                  <a:srgbClr val="FF0000"/>
                </a:solidFill>
                <a:latin typeface="Times New Roman" panose="02020603050405020304" pitchFamily="18" charset="0"/>
              </a:endParaRPr>
            </a:p>
          </p:txBody>
        </p:sp>
        <p:sp>
          <p:nvSpPr>
            <p:cNvPr id="40124" name="Rectangle 298"/>
            <p:cNvSpPr>
              <a:spLocks noChangeArrowheads="1"/>
            </p:cNvSpPr>
            <p:nvPr/>
          </p:nvSpPr>
          <p:spPr bwMode="auto">
            <a:xfrm>
              <a:off x="388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U</a:t>
              </a:r>
              <a:endParaRPr lang="en-US" altLang="en-US" sz="2200" b="1">
                <a:solidFill>
                  <a:srgbClr val="FF0000"/>
                </a:solidFill>
                <a:latin typeface="Times New Roman" panose="02020603050405020304" pitchFamily="18" charset="0"/>
              </a:endParaRPr>
            </a:p>
          </p:txBody>
        </p:sp>
        <p:sp>
          <p:nvSpPr>
            <p:cNvPr id="40125" name="Rectangle 299"/>
            <p:cNvSpPr>
              <a:spLocks noChangeArrowheads="1"/>
            </p:cNvSpPr>
            <p:nvPr/>
          </p:nvSpPr>
          <p:spPr bwMode="auto">
            <a:xfrm>
              <a:off x="412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Ố</a:t>
              </a:r>
              <a:endParaRPr lang="en-US" altLang="en-US" sz="2200" b="1">
                <a:solidFill>
                  <a:srgbClr val="FF0000"/>
                </a:solidFill>
                <a:latin typeface="Times New Roman" panose="02020603050405020304" pitchFamily="18" charset="0"/>
              </a:endParaRPr>
            </a:p>
          </p:txBody>
        </p:sp>
        <p:sp>
          <p:nvSpPr>
            <p:cNvPr id="40126" name="Rectangle 300"/>
            <p:cNvSpPr>
              <a:spLocks noChangeArrowheads="1"/>
            </p:cNvSpPr>
            <p:nvPr/>
          </p:nvSpPr>
          <p:spPr bwMode="auto">
            <a:xfrm>
              <a:off x="4368" y="76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C</a:t>
              </a:r>
              <a:endParaRPr lang="en-US" altLang="en-US" sz="2200" b="1">
                <a:solidFill>
                  <a:srgbClr val="FF0000"/>
                </a:solidFill>
                <a:latin typeface="Times New Roman" panose="02020603050405020304" pitchFamily="18" charset="0"/>
              </a:endParaRPr>
            </a:p>
          </p:txBody>
        </p:sp>
        <p:sp>
          <p:nvSpPr>
            <p:cNvPr id="40127" name="Rectangle 301"/>
            <p:cNvSpPr>
              <a:spLocks noChangeArrowheads="1"/>
            </p:cNvSpPr>
            <p:nvPr/>
          </p:nvSpPr>
          <p:spPr bwMode="auto">
            <a:xfrm>
              <a:off x="2448" y="768"/>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Y</a:t>
              </a:r>
              <a:endParaRPr lang="en-US" altLang="en-US" sz="2200" b="1">
                <a:solidFill>
                  <a:srgbClr val="0000FF"/>
                </a:solidFill>
                <a:latin typeface="Times New Roman" panose="02020603050405020304" pitchFamily="18" charset="0"/>
              </a:endParaRPr>
            </a:p>
          </p:txBody>
        </p:sp>
      </p:grpSp>
      <p:sp>
        <p:nvSpPr>
          <p:cNvPr id="123182" name="AutoShape 302"/>
          <p:cNvSpPr>
            <a:spLocks noChangeArrowheads="1"/>
          </p:cNvSpPr>
          <p:nvPr/>
        </p:nvSpPr>
        <p:spPr bwMode="auto">
          <a:xfrm>
            <a:off x="1143000" y="5334000"/>
            <a:ext cx="7573963"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ln>
          <a:effectLst/>
        </p:spPr>
        <p:txBody>
          <a:bodyPr>
            <a:spAutoFit/>
          </a:bodyPr>
          <a:lstStyle/>
          <a:p>
            <a:pPr>
              <a:spcBef>
                <a:spcPct val="50000"/>
              </a:spcBef>
              <a:defRPr/>
            </a:pPr>
            <a:r>
              <a:rPr lang="en-US" sz="2800" u="sng">
                <a:solidFill>
                  <a:srgbClr val="FF0066"/>
                </a:solidFill>
                <a:latin typeface="Times New Roman" panose="02020603050405020304" pitchFamily="18" charset="0"/>
              </a:rPr>
              <a:t>Câu 4</a:t>
            </a:r>
            <a:r>
              <a:rPr lang="en-US" sz="2800">
                <a:solidFill>
                  <a:srgbClr val="FF0066"/>
                </a:solidFill>
                <a:latin typeface="Times New Roman" panose="02020603050405020304" pitchFamily="18" charset="0"/>
              </a:rPr>
              <a:t>: Phan Bội Châu cùng Hội Duy tân sang đâu để hoạt động cứu nước? (Từ gồm có 4 chữ cái)</a:t>
            </a:r>
            <a:endParaRPr lang="en-US" sz="2800">
              <a:solidFill>
                <a:srgbClr val="FF0066"/>
              </a:solidFill>
              <a:latin typeface="Times New Roman" panose="02020603050405020304" pitchFamily="18" charset="0"/>
            </a:endParaRPr>
          </a:p>
        </p:txBody>
      </p:sp>
      <p:grpSp>
        <p:nvGrpSpPr>
          <p:cNvPr id="21" name="Group 303"/>
          <p:cNvGrpSpPr/>
          <p:nvPr/>
        </p:nvGrpSpPr>
        <p:grpSpPr bwMode="auto">
          <a:xfrm>
            <a:off x="3124200" y="1524000"/>
            <a:ext cx="1524000" cy="304800"/>
            <a:chOff x="1968" y="960"/>
            <a:chExt cx="960" cy="192"/>
          </a:xfrm>
        </p:grpSpPr>
        <p:sp>
          <p:nvSpPr>
            <p:cNvPr id="40112" name="Rectangle 304"/>
            <p:cNvSpPr>
              <a:spLocks noChangeArrowheads="1"/>
            </p:cNvSpPr>
            <p:nvPr/>
          </p:nvSpPr>
          <p:spPr bwMode="auto">
            <a:xfrm>
              <a:off x="1968" y="96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X</a:t>
              </a:r>
              <a:endParaRPr lang="en-US" altLang="en-US" sz="2200" b="1">
                <a:solidFill>
                  <a:srgbClr val="FF0000"/>
                </a:solidFill>
                <a:latin typeface="Times New Roman" panose="02020603050405020304" pitchFamily="18" charset="0"/>
              </a:endParaRPr>
            </a:p>
          </p:txBody>
        </p:sp>
        <p:sp>
          <p:nvSpPr>
            <p:cNvPr id="40113" name="Rectangle 305"/>
            <p:cNvSpPr>
              <a:spLocks noChangeArrowheads="1"/>
            </p:cNvSpPr>
            <p:nvPr/>
          </p:nvSpPr>
          <p:spPr bwMode="auto">
            <a:xfrm>
              <a:off x="2208" y="96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I</a:t>
              </a:r>
              <a:endParaRPr lang="en-US" altLang="en-US" sz="2200" b="1">
                <a:solidFill>
                  <a:srgbClr val="FF0000"/>
                </a:solidFill>
                <a:latin typeface="Times New Roman" panose="02020603050405020304" pitchFamily="18" charset="0"/>
              </a:endParaRPr>
            </a:p>
          </p:txBody>
        </p:sp>
        <p:sp>
          <p:nvSpPr>
            <p:cNvPr id="40114" name="Rectangle 306"/>
            <p:cNvSpPr>
              <a:spLocks noChangeArrowheads="1"/>
            </p:cNvSpPr>
            <p:nvPr/>
          </p:nvSpPr>
          <p:spPr bwMode="auto">
            <a:xfrm>
              <a:off x="2688" y="96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M</a:t>
              </a:r>
              <a:endParaRPr lang="en-US" altLang="en-US" sz="2200" b="1">
                <a:solidFill>
                  <a:srgbClr val="FF0000"/>
                </a:solidFill>
                <a:latin typeface="Times New Roman" panose="02020603050405020304" pitchFamily="18" charset="0"/>
              </a:endParaRPr>
            </a:p>
          </p:txBody>
        </p:sp>
        <p:sp>
          <p:nvSpPr>
            <p:cNvPr id="40115" name="Rectangle 307"/>
            <p:cNvSpPr>
              <a:spLocks noChangeArrowheads="1"/>
            </p:cNvSpPr>
            <p:nvPr/>
          </p:nvSpPr>
          <p:spPr bwMode="auto">
            <a:xfrm>
              <a:off x="2448" y="960"/>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Ê</a:t>
              </a:r>
              <a:endParaRPr lang="en-US" altLang="en-US" sz="2200" b="1">
                <a:solidFill>
                  <a:srgbClr val="0000FF"/>
                </a:solidFill>
                <a:latin typeface="Times New Roman" panose="02020603050405020304" pitchFamily="18" charset="0"/>
              </a:endParaRPr>
            </a:p>
          </p:txBody>
        </p:sp>
      </p:grpSp>
      <p:sp>
        <p:nvSpPr>
          <p:cNvPr id="123188" name="AutoShape 308"/>
          <p:cNvSpPr>
            <a:spLocks noChangeArrowheads="1"/>
          </p:cNvSpPr>
          <p:nvPr/>
        </p:nvSpPr>
        <p:spPr bwMode="auto">
          <a:xfrm>
            <a:off x="1143000" y="5334000"/>
            <a:ext cx="7589838"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ln>
          <a:effectLst/>
        </p:spPr>
        <p:txBody>
          <a:bodyPr>
            <a:spAutoFit/>
          </a:bodyPr>
          <a:lstStyle/>
          <a:p>
            <a:pPr>
              <a:spcBef>
                <a:spcPct val="50000"/>
              </a:spcBef>
              <a:defRPr/>
            </a:pPr>
            <a:r>
              <a:rPr lang="en-US" sz="2800" u="sng">
                <a:solidFill>
                  <a:srgbClr val="FF3399"/>
                </a:solidFill>
                <a:latin typeface="Times New Roman" panose="02020603050405020304" pitchFamily="18" charset="0"/>
              </a:rPr>
              <a:t>Câu 5</a:t>
            </a:r>
            <a:r>
              <a:rPr lang="en-US" sz="2800">
                <a:solidFill>
                  <a:srgbClr val="FF3399"/>
                </a:solidFill>
                <a:latin typeface="Times New Roman" panose="02020603050405020304" pitchFamily="18" charset="0"/>
              </a:rPr>
              <a:t>:</a:t>
            </a:r>
            <a:r>
              <a:rPr lang="en-US" sz="1800">
                <a:latin typeface="Arial" panose="020B0604020202020204" pitchFamily="34" charset="0"/>
              </a:rPr>
              <a:t> </a:t>
            </a:r>
            <a:r>
              <a:rPr lang="en-US" sz="2800">
                <a:solidFill>
                  <a:srgbClr val="FF0066"/>
                </a:solidFill>
                <a:latin typeface="Times New Roman" panose="02020603050405020304" pitchFamily="18" charset="0"/>
              </a:rPr>
              <a:t>Phong trào yêu nước diễn ra sau cuộc phản công ở kinh thành Huế? (Từ gồm có 8 chữ cái)</a:t>
            </a:r>
            <a:endParaRPr lang="en-US" sz="2800">
              <a:solidFill>
                <a:srgbClr val="FF0066"/>
              </a:solidFill>
              <a:latin typeface="Times New Roman" panose="02020603050405020304" pitchFamily="18" charset="0"/>
            </a:endParaRPr>
          </a:p>
        </p:txBody>
      </p:sp>
      <p:grpSp>
        <p:nvGrpSpPr>
          <p:cNvPr id="22" name="Group 309"/>
          <p:cNvGrpSpPr/>
          <p:nvPr/>
        </p:nvGrpSpPr>
        <p:grpSpPr bwMode="auto">
          <a:xfrm>
            <a:off x="3124200" y="1828800"/>
            <a:ext cx="3048000" cy="304800"/>
            <a:chOff x="1968" y="1152"/>
            <a:chExt cx="1920" cy="192"/>
          </a:xfrm>
        </p:grpSpPr>
        <p:sp>
          <p:nvSpPr>
            <p:cNvPr id="40104" name="Rectangle 310"/>
            <p:cNvSpPr>
              <a:spLocks noChangeArrowheads="1"/>
            </p:cNvSpPr>
            <p:nvPr/>
          </p:nvSpPr>
          <p:spPr bwMode="auto">
            <a:xfrm>
              <a:off x="268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V</a:t>
              </a:r>
              <a:endParaRPr lang="en-US" altLang="en-US" sz="2200" b="1">
                <a:solidFill>
                  <a:srgbClr val="FF0000"/>
                </a:solidFill>
                <a:latin typeface="Times New Roman" panose="02020603050405020304" pitchFamily="18" charset="0"/>
              </a:endParaRPr>
            </a:p>
          </p:txBody>
        </p:sp>
        <p:sp>
          <p:nvSpPr>
            <p:cNvPr id="40105" name="Rectangle 311"/>
            <p:cNvSpPr>
              <a:spLocks noChangeArrowheads="1"/>
            </p:cNvSpPr>
            <p:nvPr/>
          </p:nvSpPr>
          <p:spPr bwMode="auto">
            <a:xfrm>
              <a:off x="196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C</a:t>
              </a:r>
              <a:endParaRPr lang="en-US" altLang="en-US" sz="2200" b="1">
                <a:solidFill>
                  <a:srgbClr val="FF0000"/>
                </a:solidFill>
                <a:latin typeface="Times New Roman" panose="02020603050405020304" pitchFamily="18" charset="0"/>
              </a:endParaRPr>
            </a:p>
          </p:txBody>
        </p:sp>
        <p:sp>
          <p:nvSpPr>
            <p:cNvPr id="40106" name="Rectangle 312"/>
            <p:cNvSpPr>
              <a:spLocks noChangeArrowheads="1"/>
            </p:cNvSpPr>
            <p:nvPr/>
          </p:nvSpPr>
          <p:spPr bwMode="auto">
            <a:xfrm>
              <a:off x="220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Ầ</a:t>
              </a:r>
              <a:endParaRPr lang="en-US" altLang="en-US" sz="2200" b="1">
                <a:solidFill>
                  <a:srgbClr val="FF0000"/>
                </a:solidFill>
                <a:latin typeface="Times New Roman" panose="02020603050405020304" pitchFamily="18" charset="0"/>
              </a:endParaRPr>
            </a:p>
          </p:txBody>
        </p:sp>
        <p:sp>
          <p:nvSpPr>
            <p:cNvPr id="40107" name="Rectangle 313"/>
            <p:cNvSpPr>
              <a:spLocks noChangeArrowheads="1"/>
            </p:cNvSpPr>
            <p:nvPr/>
          </p:nvSpPr>
          <p:spPr bwMode="auto">
            <a:xfrm>
              <a:off x="292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Ư</a:t>
              </a:r>
              <a:endParaRPr lang="en-US" altLang="en-US" sz="2200" b="1">
                <a:solidFill>
                  <a:srgbClr val="FF0000"/>
                </a:solidFill>
                <a:latin typeface="Times New Roman" panose="02020603050405020304" pitchFamily="18" charset="0"/>
              </a:endParaRPr>
            </a:p>
          </p:txBody>
        </p:sp>
        <p:sp>
          <p:nvSpPr>
            <p:cNvPr id="40108" name="Rectangle 314"/>
            <p:cNvSpPr>
              <a:spLocks noChangeArrowheads="1"/>
            </p:cNvSpPr>
            <p:nvPr/>
          </p:nvSpPr>
          <p:spPr bwMode="auto">
            <a:xfrm>
              <a:off x="316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Ơ</a:t>
              </a:r>
              <a:endParaRPr lang="en-US" altLang="en-US" sz="2200" b="1">
                <a:solidFill>
                  <a:srgbClr val="FF0000"/>
                </a:solidFill>
                <a:latin typeface="Times New Roman" panose="02020603050405020304" pitchFamily="18" charset="0"/>
              </a:endParaRPr>
            </a:p>
          </p:txBody>
        </p:sp>
        <p:sp>
          <p:nvSpPr>
            <p:cNvPr id="40109" name="Rectangle 315"/>
            <p:cNvSpPr>
              <a:spLocks noChangeArrowheads="1"/>
            </p:cNvSpPr>
            <p:nvPr/>
          </p:nvSpPr>
          <p:spPr bwMode="auto">
            <a:xfrm>
              <a:off x="340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endParaRPr lang="en-US" altLang="en-US" sz="2200" b="1">
                <a:solidFill>
                  <a:srgbClr val="FF0000"/>
                </a:solidFill>
                <a:latin typeface="Times New Roman" panose="02020603050405020304" pitchFamily="18" charset="0"/>
              </a:endParaRPr>
            </a:p>
          </p:txBody>
        </p:sp>
        <p:sp>
          <p:nvSpPr>
            <p:cNvPr id="40110" name="Rectangle 316"/>
            <p:cNvSpPr>
              <a:spLocks noChangeArrowheads="1"/>
            </p:cNvSpPr>
            <p:nvPr/>
          </p:nvSpPr>
          <p:spPr bwMode="auto">
            <a:xfrm>
              <a:off x="3648" y="115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endParaRPr lang="en-US" altLang="en-US" sz="2200" b="1">
                <a:solidFill>
                  <a:srgbClr val="FF0000"/>
                </a:solidFill>
                <a:latin typeface="Times New Roman" panose="02020603050405020304" pitchFamily="18" charset="0"/>
              </a:endParaRPr>
            </a:p>
          </p:txBody>
        </p:sp>
        <p:sp>
          <p:nvSpPr>
            <p:cNvPr id="40111" name="Rectangle 317"/>
            <p:cNvSpPr>
              <a:spLocks noChangeArrowheads="1"/>
            </p:cNvSpPr>
            <p:nvPr/>
          </p:nvSpPr>
          <p:spPr bwMode="auto">
            <a:xfrm>
              <a:off x="2448" y="1152"/>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N</a:t>
              </a:r>
              <a:endParaRPr lang="en-US" altLang="en-US" sz="2200" b="1">
                <a:solidFill>
                  <a:srgbClr val="0000FF"/>
                </a:solidFill>
                <a:latin typeface="Times New Roman" panose="02020603050405020304" pitchFamily="18" charset="0"/>
              </a:endParaRPr>
            </a:p>
          </p:txBody>
        </p:sp>
      </p:grpSp>
      <p:sp>
        <p:nvSpPr>
          <p:cNvPr id="123198" name="AutoShape 318"/>
          <p:cNvSpPr>
            <a:spLocks noChangeArrowheads="1"/>
          </p:cNvSpPr>
          <p:nvPr/>
        </p:nvSpPr>
        <p:spPr bwMode="auto">
          <a:xfrm>
            <a:off x="1295400" y="5334000"/>
            <a:ext cx="7543800"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ln>
          <a:effectLst/>
        </p:spPr>
        <p:txBody>
          <a:bodyPr>
            <a:spAutoFit/>
          </a:bodyPr>
          <a:lstStyle/>
          <a:p>
            <a:pPr>
              <a:spcBef>
                <a:spcPct val="50000"/>
              </a:spcBef>
              <a:defRPr/>
            </a:pPr>
            <a:r>
              <a:rPr lang="en-US" sz="2800" u="sng">
                <a:solidFill>
                  <a:srgbClr val="FF3399"/>
                </a:solidFill>
                <a:latin typeface="Times New Roman" panose="02020603050405020304" pitchFamily="18" charset="0"/>
              </a:rPr>
              <a:t>Câu 6</a:t>
            </a:r>
            <a:r>
              <a:rPr lang="en-US" sz="2800">
                <a:solidFill>
                  <a:srgbClr val="FF3399"/>
                </a:solidFill>
                <a:latin typeface="Times New Roman" panose="02020603050405020304" pitchFamily="18" charset="0"/>
              </a:rPr>
              <a:t>:</a:t>
            </a:r>
            <a:r>
              <a:rPr lang="en-US" sz="1800">
                <a:latin typeface="Arial" panose="020B0604020202020204" pitchFamily="34" charset="0"/>
              </a:rPr>
              <a:t> </a:t>
            </a:r>
            <a:r>
              <a:rPr lang="en-US" sz="2800">
                <a:solidFill>
                  <a:srgbClr val="FF0066"/>
                </a:solidFill>
                <a:latin typeface="Times New Roman" panose="02020603050405020304" pitchFamily="18" charset="0"/>
              </a:rPr>
              <a:t>Cuộc Cách mạng mùa thu của dân tộc ta diễn ra vào thời gian này? (Từ gồm 8 chữ cái)</a:t>
            </a:r>
            <a:endParaRPr lang="en-US" sz="2800">
              <a:solidFill>
                <a:srgbClr val="FF0066"/>
              </a:solidFill>
              <a:latin typeface="Times New Roman" panose="02020603050405020304" pitchFamily="18" charset="0"/>
            </a:endParaRPr>
          </a:p>
        </p:txBody>
      </p:sp>
      <p:grpSp>
        <p:nvGrpSpPr>
          <p:cNvPr id="23" name="Group 319"/>
          <p:cNvGrpSpPr/>
          <p:nvPr/>
        </p:nvGrpSpPr>
        <p:grpSpPr bwMode="auto">
          <a:xfrm>
            <a:off x="2743200" y="2133600"/>
            <a:ext cx="3048000" cy="304800"/>
            <a:chOff x="1728" y="1344"/>
            <a:chExt cx="1920" cy="192"/>
          </a:xfrm>
        </p:grpSpPr>
        <p:sp>
          <p:nvSpPr>
            <p:cNvPr id="40096" name="Rectangle 320"/>
            <p:cNvSpPr>
              <a:spLocks noChangeArrowheads="1"/>
            </p:cNvSpPr>
            <p:nvPr/>
          </p:nvSpPr>
          <p:spPr bwMode="auto">
            <a:xfrm>
              <a:off x="172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T</a:t>
              </a:r>
              <a:endParaRPr lang="en-US" altLang="en-US" sz="2200" b="1">
                <a:solidFill>
                  <a:srgbClr val="FF0000"/>
                </a:solidFill>
                <a:latin typeface="Times New Roman" panose="02020603050405020304" pitchFamily="18" charset="0"/>
              </a:endParaRPr>
            </a:p>
          </p:txBody>
        </p:sp>
        <p:sp>
          <p:nvSpPr>
            <p:cNvPr id="40097" name="Rectangle 321"/>
            <p:cNvSpPr>
              <a:spLocks noChangeArrowheads="1"/>
            </p:cNvSpPr>
            <p:nvPr/>
          </p:nvSpPr>
          <p:spPr bwMode="auto">
            <a:xfrm>
              <a:off x="196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endParaRPr lang="en-US" altLang="en-US" sz="2200" b="1">
                <a:solidFill>
                  <a:srgbClr val="FF0000"/>
                </a:solidFill>
                <a:latin typeface="Times New Roman" panose="02020603050405020304" pitchFamily="18" charset="0"/>
              </a:endParaRPr>
            </a:p>
          </p:txBody>
        </p:sp>
        <p:sp>
          <p:nvSpPr>
            <p:cNvPr id="40098" name="Rectangle 322"/>
            <p:cNvSpPr>
              <a:spLocks noChangeArrowheads="1"/>
            </p:cNvSpPr>
            <p:nvPr/>
          </p:nvSpPr>
          <p:spPr bwMode="auto">
            <a:xfrm>
              <a:off x="220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Á</a:t>
              </a:r>
              <a:endParaRPr lang="en-US" altLang="en-US" sz="2200" b="1">
                <a:solidFill>
                  <a:srgbClr val="FF0000"/>
                </a:solidFill>
                <a:latin typeface="Times New Roman" panose="02020603050405020304" pitchFamily="18" charset="0"/>
              </a:endParaRPr>
            </a:p>
          </p:txBody>
        </p:sp>
        <p:sp>
          <p:nvSpPr>
            <p:cNvPr id="40099" name="Rectangle 323"/>
            <p:cNvSpPr>
              <a:spLocks noChangeArrowheads="1"/>
            </p:cNvSpPr>
            <p:nvPr/>
          </p:nvSpPr>
          <p:spPr bwMode="auto">
            <a:xfrm>
              <a:off x="268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endParaRPr lang="en-US" altLang="en-US" sz="2200" b="1">
                <a:solidFill>
                  <a:srgbClr val="FF0000"/>
                </a:solidFill>
                <a:latin typeface="Times New Roman" panose="02020603050405020304" pitchFamily="18" charset="0"/>
              </a:endParaRPr>
            </a:p>
          </p:txBody>
        </p:sp>
        <p:sp>
          <p:nvSpPr>
            <p:cNvPr id="40100" name="Rectangle 324"/>
            <p:cNvSpPr>
              <a:spLocks noChangeArrowheads="1"/>
            </p:cNvSpPr>
            <p:nvPr/>
          </p:nvSpPr>
          <p:spPr bwMode="auto">
            <a:xfrm>
              <a:off x="292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T</a:t>
              </a:r>
              <a:endParaRPr lang="en-US" altLang="en-US" sz="2200" b="1">
                <a:solidFill>
                  <a:srgbClr val="FF0000"/>
                </a:solidFill>
                <a:latin typeface="Times New Roman" panose="02020603050405020304" pitchFamily="18" charset="0"/>
              </a:endParaRPr>
            </a:p>
          </p:txBody>
        </p:sp>
        <p:sp>
          <p:nvSpPr>
            <p:cNvPr id="40101" name="Rectangle 325"/>
            <p:cNvSpPr>
              <a:spLocks noChangeArrowheads="1"/>
            </p:cNvSpPr>
            <p:nvPr/>
          </p:nvSpPr>
          <p:spPr bwMode="auto">
            <a:xfrm>
              <a:off x="316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Á</a:t>
              </a:r>
              <a:endParaRPr lang="en-US" altLang="en-US" sz="2200" b="1">
                <a:solidFill>
                  <a:srgbClr val="FF0000"/>
                </a:solidFill>
                <a:latin typeface="Times New Roman" panose="02020603050405020304" pitchFamily="18" charset="0"/>
              </a:endParaRPr>
            </a:p>
          </p:txBody>
        </p:sp>
        <p:sp>
          <p:nvSpPr>
            <p:cNvPr id="40102" name="Rectangle 326"/>
            <p:cNvSpPr>
              <a:spLocks noChangeArrowheads="1"/>
            </p:cNvSpPr>
            <p:nvPr/>
          </p:nvSpPr>
          <p:spPr bwMode="auto">
            <a:xfrm>
              <a:off x="3408" y="134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M</a:t>
              </a:r>
              <a:endParaRPr lang="en-US" altLang="en-US" sz="2200" b="1">
                <a:solidFill>
                  <a:srgbClr val="FF0000"/>
                </a:solidFill>
                <a:latin typeface="Times New Roman" panose="02020603050405020304" pitchFamily="18" charset="0"/>
              </a:endParaRPr>
            </a:p>
          </p:txBody>
        </p:sp>
        <p:sp>
          <p:nvSpPr>
            <p:cNvPr id="40103" name="Rectangle 327"/>
            <p:cNvSpPr>
              <a:spLocks noChangeArrowheads="1"/>
            </p:cNvSpPr>
            <p:nvPr/>
          </p:nvSpPr>
          <p:spPr bwMode="auto">
            <a:xfrm>
              <a:off x="2448" y="1344"/>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N</a:t>
              </a:r>
              <a:endParaRPr lang="en-US" altLang="en-US" sz="2200" b="1">
                <a:solidFill>
                  <a:srgbClr val="0000FF"/>
                </a:solidFill>
                <a:latin typeface="Times New Roman" panose="02020603050405020304" pitchFamily="18" charset="0"/>
              </a:endParaRPr>
            </a:p>
          </p:txBody>
        </p:sp>
      </p:grpSp>
      <p:sp>
        <p:nvSpPr>
          <p:cNvPr id="123208" name="AutoShape 328"/>
          <p:cNvSpPr>
            <a:spLocks noChangeArrowheads="1"/>
          </p:cNvSpPr>
          <p:nvPr/>
        </p:nvSpPr>
        <p:spPr bwMode="auto">
          <a:xfrm>
            <a:off x="838200" y="5334000"/>
            <a:ext cx="8053388"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ln>
          <a:effectLst/>
        </p:spPr>
        <p:txBody>
          <a:bodyPr>
            <a:spAutoFit/>
          </a:bodyPr>
          <a:lstStyle/>
          <a:p>
            <a:pPr>
              <a:spcBef>
                <a:spcPct val="50000"/>
              </a:spcBef>
              <a:defRPr/>
            </a:pPr>
            <a:r>
              <a:rPr lang="en-US" sz="2800" u="sng">
                <a:solidFill>
                  <a:srgbClr val="FF3399"/>
                </a:solidFill>
                <a:latin typeface="Times New Roman" panose="02020603050405020304" pitchFamily="18" charset="0"/>
              </a:rPr>
              <a:t>Câu 7</a:t>
            </a:r>
            <a:r>
              <a:rPr lang="en-US" sz="2800">
                <a:solidFill>
                  <a:srgbClr val="FF3399"/>
                </a:solidFill>
                <a:latin typeface="Times New Roman" panose="02020603050405020304" pitchFamily="18" charset="0"/>
              </a:rPr>
              <a:t>: Theo</a:t>
            </a:r>
            <a:r>
              <a:rPr lang="en-US" sz="2800">
                <a:solidFill>
                  <a:srgbClr val="FF0066"/>
                </a:solidFill>
                <a:latin typeface="Times New Roman" panose="02020603050405020304" pitchFamily="18" charset="0"/>
              </a:rPr>
              <a:t> lệnh của triều đình thì Trương Định phải về đây nhận chức lãnh binh? (Từ gồm 7 chữ cái)</a:t>
            </a:r>
            <a:endParaRPr lang="en-US" sz="2800">
              <a:solidFill>
                <a:srgbClr val="FF0066"/>
              </a:solidFill>
              <a:latin typeface="Times New Roman" panose="02020603050405020304" pitchFamily="18" charset="0"/>
            </a:endParaRPr>
          </a:p>
        </p:txBody>
      </p:sp>
      <p:grpSp>
        <p:nvGrpSpPr>
          <p:cNvPr id="24" name="Group 329"/>
          <p:cNvGrpSpPr/>
          <p:nvPr/>
        </p:nvGrpSpPr>
        <p:grpSpPr bwMode="auto">
          <a:xfrm>
            <a:off x="3124200" y="2438400"/>
            <a:ext cx="2667000" cy="304800"/>
            <a:chOff x="1968" y="1536"/>
            <a:chExt cx="1680" cy="192"/>
          </a:xfrm>
        </p:grpSpPr>
        <p:sp>
          <p:nvSpPr>
            <p:cNvPr id="40089" name="Rectangle 330"/>
            <p:cNvSpPr>
              <a:spLocks noChangeArrowheads="1"/>
            </p:cNvSpPr>
            <p:nvPr/>
          </p:nvSpPr>
          <p:spPr bwMode="auto">
            <a:xfrm>
              <a:off x="196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A</a:t>
              </a:r>
              <a:endParaRPr lang="en-US" altLang="en-US" sz="2200" b="1">
                <a:solidFill>
                  <a:srgbClr val="FF0000"/>
                </a:solidFill>
                <a:latin typeface="Times New Roman" panose="02020603050405020304" pitchFamily="18" charset="0"/>
              </a:endParaRPr>
            </a:p>
          </p:txBody>
        </p:sp>
        <p:sp>
          <p:nvSpPr>
            <p:cNvPr id="40090" name="Rectangle 331"/>
            <p:cNvSpPr>
              <a:spLocks noChangeArrowheads="1"/>
            </p:cNvSpPr>
            <p:nvPr/>
          </p:nvSpPr>
          <p:spPr bwMode="auto">
            <a:xfrm>
              <a:off x="220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endParaRPr lang="en-US" altLang="en-US" sz="2200" b="1">
                <a:solidFill>
                  <a:srgbClr val="FF0000"/>
                </a:solidFill>
                <a:latin typeface="Times New Roman" panose="02020603050405020304" pitchFamily="18" charset="0"/>
              </a:endParaRPr>
            </a:p>
          </p:txBody>
        </p:sp>
        <p:sp>
          <p:nvSpPr>
            <p:cNvPr id="40091" name="Rectangle 332"/>
            <p:cNvSpPr>
              <a:spLocks noChangeArrowheads="1"/>
            </p:cNvSpPr>
            <p:nvPr/>
          </p:nvSpPr>
          <p:spPr bwMode="auto">
            <a:xfrm>
              <a:off x="268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I</a:t>
              </a:r>
              <a:endParaRPr lang="en-US" altLang="en-US" sz="2200" b="1">
                <a:solidFill>
                  <a:srgbClr val="FF0000"/>
                </a:solidFill>
                <a:latin typeface="Times New Roman" panose="02020603050405020304" pitchFamily="18" charset="0"/>
              </a:endParaRPr>
            </a:p>
          </p:txBody>
        </p:sp>
        <p:sp>
          <p:nvSpPr>
            <p:cNvPr id="40092" name="Rectangle 333"/>
            <p:cNvSpPr>
              <a:spLocks noChangeArrowheads="1"/>
            </p:cNvSpPr>
            <p:nvPr/>
          </p:nvSpPr>
          <p:spPr bwMode="auto">
            <a:xfrm>
              <a:off x="292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A</a:t>
              </a:r>
              <a:endParaRPr lang="en-US" altLang="en-US" sz="2200" b="1">
                <a:solidFill>
                  <a:srgbClr val="FF0000"/>
                </a:solidFill>
                <a:latin typeface="Times New Roman" panose="02020603050405020304" pitchFamily="18" charset="0"/>
              </a:endParaRPr>
            </a:p>
          </p:txBody>
        </p:sp>
        <p:sp>
          <p:nvSpPr>
            <p:cNvPr id="40093" name="Rectangle 334"/>
            <p:cNvSpPr>
              <a:spLocks noChangeArrowheads="1"/>
            </p:cNvSpPr>
            <p:nvPr/>
          </p:nvSpPr>
          <p:spPr bwMode="auto">
            <a:xfrm>
              <a:off x="316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endParaRPr lang="en-US" altLang="en-US" sz="2200" b="1">
                <a:solidFill>
                  <a:srgbClr val="FF0000"/>
                </a:solidFill>
                <a:latin typeface="Times New Roman" panose="02020603050405020304" pitchFamily="18" charset="0"/>
              </a:endParaRPr>
            </a:p>
          </p:txBody>
        </p:sp>
        <p:sp>
          <p:nvSpPr>
            <p:cNvPr id="40094" name="Rectangle 335"/>
            <p:cNvSpPr>
              <a:spLocks noChangeArrowheads="1"/>
            </p:cNvSpPr>
            <p:nvPr/>
          </p:nvSpPr>
          <p:spPr bwMode="auto">
            <a:xfrm>
              <a:off x="3408" y="153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endParaRPr lang="en-US" altLang="en-US" sz="2200" b="1">
                <a:solidFill>
                  <a:srgbClr val="FF0000"/>
                </a:solidFill>
                <a:latin typeface="Times New Roman" panose="02020603050405020304" pitchFamily="18" charset="0"/>
              </a:endParaRPr>
            </a:p>
          </p:txBody>
        </p:sp>
        <p:sp>
          <p:nvSpPr>
            <p:cNvPr id="40095" name="Rectangle 336"/>
            <p:cNvSpPr>
              <a:spLocks noChangeArrowheads="1"/>
            </p:cNvSpPr>
            <p:nvPr/>
          </p:nvSpPr>
          <p:spPr bwMode="auto">
            <a:xfrm>
              <a:off x="2448" y="1536"/>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G</a:t>
              </a:r>
              <a:endParaRPr lang="en-US" altLang="en-US" sz="2200" b="1">
                <a:solidFill>
                  <a:srgbClr val="0000FF"/>
                </a:solidFill>
                <a:latin typeface="Times New Roman" panose="02020603050405020304" pitchFamily="18" charset="0"/>
              </a:endParaRPr>
            </a:p>
          </p:txBody>
        </p:sp>
      </p:grpSp>
      <p:sp>
        <p:nvSpPr>
          <p:cNvPr id="123217" name="AutoShape 337"/>
          <p:cNvSpPr>
            <a:spLocks noChangeArrowheads="1"/>
          </p:cNvSpPr>
          <p:nvPr/>
        </p:nvSpPr>
        <p:spPr bwMode="auto">
          <a:xfrm>
            <a:off x="838200" y="5334000"/>
            <a:ext cx="8001000"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ln>
          <a:effectLst/>
        </p:spPr>
        <p:txBody>
          <a:bodyPr>
            <a:spAutoFit/>
          </a:bodyPr>
          <a:lstStyle/>
          <a:p>
            <a:pPr>
              <a:spcBef>
                <a:spcPct val="50000"/>
              </a:spcBef>
              <a:defRPr/>
            </a:pPr>
            <a:r>
              <a:rPr lang="en-US" sz="2800">
                <a:solidFill>
                  <a:srgbClr val="FF3399"/>
                </a:solidFill>
                <a:latin typeface="Times New Roman" panose="02020603050405020304" pitchFamily="18" charset="0"/>
              </a:rPr>
              <a:t>   </a:t>
            </a:r>
            <a:r>
              <a:rPr lang="en-US" sz="2800" u="sng">
                <a:solidFill>
                  <a:srgbClr val="FF3399"/>
                </a:solidFill>
                <a:latin typeface="Times New Roman" panose="02020603050405020304" pitchFamily="18" charset="0"/>
              </a:rPr>
              <a:t>Câu 8</a:t>
            </a:r>
            <a:r>
              <a:rPr lang="en-US" sz="2800">
                <a:solidFill>
                  <a:srgbClr val="FF3399"/>
                </a:solidFill>
                <a:latin typeface="Times New Roman" panose="02020603050405020304" pitchFamily="18" charset="0"/>
              </a:rPr>
              <a:t>: Giai</a:t>
            </a:r>
            <a:r>
              <a:rPr lang="en-US" sz="2800">
                <a:solidFill>
                  <a:srgbClr val="FF0066"/>
                </a:solidFill>
                <a:latin typeface="Times New Roman" panose="02020603050405020304" pitchFamily="18" charset="0"/>
              </a:rPr>
              <a:t> cấp xuất hiện ở nước ta khi thực dân   	Pháp đặt ách đô hộ? (Từ gồm có 8 chữ cái)</a:t>
            </a:r>
            <a:endParaRPr lang="en-US" sz="2800">
              <a:solidFill>
                <a:srgbClr val="FF0066"/>
              </a:solidFill>
              <a:latin typeface="Times New Roman" panose="02020603050405020304" pitchFamily="18" charset="0"/>
            </a:endParaRPr>
          </a:p>
        </p:txBody>
      </p:sp>
      <p:grpSp>
        <p:nvGrpSpPr>
          <p:cNvPr id="25" name="Group 338"/>
          <p:cNvGrpSpPr/>
          <p:nvPr/>
        </p:nvGrpSpPr>
        <p:grpSpPr bwMode="auto">
          <a:xfrm>
            <a:off x="3505200" y="2743200"/>
            <a:ext cx="3048000" cy="304800"/>
            <a:chOff x="2208" y="1728"/>
            <a:chExt cx="1920" cy="192"/>
          </a:xfrm>
        </p:grpSpPr>
        <p:sp>
          <p:nvSpPr>
            <p:cNvPr id="40081" name="Rectangle 339"/>
            <p:cNvSpPr>
              <a:spLocks noChangeArrowheads="1"/>
            </p:cNvSpPr>
            <p:nvPr/>
          </p:nvSpPr>
          <p:spPr bwMode="auto">
            <a:xfrm>
              <a:off x="220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C</a:t>
              </a:r>
              <a:endParaRPr lang="en-US" altLang="en-US" sz="2200" b="1">
                <a:solidFill>
                  <a:srgbClr val="FF0000"/>
                </a:solidFill>
                <a:latin typeface="Times New Roman" panose="02020603050405020304" pitchFamily="18" charset="0"/>
              </a:endParaRPr>
            </a:p>
          </p:txBody>
        </p:sp>
        <p:sp>
          <p:nvSpPr>
            <p:cNvPr id="40082" name="Rectangle 340"/>
            <p:cNvSpPr>
              <a:spLocks noChangeArrowheads="1"/>
            </p:cNvSpPr>
            <p:nvPr/>
          </p:nvSpPr>
          <p:spPr bwMode="auto">
            <a:xfrm>
              <a:off x="268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endParaRPr lang="en-US" altLang="en-US" sz="2200" b="1">
                <a:solidFill>
                  <a:srgbClr val="FF0000"/>
                </a:solidFill>
                <a:latin typeface="Times New Roman" panose="02020603050405020304" pitchFamily="18" charset="0"/>
              </a:endParaRPr>
            </a:p>
          </p:txBody>
        </p:sp>
        <p:sp>
          <p:nvSpPr>
            <p:cNvPr id="40083" name="Rectangle 341"/>
            <p:cNvSpPr>
              <a:spLocks noChangeArrowheads="1"/>
            </p:cNvSpPr>
            <p:nvPr/>
          </p:nvSpPr>
          <p:spPr bwMode="auto">
            <a:xfrm>
              <a:off x="292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endParaRPr lang="en-US" altLang="en-US" sz="2200" b="1">
                <a:solidFill>
                  <a:srgbClr val="FF0000"/>
                </a:solidFill>
                <a:latin typeface="Times New Roman" panose="02020603050405020304" pitchFamily="18" charset="0"/>
              </a:endParaRPr>
            </a:p>
          </p:txBody>
        </p:sp>
        <p:sp>
          <p:nvSpPr>
            <p:cNvPr id="40084" name="Rectangle 342"/>
            <p:cNvSpPr>
              <a:spLocks noChangeArrowheads="1"/>
            </p:cNvSpPr>
            <p:nvPr/>
          </p:nvSpPr>
          <p:spPr bwMode="auto">
            <a:xfrm>
              <a:off x="316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endParaRPr lang="en-US" altLang="en-US" sz="2200" b="1">
                <a:solidFill>
                  <a:srgbClr val="FF0000"/>
                </a:solidFill>
                <a:latin typeface="Times New Roman" panose="02020603050405020304" pitchFamily="18" charset="0"/>
              </a:endParaRPr>
            </a:p>
          </p:txBody>
        </p:sp>
        <p:sp>
          <p:nvSpPr>
            <p:cNvPr id="40085" name="Rectangle 343"/>
            <p:cNvSpPr>
              <a:spLocks noChangeArrowheads="1"/>
            </p:cNvSpPr>
            <p:nvPr/>
          </p:nvSpPr>
          <p:spPr bwMode="auto">
            <a:xfrm>
              <a:off x="340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endParaRPr lang="en-US" altLang="en-US" sz="2200" b="1">
                <a:solidFill>
                  <a:srgbClr val="FF0000"/>
                </a:solidFill>
                <a:latin typeface="Times New Roman" panose="02020603050405020304" pitchFamily="18" charset="0"/>
              </a:endParaRPr>
            </a:p>
          </p:txBody>
        </p:sp>
        <p:sp>
          <p:nvSpPr>
            <p:cNvPr id="40086" name="Rectangle 344"/>
            <p:cNvSpPr>
              <a:spLocks noChangeArrowheads="1"/>
            </p:cNvSpPr>
            <p:nvPr/>
          </p:nvSpPr>
          <p:spPr bwMode="auto">
            <a:xfrm>
              <a:off x="364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Â</a:t>
              </a:r>
              <a:endParaRPr lang="en-US" altLang="en-US" sz="2200" b="1">
                <a:solidFill>
                  <a:srgbClr val="FF0000"/>
                </a:solidFill>
                <a:latin typeface="Times New Roman" panose="02020603050405020304" pitchFamily="18" charset="0"/>
              </a:endParaRPr>
            </a:p>
          </p:txBody>
        </p:sp>
        <p:sp>
          <p:nvSpPr>
            <p:cNvPr id="40087" name="Rectangle 345"/>
            <p:cNvSpPr>
              <a:spLocks noChangeArrowheads="1"/>
            </p:cNvSpPr>
            <p:nvPr/>
          </p:nvSpPr>
          <p:spPr bwMode="auto">
            <a:xfrm>
              <a:off x="3888" y="172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endParaRPr lang="en-US" altLang="en-US" sz="2200" b="1">
                <a:solidFill>
                  <a:srgbClr val="FF0000"/>
                </a:solidFill>
                <a:latin typeface="Times New Roman" panose="02020603050405020304" pitchFamily="18" charset="0"/>
              </a:endParaRPr>
            </a:p>
          </p:txBody>
        </p:sp>
        <p:sp>
          <p:nvSpPr>
            <p:cNvPr id="40088" name="Rectangle 346"/>
            <p:cNvSpPr>
              <a:spLocks noChangeArrowheads="1"/>
            </p:cNvSpPr>
            <p:nvPr/>
          </p:nvSpPr>
          <p:spPr bwMode="auto">
            <a:xfrm>
              <a:off x="2448" y="1728"/>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Ô</a:t>
              </a:r>
              <a:endParaRPr lang="en-US" altLang="en-US" sz="2200" b="1">
                <a:solidFill>
                  <a:srgbClr val="0000FF"/>
                </a:solidFill>
                <a:latin typeface="Times New Roman" panose="02020603050405020304" pitchFamily="18" charset="0"/>
              </a:endParaRPr>
            </a:p>
          </p:txBody>
        </p:sp>
      </p:grpSp>
      <p:sp>
        <p:nvSpPr>
          <p:cNvPr id="123227" name="AutoShape 347"/>
          <p:cNvSpPr>
            <a:spLocks noChangeArrowheads="1"/>
          </p:cNvSpPr>
          <p:nvPr/>
        </p:nvSpPr>
        <p:spPr bwMode="auto">
          <a:xfrm>
            <a:off x="762000" y="5334000"/>
            <a:ext cx="8077200"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ln>
          <a:effectLst/>
        </p:spPr>
        <p:txBody>
          <a:bodyPr>
            <a:spAutoFit/>
          </a:bodyPr>
          <a:lstStyle/>
          <a:p>
            <a:pPr>
              <a:spcBef>
                <a:spcPct val="50000"/>
              </a:spcBef>
              <a:defRPr/>
            </a:pPr>
            <a:r>
              <a:rPr lang="en-US" sz="2800" u="sng">
                <a:solidFill>
                  <a:srgbClr val="FF3399"/>
                </a:solidFill>
                <a:latin typeface="Times New Roman" panose="02020603050405020304" pitchFamily="18" charset="0"/>
              </a:rPr>
              <a:t>Câu 9</a:t>
            </a:r>
            <a:r>
              <a:rPr lang="en-US" sz="2800">
                <a:solidFill>
                  <a:srgbClr val="FF3399"/>
                </a:solidFill>
                <a:latin typeface="Times New Roman" panose="02020603050405020304" pitchFamily="18" charset="0"/>
              </a:rPr>
              <a:t>:</a:t>
            </a:r>
            <a:r>
              <a:rPr lang="en-US" sz="1800">
                <a:latin typeface="Arial" panose="020B0604020202020204" pitchFamily="34" charset="0"/>
              </a:rPr>
              <a:t> </a:t>
            </a:r>
            <a:r>
              <a:rPr lang="en-US" sz="2800">
                <a:solidFill>
                  <a:srgbClr val="FF0066"/>
                </a:solidFill>
                <a:latin typeface="Times New Roman" panose="02020603050405020304" pitchFamily="18" charset="0"/>
              </a:rPr>
              <a:t>Nhân dân huyện này đã tham gia cuộc biểu tình ngày 12 – 9 – 1930? (Từ gồm có 6 chữ cái)</a:t>
            </a:r>
            <a:endParaRPr lang="en-US" sz="2800">
              <a:solidFill>
                <a:srgbClr val="FF0066"/>
              </a:solidFill>
              <a:latin typeface="Times New Roman" panose="02020603050405020304" pitchFamily="18" charset="0"/>
            </a:endParaRPr>
          </a:p>
        </p:txBody>
      </p:sp>
      <p:grpSp>
        <p:nvGrpSpPr>
          <p:cNvPr id="26" name="Group 348"/>
          <p:cNvGrpSpPr/>
          <p:nvPr/>
        </p:nvGrpSpPr>
        <p:grpSpPr bwMode="auto">
          <a:xfrm>
            <a:off x="3886200" y="3048000"/>
            <a:ext cx="2286000" cy="304800"/>
            <a:chOff x="2448" y="1920"/>
            <a:chExt cx="1440" cy="192"/>
          </a:xfrm>
        </p:grpSpPr>
        <p:sp>
          <p:nvSpPr>
            <p:cNvPr id="40075" name="Rectangle 349"/>
            <p:cNvSpPr>
              <a:spLocks noChangeArrowheads="1"/>
            </p:cNvSpPr>
            <p:nvPr/>
          </p:nvSpPr>
          <p:spPr bwMode="auto">
            <a:xfrm>
              <a:off x="268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A</a:t>
              </a:r>
              <a:endParaRPr lang="en-US" altLang="en-US" sz="2200" b="1">
                <a:solidFill>
                  <a:srgbClr val="FF0000"/>
                </a:solidFill>
                <a:latin typeface="Times New Roman" panose="02020603050405020304" pitchFamily="18" charset="0"/>
              </a:endParaRPr>
            </a:p>
          </p:txBody>
        </p:sp>
        <p:sp>
          <p:nvSpPr>
            <p:cNvPr id="40076" name="Rectangle 350"/>
            <p:cNvSpPr>
              <a:spLocks noChangeArrowheads="1"/>
            </p:cNvSpPr>
            <p:nvPr/>
          </p:nvSpPr>
          <p:spPr bwMode="auto">
            <a:xfrm>
              <a:off x="292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M</a:t>
              </a:r>
              <a:endParaRPr lang="en-US" altLang="en-US" sz="2200" b="1">
                <a:solidFill>
                  <a:srgbClr val="FF0000"/>
                </a:solidFill>
                <a:latin typeface="Times New Roman" panose="02020603050405020304" pitchFamily="18" charset="0"/>
              </a:endParaRPr>
            </a:p>
          </p:txBody>
        </p:sp>
        <p:sp>
          <p:nvSpPr>
            <p:cNvPr id="40077" name="Rectangle 351"/>
            <p:cNvSpPr>
              <a:spLocks noChangeArrowheads="1"/>
            </p:cNvSpPr>
            <p:nvPr/>
          </p:nvSpPr>
          <p:spPr bwMode="auto">
            <a:xfrm>
              <a:off x="316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Đ</a:t>
              </a:r>
              <a:endParaRPr lang="en-US" altLang="en-US" sz="2200" b="1">
                <a:solidFill>
                  <a:srgbClr val="FF0000"/>
                </a:solidFill>
                <a:latin typeface="Times New Roman" panose="02020603050405020304" pitchFamily="18" charset="0"/>
              </a:endParaRPr>
            </a:p>
          </p:txBody>
        </p:sp>
        <p:sp>
          <p:nvSpPr>
            <p:cNvPr id="40078" name="Rectangle 352"/>
            <p:cNvSpPr>
              <a:spLocks noChangeArrowheads="1"/>
            </p:cNvSpPr>
            <p:nvPr/>
          </p:nvSpPr>
          <p:spPr bwMode="auto">
            <a:xfrm>
              <a:off x="340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À</a:t>
              </a:r>
              <a:endParaRPr lang="en-US" altLang="en-US" sz="2200" b="1">
                <a:solidFill>
                  <a:srgbClr val="FF0000"/>
                </a:solidFill>
                <a:latin typeface="Times New Roman" panose="02020603050405020304" pitchFamily="18" charset="0"/>
              </a:endParaRPr>
            </a:p>
          </p:txBody>
        </p:sp>
        <p:sp>
          <p:nvSpPr>
            <p:cNvPr id="40079" name="Rectangle 353"/>
            <p:cNvSpPr>
              <a:spLocks noChangeArrowheads="1"/>
            </p:cNvSpPr>
            <p:nvPr/>
          </p:nvSpPr>
          <p:spPr bwMode="auto">
            <a:xfrm>
              <a:off x="3648" y="192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endParaRPr lang="en-US" altLang="en-US" sz="2200" b="1">
                <a:solidFill>
                  <a:srgbClr val="FF0000"/>
                </a:solidFill>
                <a:latin typeface="Times New Roman" panose="02020603050405020304" pitchFamily="18" charset="0"/>
              </a:endParaRPr>
            </a:p>
          </p:txBody>
        </p:sp>
        <p:sp>
          <p:nvSpPr>
            <p:cNvPr id="40080" name="Rectangle 354"/>
            <p:cNvSpPr>
              <a:spLocks noChangeArrowheads="1"/>
            </p:cNvSpPr>
            <p:nvPr/>
          </p:nvSpPr>
          <p:spPr bwMode="auto">
            <a:xfrm>
              <a:off x="2448" y="1920"/>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N</a:t>
              </a:r>
              <a:endParaRPr lang="en-US" altLang="en-US" sz="2200" b="1">
                <a:solidFill>
                  <a:srgbClr val="0000FF"/>
                </a:solidFill>
                <a:latin typeface="Times New Roman" panose="02020603050405020304" pitchFamily="18" charset="0"/>
              </a:endParaRPr>
            </a:p>
          </p:txBody>
        </p:sp>
      </p:grpSp>
      <p:sp>
        <p:nvSpPr>
          <p:cNvPr id="123235" name="AutoShape 355"/>
          <p:cNvSpPr>
            <a:spLocks noChangeArrowheads="1"/>
          </p:cNvSpPr>
          <p:nvPr/>
        </p:nvSpPr>
        <p:spPr bwMode="auto">
          <a:xfrm>
            <a:off x="838200" y="5334000"/>
            <a:ext cx="7616825"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ln>
          <a:effectLst/>
        </p:spPr>
        <p:txBody>
          <a:bodyPr>
            <a:spAutoFit/>
          </a:bodyPr>
          <a:lstStyle/>
          <a:p>
            <a:pPr>
              <a:spcBef>
                <a:spcPct val="50000"/>
              </a:spcBef>
              <a:defRPr/>
            </a:pPr>
            <a:r>
              <a:rPr lang="en-US" sz="2800" u="sng">
                <a:solidFill>
                  <a:srgbClr val="FF3399"/>
                </a:solidFill>
                <a:latin typeface="Times New Roman" panose="02020603050405020304" pitchFamily="18" charset="0"/>
              </a:rPr>
              <a:t>Câu 10</a:t>
            </a:r>
            <a:r>
              <a:rPr lang="en-US" sz="2800">
                <a:solidFill>
                  <a:srgbClr val="FF3399"/>
                </a:solidFill>
                <a:latin typeface="Times New Roman" panose="02020603050405020304" pitchFamily="18" charset="0"/>
              </a:rPr>
              <a:t>:</a:t>
            </a:r>
            <a:r>
              <a:rPr lang="en-US" sz="1800">
                <a:latin typeface="Arial" panose="020B0604020202020204" pitchFamily="34" charset="0"/>
              </a:rPr>
              <a:t> </a:t>
            </a:r>
            <a:r>
              <a:rPr lang="en-US" sz="2800">
                <a:solidFill>
                  <a:srgbClr val="FF0066"/>
                </a:solidFill>
                <a:latin typeface="Times New Roman" panose="02020603050405020304" pitchFamily="18" charset="0"/>
              </a:rPr>
              <a:t>Tên Quảng trường là nơi Bác Hồ đọc bản Tuyên ngôn Độc lập? (Từ gồm có 6 chữ cái)</a:t>
            </a:r>
            <a:endParaRPr lang="en-US" sz="2800">
              <a:solidFill>
                <a:srgbClr val="FF0066"/>
              </a:solidFill>
              <a:latin typeface="Times New Roman" panose="02020603050405020304" pitchFamily="18" charset="0"/>
            </a:endParaRPr>
          </a:p>
        </p:txBody>
      </p:sp>
      <p:grpSp>
        <p:nvGrpSpPr>
          <p:cNvPr id="27" name="Group 356"/>
          <p:cNvGrpSpPr/>
          <p:nvPr/>
        </p:nvGrpSpPr>
        <p:grpSpPr bwMode="auto">
          <a:xfrm>
            <a:off x="3124200" y="3352800"/>
            <a:ext cx="2286000" cy="304800"/>
            <a:chOff x="1968" y="2112"/>
            <a:chExt cx="1440" cy="192"/>
          </a:xfrm>
        </p:grpSpPr>
        <p:sp>
          <p:nvSpPr>
            <p:cNvPr id="40069" name="Rectangle 357"/>
            <p:cNvSpPr>
              <a:spLocks noChangeArrowheads="1"/>
            </p:cNvSpPr>
            <p:nvPr/>
          </p:nvSpPr>
          <p:spPr bwMode="auto">
            <a:xfrm>
              <a:off x="196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B</a:t>
              </a:r>
              <a:endParaRPr lang="en-US" altLang="en-US" sz="2200" b="1">
                <a:solidFill>
                  <a:srgbClr val="FF0000"/>
                </a:solidFill>
                <a:latin typeface="Times New Roman" panose="02020603050405020304" pitchFamily="18" charset="0"/>
              </a:endParaRPr>
            </a:p>
          </p:txBody>
        </p:sp>
        <p:sp>
          <p:nvSpPr>
            <p:cNvPr id="40070" name="Rectangle 358"/>
            <p:cNvSpPr>
              <a:spLocks noChangeArrowheads="1"/>
            </p:cNvSpPr>
            <p:nvPr/>
          </p:nvSpPr>
          <p:spPr bwMode="auto">
            <a:xfrm>
              <a:off x="220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A</a:t>
              </a:r>
              <a:endParaRPr lang="en-US" altLang="en-US" sz="2200" b="1">
                <a:solidFill>
                  <a:srgbClr val="FF0000"/>
                </a:solidFill>
                <a:latin typeface="Times New Roman" panose="02020603050405020304" pitchFamily="18" charset="0"/>
              </a:endParaRPr>
            </a:p>
          </p:txBody>
        </p:sp>
        <p:sp>
          <p:nvSpPr>
            <p:cNvPr id="40071" name="Rectangle 359"/>
            <p:cNvSpPr>
              <a:spLocks noChangeArrowheads="1"/>
            </p:cNvSpPr>
            <p:nvPr/>
          </p:nvSpPr>
          <p:spPr bwMode="auto">
            <a:xfrm>
              <a:off x="268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Ì</a:t>
              </a:r>
              <a:endParaRPr lang="en-US" altLang="en-US" sz="2200" b="1">
                <a:solidFill>
                  <a:srgbClr val="FF0000"/>
                </a:solidFill>
                <a:latin typeface="Times New Roman" panose="02020603050405020304" pitchFamily="18" charset="0"/>
              </a:endParaRPr>
            </a:p>
          </p:txBody>
        </p:sp>
        <p:sp>
          <p:nvSpPr>
            <p:cNvPr id="40072" name="Rectangle 360"/>
            <p:cNvSpPr>
              <a:spLocks noChangeArrowheads="1"/>
            </p:cNvSpPr>
            <p:nvPr/>
          </p:nvSpPr>
          <p:spPr bwMode="auto">
            <a:xfrm>
              <a:off x="292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endParaRPr lang="en-US" altLang="en-US" sz="2200" b="1">
                <a:solidFill>
                  <a:srgbClr val="FF0000"/>
                </a:solidFill>
                <a:latin typeface="Times New Roman" panose="02020603050405020304" pitchFamily="18" charset="0"/>
              </a:endParaRPr>
            </a:p>
          </p:txBody>
        </p:sp>
        <p:sp>
          <p:nvSpPr>
            <p:cNvPr id="40073" name="Rectangle 361"/>
            <p:cNvSpPr>
              <a:spLocks noChangeArrowheads="1"/>
            </p:cNvSpPr>
            <p:nvPr/>
          </p:nvSpPr>
          <p:spPr bwMode="auto">
            <a:xfrm>
              <a:off x="3168" y="211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endParaRPr lang="en-US" altLang="en-US" sz="2200" b="1">
                <a:solidFill>
                  <a:srgbClr val="FF0000"/>
                </a:solidFill>
                <a:latin typeface="Times New Roman" panose="02020603050405020304" pitchFamily="18" charset="0"/>
              </a:endParaRPr>
            </a:p>
          </p:txBody>
        </p:sp>
        <p:sp>
          <p:nvSpPr>
            <p:cNvPr id="40074" name="Rectangle 362"/>
            <p:cNvSpPr>
              <a:spLocks noChangeArrowheads="1"/>
            </p:cNvSpPr>
            <p:nvPr/>
          </p:nvSpPr>
          <p:spPr bwMode="auto">
            <a:xfrm>
              <a:off x="2448" y="2112"/>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Đ</a:t>
              </a:r>
              <a:endParaRPr lang="en-US" altLang="en-US" sz="2200" b="1">
                <a:solidFill>
                  <a:srgbClr val="0000FF"/>
                </a:solidFill>
                <a:latin typeface="Times New Roman" panose="02020603050405020304" pitchFamily="18" charset="0"/>
              </a:endParaRPr>
            </a:p>
          </p:txBody>
        </p:sp>
      </p:grpSp>
      <p:sp>
        <p:nvSpPr>
          <p:cNvPr id="123243" name="AutoShape 363"/>
          <p:cNvSpPr>
            <a:spLocks noChangeArrowheads="1"/>
          </p:cNvSpPr>
          <p:nvPr/>
        </p:nvSpPr>
        <p:spPr bwMode="auto">
          <a:xfrm>
            <a:off x="1295400" y="5410200"/>
            <a:ext cx="6583363"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ln>
          <a:effectLst/>
        </p:spPr>
        <p:txBody>
          <a:bodyPr>
            <a:spAutoFit/>
          </a:bodyPr>
          <a:lstStyle/>
          <a:p>
            <a:pPr>
              <a:spcBef>
                <a:spcPct val="50000"/>
              </a:spcBef>
              <a:defRPr/>
            </a:pPr>
            <a:r>
              <a:rPr lang="en-US" sz="2800" u="sng">
                <a:solidFill>
                  <a:srgbClr val="FF3399"/>
                </a:solidFill>
                <a:latin typeface="Times New Roman" panose="02020603050405020304" pitchFamily="18" charset="0"/>
              </a:rPr>
              <a:t>Câu 11</a:t>
            </a:r>
            <a:r>
              <a:rPr lang="en-US" sz="2800">
                <a:solidFill>
                  <a:srgbClr val="FF3399"/>
                </a:solidFill>
                <a:latin typeface="Times New Roman" panose="02020603050405020304" pitchFamily="18" charset="0"/>
              </a:rPr>
              <a:t>:</a:t>
            </a:r>
            <a:r>
              <a:rPr lang="en-US" sz="1800">
                <a:latin typeface="Arial" panose="020B0604020202020204" pitchFamily="34" charset="0"/>
              </a:rPr>
              <a:t> </a:t>
            </a:r>
            <a:r>
              <a:rPr lang="en-US" sz="2800">
                <a:solidFill>
                  <a:srgbClr val="FF0066"/>
                </a:solidFill>
                <a:latin typeface="Times New Roman" panose="02020603050405020304" pitchFamily="18" charset="0"/>
              </a:rPr>
              <a:t>Nơi là cách mạng thành công 	 ngày 19 – 8 – 1945? (Từ gồm có 5 chữ cái)</a:t>
            </a:r>
            <a:endParaRPr lang="en-US" sz="2800">
              <a:solidFill>
                <a:srgbClr val="FF0066"/>
              </a:solidFill>
              <a:latin typeface="Times New Roman" panose="02020603050405020304" pitchFamily="18" charset="0"/>
            </a:endParaRPr>
          </a:p>
        </p:txBody>
      </p:sp>
      <p:grpSp>
        <p:nvGrpSpPr>
          <p:cNvPr id="28" name="Group 364"/>
          <p:cNvGrpSpPr/>
          <p:nvPr/>
        </p:nvGrpSpPr>
        <p:grpSpPr bwMode="auto">
          <a:xfrm>
            <a:off x="2743200" y="3657600"/>
            <a:ext cx="1905000" cy="304800"/>
            <a:chOff x="1728" y="2304"/>
            <a:chExt cx="1200" cy="192"/>
          </a:xfrm>
        </p:grpSpPr>
        <p:sp>
          <p:nvSpPr>
            <p:cNvPr id="40064" name="Rectangle 365"/>
            <p:cNvSpPr>
              <a:spLocks noChangeArrowheads="1"/>
            </p:cNvSpPr>
            <p:nvPr/>
          </p:nvSpPr>
          <p:spPr bwMode="auto">
            <a:xfrm>
              <a:off x="172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endParaRPr lang="en-US" altLang="en-US" sz="2200" b="1">
                <a:solidFill>
                  <a:srgbClr val="FF0000"/>
                </a:solidFill>
                <a:latin typeface="Times New Roman" panose="02020603050405020304" pitchFamily="18" charset="0"/>
              </a:endParaRPr>
            </a:p>
          </p:txBody>
        </p:sp>
        <p:sp>
          <p:nvSpPr>
            <p:cNvPr id="40065" name="Rectangle 366"/>
            <p:cNvSpPr>
              <a:spLocks noChangeArrowheads="1"/>
            </p:cNvSpPr>
            <p:nvPr/>
          </p:nvSpPr>
          <p:spPr bwMode="auto">
            <a:xfrm>
              <a:off x="196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À</a:t>
              </a:r>
              <a:endParaRPr lang="en-US" altLang="en-US" sz="2200" b="1">
                <a:solidFill>
                  <a:srgbClr val="FF0000"/>
                </a:solidFill>
                <a:latin typeface="Times New Roman" panose="02020603050405020304" pitchFamily="18" charset="0"/>
              </a:endParaRPr>
            </a:p>
          </p:txBody>
        </p:sp>
        <p:sp>
          <p:nvSpPr>
            <p:cNvPr id="40066" name="Rectangle 367"/>
            <p:cNvSpPr>
              <a:spLocks noChangeArrowheads="1"/>
            </p:cNvSpPr>
            <p:nvPr/>
          </p:nvSpPr>
          <p:spPr bwMode="auto">
            <a:xfrm>
              <a:off x="220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endParaRPr lang="en-US" altLang="en-US" sz="2200" b="1">
                <a:solidFill>
                  <a:srgbClr val="FF0000"/>
                </a:solidFill>
                <a:latin typeface="Times New Roman" panose="02020603050405020304" pitchFamily="18" charset="0"/>
              </a:endParaRPr>
            </a:p>
          </p:txBody>
        </p:sp>
        <p:sp>
          <p:nvSpPr>
            <p:cNvPr id="40067" name="Rectangle 368"/>
            <p:cNvSpPr>
              <a:spLocks noChangeArrowheads="1"/>
            </p:cNvSpPr>
            <p:nvPr/>
          </p:nvSpPr>
          <p:spPr bwMode="auto">
            <a:xfrm>
              <a:off x="2688" y="2304"/>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I</a:t>
              </a:r>
              <a:endParaRPr lang="en-US" altLang="en-US" sz="2200" b="1">
                <a:solidFill>
                  <a:srgbClr val="FF0000"/>
                </a:solidFill>
                <a:latin typeface="Times New Roman" panose="02020603050405020304" pitchFamily="18" charset="0"/>
              </a:endParaRPr>
            </a:p>
          </p:txBody>
        </p:sp>
        <p:sp>
          <p:nvSpPr>
            <p:cNvPr id="40068" name="Rectangle 369"/>
            <p:cNvSpPr>
              <a:spLocks noChangeArrowheads="1"/>
            </p:cNvSpPr>
            <p:nvPr/>
          </p:nvSpPr>
          <p:spPr bwMode="auto">
            <a:xfrm>
              <a:off x="2448" y="2304"/>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Ộ</a:t>
              </a:r>
              <a:endParaRPr lang="en-US" altLang="en-US" sz="2200" b="1">
                <a:solidFill>
                  <a:srgbClr val="0000FF"/>
                </a:solidFill>
                <a:latin typeface="Times New Roman" panose="02020603050405020304" pitchFamily="18" charset="0"/>
              </a:endParaRPr>
            </a:p>
          </p:txBody>
        </p:sp>
      </p:grpSp>
      <p:sp>
        <p:nvSpPr>
          <p:cNvPr id="123250" name="AutoShape 370"/>
          <p:cNvSpPr>
            <a:spLocks noChangeArrowheads="1"/>
          </p:cNvSpPr>
          <p:nvPr/>
        </p:nvSpPr>
        <p:spPr bwMode="auto">
          <a:xfrm>
            <a:off x="1295400" y="5410200"/>
            <a:ext cx="6888163"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ln>
          <a:effectLst/>
        </p:spPr>
        <p:txBody>
          <a:bodyPr>
            <a:spAutoFit/>
          </a:bodyPr>
          <a:lstStyle/>
          <a:p>
            <a:pPr>
              <a:spcBef>
                <a:spcPct val="50000"/>
              </a:spcBef>
              <a:defRPr/>
            </a:pPr>
            <a:r>
              <a:rPr lang="en-US" sz="2800" u="sng">
                <a:solidFill>
                  <a:srgbClr val="FF3399"/>
                </a:solidFill>
                <a:latin typeface="Times New Roman" panose="02020603050405020304" pitchFamily="18" charset="0"/>
              </a:rPr>
              <a:t>Câu 12</a:t>
            </a:r>
            <a:r>
              <a:rPr lang="en-US" sz="2800">
                <a:solidFill>
                  <a:srgbClr val="FF3399"/>
                </a:solidFill>
                <a:latin typeface="Times New Roman" panose="02020603050405020304" pitchFamily="18" charset="0"/>
              </a:rPr>
              <a:t>:</a:t>
            </a:r>
            <a:r>
              <a:rPr lang="en-US" sz="1800">
                <a:latin typeface="Arial" panose="020B0604020202020204" pitchFamily="34" charset="0"/>
              </a:rPr>
              <a:t> </a:t>
            </a:r>
            <a:r>
              <a:rPr lang="en-US" sz="2800">
                <a:solidFill>
                  <a:srgbClr val="FF0066"/>
                </a:solidFill>
                <a:latin typeface="Times New Roman" panose="02020603050405020304" pitchFamily="18" charset="0"/>
              </a:rPr>
              <a:t>Nơi diễn ra Hội nghị thành lập Đảng cộng sản Việt Nam? (Từ gồm có 8 chữ cái)</a:t>
            </a:r>
            <a:endParaRPr lang="en-US" sz="2800">
              <a:solidFill>
                <a:srgbClr val="FF0066"/>
              </a:solidFill>
              <a:latin typeface="Times New Roman" panose="02020603050405020304" pitchFamily="18" charset="0"/>
            </a:endParaRPr>
          </a:p>
        </p:txBody>
      </p:sp>
      <p:grpSp>
        <p:nvGrpSpPr>
          <p:cNvPr id="29" name="Group 371"/>
          <p:cNvGrpSpPr/>
          <p:nvPr/>
        </p:nvGrpSpPr>
        <p:grpSpPr bwMode="auto">
          <a:xfrm>
            <a:off x="2362200" y="3962400"/>
            <a:ext cx="3048000" cy="304800"/>
            <a:chOff x="1488" y="2496"/>
            <a:chExt cx="1920" cy="192"/>
          </a:xfrm>
        </p:grpSpPr>
        <p:sp>
          <p:nvSpPr>
            <p:cNvPr id="40056" name="Rectangle 372"/>
            <p:cNvSpPr>
              <a:spLocks noChangeArrowheads="1"/>
            </p:cNvSpPr>
            <p:nvPr/>
          </p:nvSpPr>
          <p:spPr bwMode="auto">
            <a:xfrm>
              <a:off x="148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endParaRPr lang="en-US" altLang="en-US" sz="2200" b="1">
                <a:solidFill>
                  <a:srgbClr val="FF0000"/>
                </a:solidFill>
                <a:latin typeface="Times New Roman" panose="02020603050405020304" pitchFamily="18" charset="0"/>
              </a:endParaRPr>
            </a:p>
          </p:txBody>
        </p:sp>
        <p:sp>
          <p:nvSpPr>
            <p:cNvPr id="40057" name="Rectangle 373"/>
            <p:cNvSpPr>
              <a:spLocks noChangeArrowheads="1"/>
            </p:cNvSpPr>
            <p:nvPr/>
          </p:nvSpPr>
          <p:spPr bwMode="auto">
            <a:xfrm>
              <a:off x="172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Ồ</a:t>
              </a:r>
              <a:endParaRPr lang="en-US" altLang="en-US" sz="2200" b="1">
                <a:solidFill>
                  <a:srgbClr val="FF0000"/>
                </a:solidFill>
                <a:latin typeface="Times New Roman" panose="02020603050405020304" pitchFamily="18" charset="0"/>
              </a:endParaRPr>
            </a:p>
          </p:txBody>
        </p:sp>
        <p:sp>
          <p:nvSpPr>
            <p:cNvPr id="40058" name="Rectangle 374"/>
            <p:cNvSpPr>
              <a:spLocks noChangeArrowheads="1"/>
            </p:cNvSpPr>
            <p:nvPr/>
          </p:nvSpPr>
          <p:spPr bwMode="auto">
            <a:xfrm>
              <a:off x="196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endParaRPr lang="en-US" altLang="en-US" sz="2200" b="1">
                <a:solidFill>
                  <a:srgbClr val="FF0000"/>
                </a:solidFill>
                <a:latin typeface="Times New Roman" panose="02020603050405020304" pitchFamily="18" charset="0"/>
              </a:endParaRPr>
            </a:p>
          </p:txBody>
        </p:sp>
        <p:sp>
          <p:nvSpPr>
            <p:cNvPr id="40059" name="Rectangle 375"/>
            <p:cNvSpPr>
              <a:spLocks noChangeArrowheads="1"/>
            </p:cNvSpPr>
            <p:nvPr/>
          </p:nvSpPr>
          <p:spPr bwMode="auto">
            <a:xfrm>
              <a:off x="220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endParaRPr lang="en-US" altLang="en-US" sz="2200" b="1">
                <a:solidFill>
                  <a:srgbClr val="FF0000"/>
                </a:solidFill>
                <a:latin typeface="Times New Roman" panose="02020603050405020304" pitchFamily="18" charset="0"/>
              </a:endParaRPr>
            </a:p>
          </p:txBody>
        </p:sp>
        <p:sp>
          <p:nvSpPr>
            <p:cNvPr id="40060" name="Rectangle 376"/>
            <p:cNvSpPr>
              <a:spLocks noChangeArrowheads="1"/>
            </p:cNvSpPr>
            <p:nvPr/>
          </p:nvSpPr>
          <p:spPr bwMode="auto">
            <a:xfrm>
              <a:off x="268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Ô</a:t>
              </a:r>
              <a:endParaRPr lang="en-US" altLang="en-US" sz="2200" b="1">
                <a:solidFill>
                  <a:srgbClr val="FF0000"/>
                </a:solidFill>
                <a:latin typeface="Times New Roman" panose="02020603050405020304" pitchFamily="18" charset="0"/>
              </a:endParaRPr>
            </a:p>
          </p:txBody>
        </p:sp>
        <p:sp>
          <p:nvSpPr>
            <p:cNvPr id="40061" name="Rectangle 377"/>
            <p:cNvSpPr>
              <a:spLocks noChangeArrowheads="1"/>
            </p:cNvSpPr>
            <p:nvPr/>
          </p:nvSpPr>
          <p:spPr bwMode="auto">
            <a:xfrm>
              <a:off x="292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endParaRPr lang="en-US" altLang="en-US" sz="2200" b="1">
                <a:solidFill>
                  <a:srgbClr val="FF0000"/>
                </a:solidFill>
                <a:latin typeface="Times New Roman" panose="02020603050405020304" pitchFamily="18" charset="0"/>
              </a:endParaRPr>
            </a:p>
          </p:txBody>
        </p:sp>
        <p:sp>
          <p:nvSpPr>
            <p:cNvPr id="40062" name="Rectangle 378"/>
            <p:cNvSpPr>
              <a:spLocks noChangeArrowheads="1"/>
            </p:cNvSpPr>
            <p:nvPr/>
          </p:nvSpPr>
          <p:spPr bwMode="auto">
            <a:xfrm>
              <a:off x="3168" y="2496"/>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G</a:t>
              </a:r>
              <a:endParaRPr lang="en-US" altLang="en-US" sz="2200" b="1">
                <a:solidFill>
                  <a:srgbClr val="FF0000"/>
                </a:solidFill>
                <a:latin typeface="Times New Roman" panose="02020603050405020304" pitchFamily="18" charset="0"/>
              </a:endParaRPr>
            </a:p>
          </p:txBody>
        </p:sp>
        <p:sp>
          <p:nvSpPr>
            <p:cNvPr id="40063" name="Rectangle 379"/>
            <p:cNvSpPr>
              <a:spLocks noChangeArrowheads="1"/>
            </p:cNvSpPr>
            <p:nvPr/>
          </p:nvSpPr>
          <p:spPr bwMode="auto">
            <a:xfrm>
              <a:off x="2448" y="2496"/>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C</a:t>
              </a:r>
              <a:endParaRPr lang="en-US" altLang="en-US" sz="2200" b="1">
                <a:solidFill>
                  <a:srgbClr val="0000FF"/>
                </a:solidFill>
                <a:latin typeface="Times New Roman" panose="02020603050405020304" pitchFamily="18" charset="0"/>
              </a:endParaRPr>
            </a:p>
          </p:txBody>
        </p:sp>
      </p:grpSp>
      <p:sp>
        <p:nvSpPr>
          <p:cNvPr id="123260" name="AutoShape 380"/>
          <p:cNvSpPr>
            <a:spLocks noChangeArrowheads="1"/>
          </p:cNvSpPr>
          <p:nvPr/>
        </p:nvSpPr>
        <p:spPr bwMode="auto">
          <a:xfrm>
            <a:off x="381000" y="5410200"/>
            <a:ext cx="8488363"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ln>
          <a:effectLst/>
        </p:spPr>
        <p:txBody>
          <a:bodyPr>
            <a:spAutoFit/>
          </a:bodyPr>
          <a:lstStyle/>
          <a:p>
            <a:pPr>
              <a:spcBef>
                <a:spcPct val="50000"/>
              </a:spcBef>
              <a:defRPr/>
            </a:pPr>
            <a:r>
              <a:rPr lang="en-US" sz="2800" u="sng">
                <a:solidFill>
                  <a:srgbClr val="FF3399"/>
                </a:solidFill>
                <a:latin typeface="Times New Roman" panose="02020603050405020304" pitchFamily="18" charset="0"/>
              </a:rPr>
              <a:t>Câu 13</a:t>
            </a:r>
            <a:r>
              <a:rPr lang="en-US" sz="2800">
                <a:solidFill>
                  <a:srgbClr val="FF3399"/>
                </a:solidFill>
                <a:latin typeface="Times New Roman" panose="02020603050405020304" pitchFamily="18" charset="0"/>
              </a:rPr>
              <a:t>: Cách</a:t>
            </a:r>
            <a:r>
              <a:rPr lang="en-US" sz="2800">
                <a:solidFill>
                  <a:srgbClr val="FF0066"/>
                </a:solidFill>
                <a:latin typeface="Times New Roman" panose="02020603050405020304" pitchFamily="18" charset="0"/>
              </a:rPr>
              <a:t> mạng Tháng 8 đã giải phóng cho nhân dân ta thoát khỏi kiếp người này? (Từ gồm có 4 chữ cái)</a:t>
            </a:r>
            <a:endParaRPr lang="en-US" sz="2800">
              <a:solidFill>
                <a:srgbClr val="FF0066"/>
              </a:solidFill>
              <a:latin typeface="Times New Roman" panose="02020603050405020304" pitchFamily="18" charset="0"/>
            </a:endParaRPr>
          </a:p>
        </p:txBody>
      </p:sp>
      <p:grpSp>
        <p:nvGrpSpPr>
          <p:cNvPr id="30" name="Group 381"/>
          <p:cNvGrpSpPr/>
          <p:nvPr/>
        </p:nvGrpSpPr>
        <p:grpSpPr bwMode="auto">
          <a:xfrm>
            <a:off x="3124200" y="4267200"/>
            <a:ext cx="1524000" cy="304800"/>
            <a:chOff x="1968" y="2688"/>
            <a:chExt cx="960" cy="192"/>
          </a:xfrm>
        </p:grpSpPr>
        <p:sp>
          <p:nvSpPr>
            <p:cNvPr id="40052" name="Rectangle 382"/>
            <p:cNvSpPr>
              <a:spLocks noChangeArrowheads="1"/>
            </p:cNvSpPr>
            <p:nvPr/>
          </p:nvSpPr>
          <p:spPr bwMode="auto">
            <a:xfrm>
              <a:off x="1968" y="268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endParaRPr lang="en-US" altLang="en-US" sz="2200" b="1">
                <a:solidFill>
                  <a:srgbClr val="FF0000"/>
                </a:solidFill>
                <a:latin typeface="Times New Roman" panose="02020603050405020304" pitchFamily="18" charset="0"/>
              </a:endParaRPr>
            </a:p>
          </p:txBody>
        </p:sp>
        <p:sp>
          <p:nvSpPr>
            <p:cNvPr id="40053" name="Rectangle 383"/>
            <p:cNvSpPr>
              <a:spLocks noChangeArrowheads="1"/>
            </p:cNvSpPr>
            <p:nvPr/>
          </p:nvSpPr>
          <p:spPr bwMode="auto">
            <a:xfrm>
              <a:off x="2208" y="268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Ô</a:t>
              </a:r>
              <a:endParaRPr lang="en-US" altLang="en-US" sz="2200" b="1">
                <a:solidFill>
                  <a:srgbClr val="FF0000"/>
                </a:solidFill>
                <a:latin typeface="Times New Roman" panose="02020603050405020304" pitchFamily="18" charset="0"/>
              </a:endParaRPr>
            </a:p>
          </p:txBody>
        </p:sp>
        <p:sp>
          <p:nvSpPr>
            <p:cNvPr id="40054" name="Rectangle 384"/>
            <p:cNvSpPr>
              <a:spLocks noChangeArrowheads="1"/>
            </p:cNvSpPr>
            <p:nvPr/>
          </p:nvSpPr>
          <p:spPr bwMode="auto">
            <a:xfrm>
              <a:off x="2688" y="2688"/>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Ệ</a:t>
              </a:r>
              <a:endParaRPr lang="en-US" altLang="en-US" sz="2200" b="1">
                <a:solidFill>
                  <a:srgbClr val="FF0000"/>
                </a:solidFill>
                <a:latin typeface="Times New Roman" panose="02020603050405020304" pitchFamily="18" charset="0"/>
              </a:endParaRPr>
            </a:p>
          </p:txBody>
        </p:sp>
        <p:sp>
          <p:nvSpPr>
            <p:cNvPr id="40055" name="Rectangle 385"/>
            <p:cNvSpPr>
              <a:spLocks noChangeArrowheads="1"/>
            </p:cNvSpPr>
            <p:nvPr/>
          </p:nvSpPr>
          <p:spPr bwMode="auto">
            <a:xfrm>
              <a:off x="2448" y="2688"/>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L</a:t>
              </a:r>
              <a:endParaRPr lang="en-US" altLang="en-US" sz="2200" b="1">
                <a:solidFill>
                  <a:srgbClr val="0000FF"/>
                </a:solidFill>
                <a:latin typeface="Times New Roman" panose="02020603050405020304" pitchFamily="18" charset="0"/>
              </a:endParaRPr>
            </a:p>
          </p:txBody>
        </p:sp>
      </p:grpSp>
      <p:sp>
        <p:nvSpPr>
          <p:cNvPr id="123266" name="AutoShape 386"/>
          <p:cNvSpPr>
            <a:spLocks noChangeArrowheads="1"/>
          </p:cNvSpPr>
          <p:nvPr/>
        </p:nvSpPr>
        <p:spPr bwMode="auto">
          <a:xfrm>
            <a:off x="457200" y="5410200"/>
            <a:ext cx="8412163" cy="1239838"/>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ln>
          <a:effectLst/>
        </p:spPr>
        <p:txBody>
          <a:bodyPr>
            <a:spAutoFit/>
          </a:bodyPr>
          <a:lstStyle/>
          <a:p>
            <a:pPr>
              <a:spcBef>
                <a:spcPct val="50000"/>
              </a:spcBef>
              <a:defRPr/>
            </a:pPr>
            <a:r>
              <a:rPr lang="en-US" sz="2800" u="sng">
                <a:solidFill>
                  <a:srgbClr val="FF3399"/>
                </a:solidFill>
                <a:latin typeface="Times New Roman" panose="02020603050405020304" pitchFamily="18" charset="0"/>
              </a:rPr>
              <a:t>Câu 14</a:t>
            </a:r>
            <a:r>
              <a:rPr lang="en-US" sz="2800">
                <a:solidFill>
                  <a:srgbClr val="FF3399"/>
                </a:solidFill>
                <a:latin typeface="Times New Roman" panose="02020603050405020304" pitchFamily="18" charset="0"/>
              </a:rPr>
              <a:t>:</a:t>
            </a:r>
            <a:r>
              <a:rPr lang="en-US" sz="1800">
                <a:latin typeface="Arial" panose="020B0604020202020204" pitchFamily="34" charset="0"/>
              </a:rPr>
              <a:t> </a:t>
            </a:r>
            <a:r>
              <a:rPr lang="en-US" sz="2800">
                <a:solidFill>
                  <a:srgbClr val="FF0066"/>
                </a:solidFill>
                <a:latin typeface="Times New Roman" panose="02020603050405020304" pitchFamily="18" charset="0"/>
              </a:rPr>
              <a:t>Phan Bội Châu vận động thanh niên yêu nước Việt Nam sang đâu để học tập? (Từ gồm có 7 chữ cái)</a:t>
            </a:r>
            <a:endParaRPr lang="en-US" sz="2800">
              <a:solidFill>
                <a:srgbClr val="FF0066"/>
              </a:solidFill>
              <a:latin typeface="Times New Roman" panose="02020603050405020304" pitchFamily="18" charset="0"/>
            </a:endParaRPr>
          </a:p>
        </p:txBody>
      </p:sp>
      <p:grpSp>
        <p:nvGrpSpPr>
          <p:cNvPr id="31" name="Group 387"/>
          <p:cNvGrpSpPr/>
          <p:nvPr/>
        </p:nvGrpSpPr>
        <p:grpSpPr bwMode="auto">
          <a:xfrm>
            <a:off x="3124200" y="4572000"/>
            <a:ext cx="2667000" cy="304800"/>
            <a:chOff x="1968" y="2880"/>
            <a:chExt cx="1680" cy="192"/>
          </a:xfrm>
        </p:grpSpPr>
        <p:sp>
          <p:nvSpPr>
            <p:cNvPr id="40045" name="Rectangle 388"/>
            <p:cNvSpPr>
              <a:spLocks noChangeArrowheads="1"/>
            </p:cNvSpPr>
            <p:nvPr/>
          </p:nvSpPr>
          <p:spPr bwMode="auto">
            <a:xfrm>
              <a:off x="196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endParaRPr lang="en-US" altLang="en-US" sz="2200" b="1">
                <a:solidFill>
                  <a:srgbClr val="FF0000"/>
                </a:solidFill>
                <a:latin typeface="Times New Roman" panose="02020603050405020304" pitchFamily="18" charset="0"/>
              </a:endParaRPr>
            </a:p>
          </p:txBody>
        </p:sp>
        <p:sp>
          <p:nvSpPr>
            <p:cNvPr id="40046" name="Rectangle 389"/>
            <p:cNvSpPr>
              <a:spLocks noChangeArrowheads="1"/>
            </p:cNvSpPr>
            <p:nvPr/>
          </p:nvSpPr>
          <p:spPr bwMode="auto">
            <a:xfrm>
              <a:off x="220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endParaRPr lang="en-US" altLang="en-US" sz="2200" b="1">
                <a:solidFill>
                  <a:srgbClr val="FF0000"/>
                </a:solidFill>
                <a:latin typeface="Times New Roman" panose="02020603050405020304" pitchFamily="18" charset="0"/>
              </a:endParaRPr>
            </a:p>
          </p:txBody>
        </p:sp>
        <p:sp>
          <p:nvSpPr>
            <p:cNvPr id="40047" name="Rectangle 390"/>
            <p:cNvSpPr>
              <a:spLocks noChangeArrowheads="1"/>
            </p:cNvSpPr>
            <p:nvPr/>
          </p:nvSpPr>
          <p:spPr bwMode="auto">
            <a:xfrm>
              <a:off x="268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T</a:t>
              </a:r>
              <a:endParaRPr lang="en-US" altLang="en-US" sz="2200" b="1">
                <a:solidFill>
                  <a:srgbClr val="FF0000"/>
                </a:solidFill>
                <a:latin typeface="Times New Roman" panose="02020603050405020304" pitchFamily="18" charset="0"/>
              </a:endParaRPr>
            </a:p>
          </p:txBody>
        </p:sp>
        <p:sp>
          <p:nvSpPr>
            <p:cNvPr id="40048" name="Rectangle 391"/>
            <p:cNvSpPr>
              <a:spLocks noChangeArrowheads="1"/>
            </p:cNvSpPr>
            <p:nvPr/>
          </p:nvSpPr>
          <p:spPr bwMode="auto">
            <a:xfrm>
              <a:off x="292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B</a:t>
              </a:r>
              <a:endParaRPr lang="en-US" altLang="en-US" sz="2200" b="1">
                <a:solidFill>
                  <a:srgbClr val="FF0000"/>
                </a:solidFill>
                <a:latin typeface="Times New Roman" panose="02020603050405020304" pitchFamily="18" charset="0"/>
              </a:endParaRPr>
            </a:p>
          </p:txBody>
        </p:sp>
        <p:sp>
          <p:nvSpPr>
            <p:cNvPr id="40049" name="Rectangle 392"/>
            <p:cNvSpPr>
              <a:spLocks noChangeArrowheads="1"/>
            </p:cNvSpPr>
            <p:nvPr/>
          </p:nvSpPr>
          <p:spPr bwMode="auto">
            <a:xfrm>
              <a:off x="316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Ả</a:t>
              </a:r>
              <a:endParaRPr lang="en-US" altLang="en-US" sz="2200" b="1">
                <a:solidFill>
                  <a:srgbClr val="FF0000"/>
                </a:solidFill>
                <a:latin typeface="Times New Roman" panose="02020603050405020304" pitchFamily="18" charset="0"/>
              </a:endParaRPr>
            </a:p>
          </p:txBody>
        </p:sp>
        <p:sp>
          <p:nvSpPr>
            <p:cNvPr id="40050" name="Rectangle 393"/>
            <p:cNvSpPr>
              <a:spLocks noChangeArrowheads="1"/>
            </p:cNvSpPr>
            <p:nvPr/>
          </p:nvSpPr>
          <p:spPr bwMode="auto">
            <a:xfrm>
              <a:off x="3408" y="2880"/>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endParaRPr lang="en-US" altLang="en-US" sz="2200" b="1">
                <a:solidFill>
                  <a:srgbClr val="FF0000"/>
                </a:solidFill>
                <a:latin typeface="Times New Roman" panose="02020603050405020304" pitchFamily="18" charset="0"/>
              </a:endParaRPr>
            </a:p>
          </p:txBody>
        </p:sp>
        <p:sp>
          <p:nvSpPr>
            <p:cNvPr id="40051" name="Rectangle 394"/>
            <p:cNvSpPr>
              <a:spLocks noChangeArrowheads="1"/>
            </p:cNvSpPr>
            <p:nvPr/>
          </p:nvSpPr>
          <p:spPr bwMode="auto">
            <a:xfrm>
              <a:off x="2448" y="2880"/>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Ậ</a:t>
              </a:r>
              <a:endParaRPr lang="en-US" altLang="en-US" sz="2200" b="1">
                <a:solidFill>
                  <a:srgbClr val="0000FF"/>
                </a:solidFill>
                <a:latin typeface="Times New Roman" panose="02020603050405020304" pitchFamily="18" charset="0"/>
              </a:endParaRPr>
            </a:p>
          </p:txBody>
        </p:sp>
      </p:grpSp>
      <p:sp>
        <p:nvSpPr>
          <p:cNvPr id="123275" name="AutoShape 395"/>
          <p:cNvSpPr>
            <a:spLocks noChangeArrowheads="1"/>
          </p:cNvSpPr>
          <p:nvPr/>
        </p:nvSpPr>
        <p:spPr bwMode="auto">
          <a:xfrm>
            <a:off x="719138" y="5334000"/>
            <a:ext cx="8172450" cy="1554163"/>
          </a:xfrm>
          <a:prstGeom prst="horizontalScroll">
            <a:avLst>
              <a:gd name="adj" fmla="val 12500"/>
            </a:avLst>
          </a:prstGeom>
          <a:gradFill rotWithShape="1">
            <a:gsLst>
              <a:gs pos="0">
                <a:srgbClr val="66FF99"/>
              </a:gs>
              <a:gs pos="50000">
                <a:schemeClr val="bg1"/>
              </a:gs>
              <a:gs pos="100000">
                <a:srgbClr val="66FF99"/>
              </a:gs>
            </a:gsLst>
            <a:lin ang="5400000" scaled="1"/>
          </a:gradFill>
          <a:ln w="9525">
            <a:solidFill>
              <a:srgbClr val="0000FF"/>
            </a:solidFill>
            <a:round/>
          </a:ln>
          <a:effectLst/>
        </p:spPr>
        <p:txBody>
          <a:bodyPr>
            <a:spAutoFit/>
          </a:bodyPr>
          <a:lstStyle/>
          <a:p>
            <a:pPr>
              <a:spcBef>
                <a:spcPct val="50000"/>
              </a:spcBef>
              <a:defRPr/>
            </a:pPr>
            <a:r>
              <a:rPr lang="en-US" sz="2800" u="sng" dirty="0" err="1">
                <a:solidFill>
                  <a:srgbClr val="FF3399"/>
                </a:solidFill>
                <a:latin typeface="Times New Roman" panose="02020603050405020304" pitchFamily="18" charset="0"/>
              </a:rPr>
              <a:t>Câu</a:t>
            </a:r>
            <a:r>
              <a:rPr lang="en-US" sz="2800" u="sng" dirty="0">
                <a:solidFill>
                  <a:srgbClr val="FF3399"/>
                </a:solidFill>
                <a:latin typeface="Times New Roman" panose="02020603050405020304" pitchFamily="18" charset="0"/>
              </a:rPr>
              <a:t> 15</a:t>
            </a:r>
            <a:r>
              <a:rPr lang="en-US" sz="2800" dirty="0">
                <a:solidFill>
                  <a:srgbClr val="FF3399"/>
                </a:solidFill>
                <a:latin typeface="Times New Roman" panose="02020603050405020304" pitchFamily="18" charset="0"/>
              </a:rPr>
              <a:t>: </a:t>
            </a:r>
            <a:r>
              <a:rPr lang="en-US" sz="2800" dirty="0" err="1">
                <a:solidFill>
                  <a:srgbClr val="FF3399"/>
                </a:solidFill>
                <a:latin typeface="Times New Roman" panose="02020603050405020304" pitchFamily="18" charset="0"/>
              </a:rPr>
              <a:t>Người</a:t>
            </a:r>
            <a:r>
              <a:rPr lang="en-US" sz="2800" dirty="0">
                <a:solidFill>
                  <a:srgbClr val="FF3399"/>
                </a:solidFill>
                <a:latin typeface="Times New Roman" panose="02020603050405020304" pitchFamily="18" charset="0"/>
              </a:rPr>
              <a:t> </a:t>
            </a:r>
            <a:r>
              <a:rPr lang="en-US" sz="2800" dirty="0" err="1">
                <a:solidFill>
                  <a:srgbClr val="FF3399"/>
                </a:solidFill>
                <a:latin typeface="Times New Roman" panose="02020603050405020304" pitchFamily="18" charset="0"/>
              </a:rPr>
              <a:t>lập</a:t>
            </a:r>
            <a:r>
              <a:rPr lang="en-US" sz="2800" dirty="0">
                <a:solidFill>
                  <a:srgbClr val="FF3399"/>
                </a:solidFill>
                <a:latin typeface="Times New Roman" panose="02020603050405020304" pitchFamily="18" charset="0"/>
              </a:rPr>
              <a:t> </a:t>
            </a:r>
            <a:r>
              <a:rPr lang="en-US" sz="2800" dirty="0" err="1">
                <a:solidFill>
                  <a:srgbClr val="FF3399"/>
                </a:solidFill>
                <a:latin typeface="Times New Roman" panose="02020603050405020304" pitchFamily="18" charset="0"/>
              </a:rPr>
              <a:t>ra</a:t>
            </a:r>
            <a:r>
              <a:rPr lang="en-US" sz="2800" dirty="0">
                <a:solidFill>
                  <a:srgbClr val="FF3399"/>
                </a:solidFill>
                <a:latin typeface="Times New Roman" panose="02020603050405020304" pitchFamily="18" charset="0"/>
              </a:rPr>
              <a:t> </a:t>
            </a:r>
            <a:r>
              <a:rPr lang="en-US" sz="2800" dirty="0" err="1">
                <a:solidFill>
                  <a:srgbClr val="FF3399"/>
                </a:solidFill>
                <a:latin typeface="Times New Roman" panose="02020603050405020304" pitchFamily="18" charset="0"/>
              </a:rPr>
              <a:t>Hội</a:t>
            </a:r>
            <a:r>
              <a:rPr lang="en-US" sz="2800" dirty="0">
                <a:solidFill>
                  <a:srgbClr val="FF3399"/>
                </a:solidFill>
                <a:latin typeface="Times New Roman" panose="02020603050405020304" pitchFamily="18" charset="0"/>
              </a:rPr>
              <a:t> </a:t>
            </a:r>
            <a:r>
              <a:rPr lang="en-US" sz="2800" dirty="0" err="1">
                <a:solidFill>
                  <a:srgbClr val="FF3399"/>
                </a:solidFill>
                <a:latin typeface="Times New Roman" panose="02020603050405020304" pitchFamily="18" charset="0"/>
              </a:rPr>
              <a:t>Duy</a:t>
            </a:r>
            <a:r>
              <a:rPr lang="en-US" sz="2800" dirty="0">
                <a:solidFill>
                  <a:srgbClr val="FF3399"/>
                </a:solidFill>
                <a:latin typeface="Times New Roman" panose="02020603050405020304" pitchFamily="18" charset="0"/>
              </a:rPr>
              <a:t> </a:t>
            </a:r>
            <a:r>
              <a:rPr lang="en-US" sz="2800" dirty="0" err="1">
                <a:solidFill>
                  <a:srgbClr val="FF3399"/>
                </a:solidFill>
                <a:latin typeface="Times New Roman" panose="02020603050405020304" pitchFamily="18" charset="0"/>
              </a:rPr>
              <a:t>tân</a:t>
            </a:r>
            <a:r>
              <a:rPr lang="en-US" sz="2800" dirty="0">
                <a:solidFill>
                  <a:srgbClr val="FF3399"/>
                </a:solidFill>
                <a:latin typeface="Times New Roman" panose="02020603050405020304" pitchFamily="18" charset="0"/>
              </a:rPr>
              <a:t> </a:t>
            </a:r>
            <a:r>
              <a:rPr lang="en-US" sz="2800" dirty="0" err="1">
                <a:solidFill>
                  <a:srgbClr val="FF3399"/>
                </a:solidFill>
                <a:latin typeface="Times New Roman" panose="02020603050405020304" pitchFamily="18" charset="0"/>
              </a:rPr>
              <a:t>là</a:t>
            </a:r>
            <a:r>
              <a:rPr lang="en-US" sz="2800" dirty="0">
                <a:solidFill>
                  <a:srgbClr val="FF3399"/>
                </a:solidFill>
                <a:latin typeface="Times New Roman" panose="02020603050405020304" pitchFamily="18" charset="0"/>
              </a:rPr>
              <a:t> </a:t>
            </a:r>
            <a:r>
              <a:rPr lang="en-US" sz="2800" dirty="0" err="1">
                <a:solidFill>
                  <a:srgbClr val="FF3399"/>
                </a:solidFill>
                <a:latin typeface="Times New Roman" panose="02020603050405020304" pitchFamily="18" charset="0"/>
              </a:rPr>
              <a:t>ai</a:t>
            </a:r>
            <a:r>
              <a:rPr lang="en-US" sz="2800" dirty="0">
                <a:solidFill>
                  <a:srgbClr val="FF3399"/>
                </a:solidFill>
                <a:latin typeface="Times New Roman" panose="02020603050405020304" pitchFamily="18" charset="0"/>
              </a:rPr>
              <a:t>? 	         </a:t>
            </a:r>
            <a:endParaRPr lang="en-US" sz="2800" dirty="0">
              <a:solidFill>
                <a:srgbClr val="FF3399"/>
              </a:solidFill>
              <a:latin typeface="Times New Roman" panose="02020603050405020304" pitchFamily="18" charset="0"/>
            </a:endParaRPr>
          </a:p>
          <a:p>
            <a:pPr>
              <a:spcBef>
                <a:spcPct val="50000"/>
              </a:spcBef>
              <a:defRPr/>
            </a:pPr>
            <a:r>
              <a:rPr lang="en-US" sz="2800" dirty="0">
                <a:solidFill>
                  <a:srgbClr val="FF3399"/>
                </a:solidFill>
                <a:latin typeface="Times New Roman" panose="02020603050405020304" pitchFamily="18" charset="0"/>
              </a:rPr>
              <a:t>(</a:t>
            </a:r>
            <a:r>
              <a:rPr lang="en-US" sz="2800" dirty="0" err="1">
                <a:solidFill>
                  <a:srgbClr val="FF3399"/>
                </a:solidFill>
                <a:latin typeface="Times New Roman" panose="02020603050405020304" pitchFamily="18" charset="0"/>
              </a:rPr>
              <a:t>Từ</a:t>
            </a:r>
            <a:r>
              <a:rPr lang="en-US" sz="2800" dirty="0">
                <a:solidFill>
                  <a:srgbClr val="FF3399"/>
                </a:solidFill>
                <a:latin typeface="Times New Roman" panose="02020603050405020304" pitchFamily="18" charset="0"/>
              </a:rPr>
              <a:t> </a:t>
            </a:r>
            <a:r>
              <a:rPr lang="en-US" sz="2800" dirty="0" err="1">
                <a:solidFill>
                  <a:srgbClr val="FF3399"/>
                </a:solidFill>
                <a:latin typeface="Times New Roman" panose="02020603050405020304" pitchFamily="18" charset="0"/>
              </a:rPr>
              <a:t>gồm</a:t>
            </a:r>
            <a:r>
              <a:rPr lang="en-US" sz="2800" dirty="0">
                <a:solidFill>
                  <a:srgbClr val="FF3399"/>
                </a:solidFill>
                <a:latin typeface="Times New Roman" panose="02020603050405020304" pitchFamily="18" charset="0"/>
              </a:rPr>
              <a:t> </a:t>
            </a:r>
            <a:r>
              <a:rPr lang="en-US" sz="2800" dirty="0" err="1">
                <a:solidFill>
                  <a:srgbClr val="FF3399"/>
                </a:solidFill>
                <a:latin typeface="Times New Roman" panose="02020603050405020304" pitchFamily="18" charset="0"/>
              </a:rPr>
              <a:t>có</a:t>
            </a:r>
            <a:r>
              <a:rPr lang="en-US" sz="2800" dirty="0">
                <a:solidFill>
                  <a:srgbClr val="FF3399"/>
                </a:solidFill>
                <a:latin typeface="Times New Roman" panose="02020603050405020304" pitchFamily="18" charset="0"/>
              </a:rPr>
              <a:t> 11 </a:t>
            </a:r>
            <a:r>
              <a:rPr lang="en-US" sz="2800" dirty="0" err="1">
                <a:solidFill>
                  <a:srgbClr val="FF3399"/>
                </a:solidFill>
                <a:latin typeface="Times New Roman" panose="02020603050405020304" pitchFamily="18" charset="0"/>
              </a:rPr>
              <a:t>chữ</a:t>
            </a:r>
            <a:r>
              <a:rPr lang="en-US" sz="2800" dirty="0">
                <a:solidFill>
                  <a:srgbClr val="FF3399"/>
                </a:solidFill>
                <a:latin typeface="Times New Roman" panose="02020603050405020304" pitchFamily="18" charset="0"/>
              </a:rPr>
              <a:t> </a:t>
            </a:r>
            <a:r>
              <a:rPr lang="en-US" sz="2800" dirty="0" err="1">
                <a:solidFill>
                  <a:srgbClr val="FF3399"/>
                </a:solidFill>
                <a:latin typeface="Times New Roman" panose="02020603050405020304" pitchFamily="18" charset="0"/>
              </a:rPr>
              <a:t>cái</a:t>
            </a:r>
            <a:r>
              <a:rPr lang="en-US" sz="2800" dirty="0">
                <a:solidFill>
                  <a:srgbClr val="FF3399"/>
                </a:solidFill>
                <a:latin typeface="Times New Roman" panose="02020603050405020304" pitchFamily="18" charset="0"/>
              </a:rPr>
              <a:t>)</a:t>
            </a:r>
            <a:endParaRPr lang="en-US" sz="2800" dirty="0">
              <a:solidFill>
                <a:srgbClr val="FF3399"/>
              </a:solidFill>
              <a:latin typeface="Times New Roman" panose="02020603050405020304" pitchFamily="18" charset="0"/>
            </a:endParaRPr>
          </a:p>
        </p:txBody>
      </p:sp>
      <p:grpSp>
        <p:nvGrpSpPr>
          <p:cNvPr id="19884" name="Group 396"/>
          <p:cNvGrpSpPr/>
          <p:nvPr/>
        </p:nvGrpSpPr>
        <p:grpSpPr bwMode="auto">
          <a:xfrm>
            <a:off x="3886200" y="4876800"/>
            <a:ext cx="4191000" cy="304800"/>
            <a:chOff x="2448" y="3072"/>
            <a:chExt cx="2640" cy="192"/>
          </a:xfrm>
        </p:grpSpPr>
        <p:sp>
          <p:nvSpPr>
            <p:cNvPr id="40034" name="Rectangle 397"/>
            <p:cNvSpPr>
              <a:spLocks noChangeArrowheads="1"/>
            </p:cNvSpPr>
            <p:nvPr/>
          </p:nvSpPr>
          <p:spPr bwMode="auto">
            <a:xfrm>
              <a:off x="2448" y="3072"/>
              <a:ext cx="240" cy="192"/>
            </a:xfrm>
            <a:prstGeom prst="rect">
              <a:avLst/>
            </a:prstGeom>
            <a:gradFill rotWithShape="1">
              <a:gsLst>
                <a:gs pos="0">
                  <a:schemeClr val="bg1"/>
                </a:gs>
                <a:gs pos="100000">
                  <a:srgbClr val="FF66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0000FF"/>
                  </a:solidFill>
                  <a:latin typeface="Times New Roman" panose="02020603050405020304" pitchFamily="18" charset="0"/>
                </a:rPr>
                <a:t>P</a:t>
              </a:r>
              <a:endParaRPr lang="en-US" altLang="en-US" sz="2200" b="1">
                <a:solidFill>
                  <a:srgbClr val="0000FF"/>
                </a:solidFill>
                <a:latin typeface="Times New Roman" panose="02020603050405020304" pitchFamily="18" charset="0"/>
              </a:endParaRPr>
            </a:p>
          </p:txBody>
        </p:sp>
        <p:sp>
          <p:nvSpPr>
            <p:cNvPr id="40035" name="Rectangle 398"/>
            <p:cNvSpPr>
              <a:spLocks noChangeArrowheads="1"/>
            </p:cNvSpPr>
            <p:nvPr/>
          </p:nvSpPr>
          <p:spPr bwMode="auto">
            <a:xfrm>
              <a:off x="268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endParaRPr lang="en-US" altLang="en-US" sz="2200" b="1">
                <a:solidFill>
                  <a:srgbClr val="FF0000"/>
                </a:solidFill>
                <a:latin typeface="Times New Roman" panose="02020603050405020304" pitchFamily="18" charset="0"/>
              </a:endParaRPr>
            </a:p>
          </p:txBody>
        </p:sp>
        <p:sp>
          <p:nvSpPr>
            <p:cNvPr id="40036" name="Rectangle 399"/>
            <p:cNvSpPr>
              <a:spLocks noChangeArrowheads="1"/>
            </p:cNvSpPr>
            <p:nvPr/>
          </p:nvSpPr>
          <p:spPr bwMode="auto">
            <a:xfrm>
              <a:off x="292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A</a:t>
              </a:r>
              <a:endParaRPr lang="en-US" altLang="en-US" sz="2200" b="1">
                <a:solidFill>
                  <a:srgbClr val="FF0000"/>
                </a:solidFill>
                <a:latin typeface="Times New Roman" panose="02020603050405020304" pitchFamily="18" charset="0"/>
              </a:endParaRPr>
            </a:p>
          </p:txBody>
        </p:sp>
        <p:sp>
          <p:nvSpPr>
            <p:cNvPr id="40037" name="Rectangle 400"/>
            <p:cNvSpPr>
              <a:spLocks noChangeArrowheads="1"/>
            </p:cNvSpPr>
            <p:nvPr/>
          </p:nvSpPr>
          <p:spPr bwMode="auto">
            <a:xfrm>
              <a:off x="316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N</a:t>
              </a:r>
              <a:endParaRPr lang="en-US" altLang="en-US" sz="2200" b="1">
                <a:solidFill>
                  <a:srgbClr val="FF0000"/>
                </a:solidFill>
                <a:latin typeface="Times New Roman" panose="02020603050405020304" pitchFamily="18" charset="0"/>
              </a:endParaRPr>
            </a:p>
          </p:txBody>
        </p:sp>
        <p:sp>
          <p:nvSpPr>
            <p:cNvPr id="40038" name="Rectangle 401"/>
            <p:cNvSpPr>
              <a:spLocks noChangeArrowheads="1"/>
            </p:cNvSpPr>
            <p:nvPr/>
          </p:nvSpPr>
          <p:spPr bwMode="auto">
            <a:xfrm>
              <a:off x="340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B</a:t>
              </a:r>
              <a:endParaRPr lang="en-US" altLang="en-US" sz="2200" b="1">
                <a:solidFill>
                  <a:srgbClr val="FF0000"/>
                </a:solidFill>
                <a:latin typeface="Times New Roman" panose="02020603050405020304" pitchFamily="18" charset="0"/>
              </a:endParaRPr>
            </a:p>
          </p:txBody>
        </p:sp>
        <p:sp>
          <p:nvSpPr>
            <p:cNvPr id="40039" name="Rectangle 402"/>
            <p:cNvSpPr>
              <a:spLocks noChangeArrowheads="1"/>
            </p:cNvSpPr>
            <p:nvPr/>
          </p:nvSpPr>
          <p:spPr bwMode="auto">
            <a:xfrm>
              <a:off x="364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Ộ</a:t>
              </a:r>
              <a:endParaRPr lang="en-US" altLang="en-US" sz="2200" b="1">
                <a:solidFill>
                  <a:srgbClr val="FF0000"/>
                </a:solidFill>
                <a:latin typeface="Times New Roman" panose="02020603050405020304" pitchFamily="18" charset="0"/>
              </a:endParaRPr>
            </a:p>
          </p:txBody>
        </p:sp>
        <p:sp>
          <p:nvSpPr>
            <p:cNvPr id="40040" name="Rectangle 403"/>
            <p:cNvSpPr>
              <a:spLocks noChangeArrowheads="1"/>
            </p:cNvSpPr>
            <p:nvPr/>
          </p:nvSpPr>
          <p:spPr bwMode="auto">
            <a:xfrm>
              <a:off x="388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I</a:t>
              </a:r>
              <a:endParaRPr lang="en-US" altLang="en-US" sz="2200" b="1">
                <a:solidFill>
                  <a:srgbClr val="FF0000"/>
                </a:solidFill>
                <a:latin typeface="Times New Roman" panose="02020603050405020304" pitchFamily="18" charset="0"/>
              </a:endParaRPr>
            </a:p>
          </p:txBody>
        </p:sp>
        <p:sp>
          <p:nvSpPr>
            <p:cNvPr id="40041" name="Rectangle 404"/>
            <p:cNvSpPr>
              <a:spLocks noChangeArrowheads="1"/>
            </p:cNvSpPr>
            <p:nvPr/>
          </p:nvSpPr>
          <p:spPr bwMode="auto">
            <a:xfrm>
              <a:off x="412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C</a:t>
              </a:r>
              <a:endParaRPr lang="en-US" altLang="en-US" sz="2200" b="1">
                <a:solidFill>
                  <a:srgbClr val="FF0000"/>
                </a:solidFill>
                <a:latin typeface="Times New Roman" panose="02020603050405020304" pitchFamily="18" charset="0"/>
              </a:endParaRPr>
            </a:p>
          </p:txBody>
        </p:sp>
        <p:sp>
          <p:nvSpPr>
            <p:cNvPr id="40042" name="Rectangle 405"/>
            <p:cNvSpPr>
              <a:spLocks noChangeArrowheads="1"/>
            </p:cNvSpPr>
            <p:nvPr/>
          </p:nvSpPr>
          <p:spPr bwMode="auto">
            <a:xfrm>
              <a:off x="436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H</a:t>
              </a:r>
              <a:endParaRPr lang="en-US" altLang="en-US" sz="2200" b="1">
                <a:solidFill>
                  <a:srgbClr val="FF0000"/>
                </a:solidFill>
                <a:latin typeface="Times New Roman" panose="02020603050405020304" pitchFamily="18" charset="0"/>
              </a:endParaRPr>
            </a:p>
          </p:txBody>
        </p:sp>
        <p:sp>
          <p:nvSpPr>
            <p:cNvPr id="40043" name="Rectangle 406"/>
            <p:cNvSpPr>
              <a:spLocks noChangeArrowheads="1"/>
            </p:cNvSpPr>
            <p:nvPr/>
          </p:nvSpPr>
          <p:spPr bwMode="auto">
            <a:xfrm>
              <a:off x="460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Â</a:t>
              </a:r>
              <a:endParaRPr lang="en-US" altLang="en-US" sz="2200" b="1">
                <a:solidFill>
                  <a:srgbClr val="FF0000"/>
                </a:solidFill>
                <a:latin typeface="Times New Roman" panose="02020603050405020304" pitchFamily="18" charset="0"/>
              </a:endParaRPr>
            </a:p>
          </p:txBody>
        </p:sp>
        <p:sp>
          <p:nvSpPr>
            <p:cNvPr id="40044" name="Rectangle 407"/>
            <p:cNvSpPr>
              <a:spLocks noChangeArrowheads="1"/>
            </p:cNvSpPr>
            <p:nvPr/>
          </p:nvSpPr>
          <p:spPr bwMode="auto">
            <a:xfrm>
              <a:off x="4848" y="3072"/>
              <a:ext cx="240" cy="192"/>
            </a:xfrm>
            <a:prstGeom prst="rect">
              <a:avLst/>
            </a:prstGeom>
            <a:gradFill rotWithShape="1">
              <a:gsLst>
                <a:gs pos="0">
                  <a:schemeClr val="bg1"/>
                </a:gs>
                <a:gs pos="100000">
                  <a:srgbClr val="66FFFF"/>
                </a:gs>
              </a:gsLst>
              <a:path path="shape">
                <a:fillToRect l="50000" t="50000" r="50000" b="50000"/>
              </a:path>
            </a:gradFill>
            <a:ln w="12700">
              <a:solidFill>
                <a:srgbClr val="0000CC"/>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200" b="1">
                  <a:solidFill>
                    <a:srgbClr val="FF0000"/>
                  </a:solidFill>
                  <a:latin typeface="Times New Roman" panose="02020603050405020304" pitchFamily="18" charset="0"/>
                </a:rPr>
                <a:t>U</a:t>
              </a:r>
              <a:endParaRPr lang="en-US" altLang="en-US" sz="2200" b="1">
                <a:solidFill>
                  <a:srgbClr val="FF0000"/>
                </a:solidFill>
                <a:latin typeface="Times New Roman" panose="02020603050405020304" pitchFamily="18" charset="0"/>
              </a:endParaRPr>
            </a:p>
          </p:txBody>
        </p:sp>
      </p:grpSp>
      <p:grpSp>
        <p:nvGrpSpPr>
          <p:cNvPr id="19885" name="Group 408"/>
          <p:cNvGrpSpPr/>
          <p:nvPr/>
        </p:nvGrpSpPr>
        <p:grpSpPr bwMode="auto">
          <a:xfrm>
            <a:off x="3886200" y="609600"/>
            <a:ext cx="381000" cy="4572000"/>
            <a:chOff x="816" y="432"/>
            <a:chExt cx="240" cy="2880"/>
          </a:xfrm>
        </p:grpSpPr>
        <p:sp>
          <p:nvSpPr>
            <p:cNvPr id="40019" name="Rectangle 409"/>
            <p:cNvSpPr>
              <a:spLocks noChangeArrowheads="1"/>
            </p:cNvSpPr>
            <p:nvPr/>
          </p:nvSpPr>
          <p:spPr bwMode="auto">
            <a:xfrm>
              <a:off x="816" y="432"/>
              <a:ext cx="240" cy="192"/>
            </a:xfrm>
            <a:prstGeom prst="rect">
              <a:avLst/>
            </a:prstGeom>
            <a:solidFill>
              <a:srgbClr val="9900CC"/>
            </a:solidFill>
            <a:ln w="12700">
              <a:solidFill>
                <a:srgbClr val="FF33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T</a:t>
              </a:r>
              <a:endParaRPr lang="en-US" altLang="en-US" sz="2300" b="1">
                <a:solidFill>
                  <a:schemeClr val="bg1"/>
                </a:solidFill>
                <a:latin typeface="Times New Roman" panose="02020603050405020304" pitchFamily="18" charset="0"/>
              </a:endParaRPr>
            </a:p>
          </p:txBody>
        </p:sp>
        <p:sp>
          <p:nvSpPr>
            <p:cNvPr id="40020" name="Rectangle 410"/>
            <p:cNvSpPr>
              <a:spLocks noChangeArrowheads="1"/>
            </p:cNvSpPr>
            <p:nvPr/>
          </p:nvSpPr>
          <p:spPr bwMode="auto">
            <a:xfrm>
              <a:off x="816" y="624"/>
              <a:ext cx="240" cy="192"/>
            </a:xfrm>
            <a:prstGeom prst="rect">
              <a:avLst/>
            </a:prstGeom>
            <a:solidFill>
              <a:srgbClr val="9900CC"/>
            </a:solidFill>
            <a:ln w="12700">
              <a:solidFill>
                <a:srgbClr val="FF33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U</a:t>
              </a:r>
              <a:endParaRPr lang="en-US" altLang="en-US" sz="2300" b="1">
                <a:solidFill>
                  <a:schemeClr val="bg1"/>
                </a:solidFill>
                <a:latin typeface="Times New Roman" panose="02020603050405020304" pitchFamily="18" charset="0"/>
              </a:endParaRPr>
            </a:p>
          </p:txBody>
        </p:sp>
        <p:sp>
          <p:nvSpPr>
            <p:cNvPr id="40021" name="Rectangle 411"/>
            <p:cNvSpPr>
              <a:spLocks noChangeArrowheads="1"/>
            </p:cNvSpPr>
            <p:nvPr/>
          </p:nvSpPr>
          <p:spPr bwMode="auto">
            <a:xfrm>
              <a:off x="816" y="816"/>
              <a:ext cx="240" cy="192"/>
            </a:xfrm>
            <a:prstGeom prst="rect">
              <a:avLst/>
            </a:prstGeom>
            <a:solidFill>
              <a:srgbClr val="9900CC"/>
            </a:solidFill>
            <a:ln w="12700">
              <a:solidFill>
                <a:srgbClr val="FF33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Y</a:t>
              </a:r>
              <a:endParaRPr lang="en-US" altLang="en-US" sz="2300" b="1">
                <a:solidFill>
                  <a:schemeClr val="bg1"/>
                </a:solidFill>
                <a:latin typeface="Times New Roman" panose="02020603050405020304" pitchFamily="18" charset="0"/>
              </a:endParaRPr>
            </a:p>
          </p:txBody>
        </p:sp>
        <p:sp>
          <p:nvSpPr>
            <p:cNvPr id="40022" name="Rectangle 412"/>
            <p:cNvSpPr>
              <a:spLocks noChangeArrowheads="1"/>
            </p:cNvSpPr>
            <p:nvPr/>
          </p:nvSpPr>
          <p:spPr bwMode="auto">
            <a:xfrm>
              <a:off x="816" y="1008"/>
              <a:ext cx="240" cy="192"/>
            </a:xfrm>
            <a:prstGeom prst="rect">
              <a:avLst/>
            </a:prstGeom>
            <a:solidFill>
              <a:srgbClr val="9900CC"/>
            </a:solidFill>
            <a:ln w="12700">
              <a:solidFill>
                <a:srgbClr val="FF33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Ê</a:t>
              </a:r>
              <a:endParaRPr lang="en-US" altLang="en-US" sz="2300" b="1">
                <a:solidFill>
                  <a:schemeClr val="bg1"/>
                </a:solidFill>
                <a:latin typeface="Times New Roman" panose="02020603050405020304" pitchFamily="18" charset="0"/>
              </a:endParaRPr>
            </a:p>
          </p:txBody>
        </p:sp>
        <p:sp>
          <p:nvSpPr>
            <p:cNvPr id="40023" name="Rectangle 413"/>
            <p:cNvSpPr>
              <a:spLocks noChangeArrowheads="1"/>
            </p:cNvSpPr>
            <p:nvPr/>
          </p:nvSpPr>
          <p:spPr bwMode="auto">
            <a:xfrm>
              <a:off x="816" y="1200"/>
              <a:ext cx="240" cy="192"/>
            </a:xfrm>
            <a:prstGeom prst="rect">
              <a:avLst/>
            </a:prstGeom>
            <a:solidFill>
              <a:srgbClr val="9900CC"/>
            </a:solidFill>
            <a:ln w="12700">
              <a:solidFill>
                <a:srgbClr val="FF33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N</a:t>
              </a:r>
              <a:endParaRPr lang="en-US" altLang="en-US" sz="2300" b="1">
                <a:solidFill>
                  <a:schemeClr val="bg1"/>
                </a:solidFill>
                <a:latin typeface="Times New Roman" panose="02020603050405020304" pitchFamily="18" charset="0"/>
              </a:endParaRPr>
            </a:p>
          </p:txBody>
        </p:sp>
        <p:sp>
          <p:nvSpPr>
            <p:cNvPr id="40024" name="Rectangle 414"/>
            <p:cNvSpPr>
              <a:spLocks noChangeArrowheads="1"/>
            </p:cNvSpPr>
            <p:nvPr/>
          </p:nvSpPr>
          <p:spPr bwMode="auto">
            <a:xfrm>
              <a:off x="816" y="1392"/>
              <a:ext cx="240" cy="192"/>
            </a:xfrm>
            <a:prstGeom prst="rect">
              <a:avLst/>
            </a:prstGeom>
            <a:solidFill>
              <a:srgbClr val="9900CC"/>
            </a:solidFill>
            <a:ln w="12700">
              <a:solidFill>
                <a:srgbClr val="FF33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N</a:t>
              </a:r>
              <a:endParaRPr lang="en-US" altLang="en-US" sz="2300" b="1">
                <a:solidFill>
                  <a:schemeClr val="bg1"/>
                </a:solidFill>
                <a:latin typeface="Times New Roman" panose="02020603050405020304" pitchFamily="18" charset="0"/>
              </a:endParaRPr>
            </a:p>
          </p:txBody>
        </p:sp>
        <p:sp>
          <p:nvSpPr>
            <p:cNvPr id="40025" name="Rectangle 415"/>
            <p:cNvSpPr>
              <a:spLocks noChangeArrowheads="1"/>
            </p:cNvSpPr>
            <p:nvPr/>
          </p:nvSpPr>
          <p:spPr bwMode="auto">
            <a:xfrm>
              <a:off x="816" y="1584"/>
              <a:ext cx="240" cy="192"/>
            </a:xfrm>
            <a:prstGeom prst="rect">
              <a:avLst/>
            </a:prstGeom>
            <a:solidFill>
              <a:srgbClr val="9900CC"/>
            </a:solidFill>
            <a:ln w="12700">
              <a:solidFill>
                <a:srgbClr val="FF33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G</a:t>
              </a:r>
              <a:endParaRPr lang="en-US" altLang="en-US" sz="2300" b="1">
                <a:solidFill>
                  <a:schemeClr val="bg1"/>
                </a:solidFill>
                <a:latin typeface="Times New Roman" panose="02020603050405020304" pitchFamily="18" charset="0"/>
              </a:endParaRPr>
            </a:p>
          </p:txBody>
        </p:sp>
        <p:sp>
          <p:nvSpPr>
            <p:cNvPr id="40026" name="Rectangle 416"/>
            <p:cNvSpPr>
              <a:spLocks noChangeArrowheads="1"/>
            </p:cNvSpPr>
            <p:nvPr/>
          </p:nvSpPr>
          <p:spPr bwMode="auto">
            <a:xfrm>
              <a:off x="816" y="1776"/>
              <a:ext cx="240" cy="192"/>
            </a:xfrm>
            <a:prstGeom prst="rect">
              <a:avLst/>
            </a:prstGeom>
            <a:solidFill>
              <a:srgbClr val="9900CC"/>
            </a:solidFill>
            <a:ln w="12700">
              <a:solidFill>
                <a:srgbClr val="FF33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Ô</a:t>
              </a:r>
              <a:endParaRPr lang="en-US" altLang="en-US" sz="2300" b="1">
                <a:solidFill>
                  <a:schemeClr val="bg1"/>
                </a:solidFill>
                <a:latin typeface="Times New Roman" panose="02020603050405020304" pitchFamily="18" charset="0"/>
              </a:endParaRPr>
            </a:p>
          </p:txBody>
        </p:sp>
        <p:sp>
          <p:nvSpPr>
            <p:cNvPr id="40027" name="Rectangle 417"/>
            <p:cNvSpPr>
              <a:spLocks noChangeArrowheads="1"/>
            </p:cNvSpPr>
            <p:nvPr/>
          </p:nvSpPr>
          <p:spPr bwMode="auto">
            <a:xfrm>
              <a:off x="816" y="1968"/>
              <a:ext cx="240" cy="192"/>
            </a:xfrm>
            <a:prstGeom prst="rect">
              <a:avLst/>
            </a:prstGeom>
            <a:solidFill>
              <a:srgbClr val="9900CC"/>
            </a:solidFill>
            <a:ln w="12700">
              <a:solidFill>
                <a:srgbClr val="FF33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N</a:t>
              </a:r>
              <a:endParaRPr lang="en-US" altLang="en-US" sz="2300" b="1">
                <a:solidFill>
                  <a:schemeClr val="bg1"/>
                </a:solidFill>
                <a:latin typeface="Times New Roman" panose="02020603050405020304" pitchFamily="18" charset="0"/>
              </a:endParaRPr>
            </a:p>
          </p:txBody>
        </p:sp>
        <p:sp>
          <p:nvSpPr>
            <p:cNvPr id="40028" name="Rectangle 418"/>
            <p:cNvSpPr>
              <a:spLocks noChangeArrowheads="1"/>
            </p:cNvSpPr>
            <p:nvPr/>
          </p:nvSpPr>
          <p:spPr bwMode="auto">
            <a:xfrm>
              <a:off x="816" y="2352"/>
              <a:ext cx="240" cy="192"/>
            </a:xfrm>
            <a:prstGeom prst="rect">
              <a:avLst/>
            </a:prstGeom>
            <a:solidFill>
              <a:srgbClr val="9900CC"/>
            </a:solidFill>
            <a:ln w="12700">
              <a:solidFill>
                <a:srgbClr val="FF33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Ộ</a:t>
              </a:r>
              <a:endParaRPr lang="en-US" altLang="en-US" sz="2300" b="1">
                <a:solidFill>
                  <a:schemeClr val="bg1"/>
                </a:solidFill>
                <a:latin typeface="Times New Roman" panose="02020603050405020304" pitchFamily="18" charset="0"/>
              </a:endParaRPr>
            </a:p>
          </p:txBody>
        </p:sp>
        <p:sp>
          <p:nvSpPr>
            <p:cNvPr id="40029" name="Rectangle 419"/>
            <p:cNvSpPr>
              <a:spLocks noChangeArrowheads="1"/>
            </p:cNvSpPr>
            <p:nvPr/>
          </p:nvSpPr>
          <p:spPr bwMode="auto">
            <a:xfrm>
              <a:off x="816" y="2544"/>
              <a:ext cx="240" cy="192"/>
            </a:xfrm>
            <a:prstGeom prst="rect">
              <a:avLst/>
            </a:prstGeom>
            <a:solidFill>
              <a:srgbClr val="9900CC"/>
            </a:solidFill>
            <a:ln w="12700">
              <a:solidFill>
                <a:srgbClr val="FF33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C</a:t>
              </a:r>
              <a:endParaRPr lang="en-US" altLang="en-US" sz="2300" b="1">
                <a:solidFill>
                  <a:schemeClr val="bg1"/>
                </a:solidFill>
                <a:latin typeface="Times New Roman" panose="02020603050405020304" pitchFamily="18" charset="0"/>
              </a:endParaRPr>
            </a:p>
          </p:txBody>
        </p:sp>
        <p:sp>
          <p:nvSpPr>
            <p:cNvPr id="40030" name="Rectangle 420"/>
            <p:cNvSpPr>
              <a:spLocks noChangeArrowheads="1"/>
            </p:cNvSpPr>
            <p:nvPr/>
          </p:nvSpPr>
          <p:spPr bwMode="auto">
            <a:xfrm>
              <a:off x="816" y="2736"/>
              <a:ext cx="240" cy="192"/>
            </a:xfrm>
            <a:prstGeom prst="rect">
              <a:avLst/>
            </a:prstGeom>
            <a:solidFill>
              <a:srgbClr val="9900CC"/>
            </a:solidFill>
            <a:ln w="12700">
              <a:solidFill>
                <a:srgbClr val="FF33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L</a:t>
              </a:r>
              <a:endParaRPr lang="en-US" altLang="en-US" sz="2300" b="1">
                <a:solidFill>
                  <a:schemeClr val="bg1"/>
                </a:solidFill>
                <a:latin typeface="Times New Roman" panose="02020603050405020304" pitchFamily="18" charset="0"/>
              </a:endParaRPr>
            </a:p>
          </p:txBody>
        </p:sp>
        <p:sp>
          <p:nvSpPr>
            <p:cNvPr id="40031" name="Rectangle 421"/>
            <p:cNvSpPr>
              <a:spLocks noChangeArrowheads="1"/>
            </p:cNvSpPr>
            <p:nvPr/>
          </p:nvSpPr>
          <p:spPr bwMode="auto">
            <a:xfrm>
              <a:off x="816" y="2928"/>
              <a:ext cx="240" cy="192"/>
            </a:xfrm>
            <a:prstGeom prst="rect">
              <a:avLst/>
            </a:prstGeom>
            <a:solidFill>
              <a:srgbClr val="9900CC"/>
            </a:solidFill>
            <a:ln w="12700">
              <a:solidFill>
                <a:srgbClr val="FF33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Ậ</a:t>
              </a:r>
              <a:endParaRPr lang="en-US" altLang="en-US" sz="2300" b="1">
                <a:solidFill>
                  <a:schemeClr val="bg1"/>
                </a:solidFill>
                <a:latin typeface="Times New Roman" panose="02020603050405020304" pitchFamily="18" charset="0"/>
              </a:endParaRPr>
            </a:p>
          </p:txBody>
        </p:sp>
        <p:sp>
          <p:nvSpPr>
            <p:cNvPr id="40032" name="Rectangle 422"/>
            <p:cNvSpPr>
              <a:spLocks noChangeArrowheads="1"/>
            </p:cNvSpPr>
            <p:nvPr/>
          </p:nvSpPr>
          <p:spPr bwMode="auto">
            <a:xfrm>
              <a:off x="816" y="2160"/>
              <a:ext cx="240" cy="192"/>
            </a:xfrm>
            <a:prstGeom prst="rect">
              <a:avLst/>
            </a:prstGeom>
            <a:solidFill>
              <a:srgbClr val="9900CC"/>
            </a:solidFill>
            <a:ln w="12700">
              <a:solidFill>
                <a:srgbClr val="FF33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Đ</a:t>
              </a:r>
              <a:endParaRPr lang="en-US" altLang="en-US" sz="2300" b="1">
                <a:solidFill>
                  <a:schemeClr val="bg1"/>
                </a:solidFill>
                <a:latin typeface="Times New Roman" panose="02020603050405020304" pitchFamily="18" charset="0"/>
              </a:endParaRPr>
            </a:p>
          </p:txBody>
        </p:sp>
        <p:sp>
          <p:nvSpPr>
            <p:cNvPr id="40033" name="Rectangle 423"/>
            <p:cNvSpPr>
              <a:spLocks noChangeArrowheads="1"/>
            </p:cNvSpPr>
            <p:nvPr/>
          </p:nvSpPr>
          <p:spPr bwMode="auto">
            <a:xfrm>
              <a:off x="816" y="3120"/>
              <a:ext cx="240" cy="192"/>
            </a:xfrm>
            <a:prstGeom prst="rect">
              <a:avLst/>
            </a:prstGeom>
            <a:solidFill>
              <a:srgbClr val="9900CC"/>
            </a:solidFill>
            <a:ln w="12700">
              <a:solidFill>
                <a:srgbClr val="FF3300"/>
              </a:solidFill>
              <a:miter lim="800000"/>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pPr algn="ctr"/>
              <a:r>
                <a:rPr lang="en-US" altLang="en-US" sz="2300" b="1">
                  <a:solidFill>
                    <a:schemeClr val="bg1"/>
                  </a:solidFill>
                  <a:latin typeface="Times New Roman" panose="02020603050405020304" pitchFamily="18" charset="0"/>
                </a:rPr>
                <a:t>P</a:t>
              </a:r>
              <a:endParaRPr lang="en-US" altLang="en-US" sz="2300" b="1">
                <a:solidFill>
                  <a:schemeClr val="bg1"/>
                </a:solidFill>
                <a:latin typeface="Times New Roman" panose="02020603050405020304" pitchFamily="18" charset="0"/>
              </a:endParaRPr>
            </a:p>
          </p:txBody>
        </p:sp>
      </p:grpSp>
      <p:sp>
        <p:nvSpPr>
          <p:cNvPr id="40015" name="WordArt 424"/>
          <p:cNvSpPr>
            <a:spLocks noChangeArrowheads="1" noChangeShapeType="1" noTextEdit="1"/>
          </p:cNvSpPr>
          <p:nvPr/>
        </p:nvSpPr>
        <p:spPr bwMode="auto">
          <a:xfrm>
            <a:off x="1866900" y="174625"/>
            <a:ext cx="5562600" cy="323850"/>
          </a:xfrm>
          <a:prstGeom prst="rect">
            <a:avLst/>
          </a:prstGeom>
        </p:spPr>
        <p:txBody>
          <a:bodyPr wrap="none" fromWordArt="1">
            <a:prstTxWarp prst="textPlain">
              <a:avLst>
                <a:gd name="adj" fmla="val 50000"/>
              </a:avLst>
            </a:prstTxWarp>
          </a:bodyPr>
          <a:lstStyle/>
          <a:p>
            <a:pPr algn="ctr"/>
            <a:r>
              <a:rPr lang="vi-VN" sz="2400" b="1" kern="10" spc="-240">
                <a:ln w="19050">
                  <a:solidFill>
                    <a:srgbClr val="FF33CC"/>
                  </a:solidFill>
                  <a:round/>
                </a:ln>
                <a:gradFill rotWithShape="1">
                  <a:gsLst>
                    <a:gs pos="0">
                      <a:srgbClr val="0000FF"/>
                    </a:gs>
                    <a:gs pos="50000">
                      <a:srgbClr val="FFFFFF"/>
                    </a:gs>
                    <a:gs pos="100000">
                      <a:srgbClr val="0000FF"/>
                    </a:gs>
                  </a:gsLst>
                  <a:lin ang="5400000" scaled="1"/>
                </a:gradFill>
                <a:effectLst>
                  <a:outerShdw dist="125724" dir="18900000" algn="ctr" rotWithShape="0">
                    <a:srgbClr val="000099"/>
                  </a:outerShdw>
                </a:effectLst>
                <a:latin typeface="Times New Roman" panose="02020603050405020304" pitchFamily="18" charset="0"/>
                <a:cs typeface="Times New Roman" panose="02020603050405020304" pitchFamily="18" charset="0"/>
              </a:rPr>
              <a:t>Trò chơi ô chữ</a:t>
            </a:r>
            <a:endParaRPr lang="en-US" sz="2400" b="1" kern="10" spc="-240">
              <a:ln w="19050">
                <a:solidFill>
                  <a:srgbClr val="FF33CC"/>
                </a:solidFill>
                <a:round/>
              </a:ln>
              <a:gradFill rotWithShape="1">
                <a:gsLst>
                  <a:gs pos="0">
                    <a:srgbClr val="0000FF"/>
                  </a:gs>
                  <a:gs pos="50000">
                    <a:srgbClr val="FFFFFF"/>
                  </a:gs>
                  <a:gs pos="100000">
                    <a:srgbClr val="0000FF"/>
                  </a:gs>
                </a:gsLst>
                <a:lin ang="5400000" scaled="1"/>
              </a:gradFill>
              <a:effectLst>
                <a:outerShdw dist="125724" dir="18900000" algn="ctr" rotWithShape="0">
                  <a:srgbClr val="000099"/>
                </a:outerShdw>
              </a:effectLst>
              <a:latin typeface="Times New Roman" panose="02020603050405020304" pitchFamily="18" charset="0"/>
              <a:cs typeface="Times New Roman" panose="02020603050405020304" pitchFamily="18" charset="0"/>
            </a:endParaRPr>
          </a:p>
        </p:txBody>
      </p:sp>
      <p:sp>
        <p:nvSpPr>
          <p:cNvPr id="123305" name="AutoShape 425"/>
          <p:cNvSpPr>
            <a:spLocks noChangeArrowheads="1"/>
          </p:cNvSpPr>
          <p:nvPr/>
        </p:nvSpPr>
        <p:spPr bwMode="auto">
          <a:xfrm>
            <a:off x="8686800" y="76200"/>
            <a:ext cx="381000" cy="381000"/>
          </a:xfrm>
          <a:prstGeom prst="smileyFace">
            <a:avLst>
              <a:gd name="adj" fmla="val 4653"/>
            </a:avLst>
          </a:prstGeom>
          <a:gradFill rotWithShape="1">
            <a:gsLst>
              <a:gs pos="0">
                <a:schemeClr val="bg1"/>
              </a:gs>
              <a:gs pos="100000">
                <a:srgbClr val="FF6600"/>
              </a:gs>
            </a:gsLst>
            <a:path path="shape">
              <a:fillToRect l="50000" t="50000" r="50000" b="50000"/>
            </a:path>
          </a:gradFill>
          <a:ln w="9525">
            <a:solidFill>
              <a:srgbClr val="0000FF"/>
            </a:solidFill>
            <a:rou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endParaRPr lang="en-US" altLang="en-US"/>
          </a:p>
        </p:txBody>
      </p:sp>
      <p:sp>
        <p:nvSpPr>
          <p:cNvPr id="123306" name="AutoShape 426"/>
          <p:cNvSpPr>
            <a:spLocks noChangeArrowheads="1"/>
          </p:cNvSpPr>
          <p:nvPr/>
        </p:nvSpPr>
        <p:spPr bwMode="auto">
          <a:xfrm>
            <a:off x="8686800" y="533400"/>
            <a:ext cx="387350" cy="430213"/>
          </a:xfrm>
          <a:prstGeom prst="smileyFace">
            <a:avLst>
              <a:gd name="adj" fmla="val 4653"/>
            </a:avLst>
          </a:prstGeom>
          <a:solidFill>
            <a:srgbClr val="66FFFF"/>
          </a:solidFill>
          <a:ln w="9525">
            <a:solidFill>
              <a:srgbClr val="FF0000"/>
            </a:solidFill>
            <a:round/>
          </a:ln>
        </p:spPr>
        <p:txBody>
          <a:bodyPr wrap="none" anchor="ctr"/>
          <a:lstStyle>
            <a:lvl1pPr>
              <a:defRPr sz="3200">
                <a:solidFill>
                  <a:schemeClr val="tx1"/>
                </a:solidFill>
                <a:latin typeface="Arial" panose="020B0604020202020204" pitchFamily="34" charset="0"/>
              </a:defRPr>
            </a:lvl1pPr>
            <a:lvl2pPr marL="742950" indent="-285750">
              <a:defRPr sz="3200">
                <a:solidFill>
                  <a:schemeClr val="tx1"/>
                </a:solidFill>
                <a:latin typeface="Arial" panose="020B0604020202020204" pitchFamily="34" charset="0"/>
              </a:defRPr>
            </a:lvl2pPr>
            <a:lvl3pPr marL="1143000" indent="-228600">
              <a:defRPr sz="3200">
                <a:solidFill>
                  <a:schemeClr val="tx1"/>
                </a:solidFill>
                <a:latin typeface="Arial" panose="020B0604020202020204" pitchFamily="34" charset="0"/>
              </a:defRPr>
            </a:lvl3pPr>
            <a:lvl4pPr marL="1600200" indent="-228600">
              <a:defRPr sz="3200">
                <a:solidFill>
                  <a:schemeClr val="tx1"/>
                </a:solidFill>
                <a:latin typeface="Arial" panose="020B0604020202020204" pitchFamily="34" charset="0"/>
              </a:defRPr>
            </a:lvl4pPr>
            <a:lvl5pPr marL="2057400" indent="-228600">
              <a:defRPr sz="3200">
                <a:solidFill>
                  <a:schemeClr val="tx1"/>
                </a:solidFill>
                <a:latin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defRPr>
            </a:lvl9pPr>
          </a:lstStyle>
          <a:p>
            <a:endParaRPr lang="en-US" altLang="en-US"/>
          </a:p>
        </p:txBody>
      </p:sp>
      <p:sp>
        <p:nvSpPr>
          <p:cNvPr id="123307" name="AutoShape 427"/>
          <p:cNvSpPr>
            <a:spLocks noChangeArrowheads="1"/>
          </p:cNvSpPr>
          <p:nvPr/>
        </p:nvSpPr>
        <p:spPr bwMode="auto">
          <a:xfrm>
            <a:off x="6553200" y="1676400"/>
            <a:ext cx="2286000" cy="1676400"/>
          </a:xfrm>
          <a:prstGeom prst="cloudCallout">
            <a:avLst>
              <a:gd name="adj1" fmla="val 42500"/>
              <a:gd name="adj2" fmla="val -104074"/>
            </a:avLst>
          </a:prstGeom>
          <a:gradFill rotWithShape="0">
            <a:gsLst>
              <a:gs pos="0">
                <a:srgbClr val="66FFFF"/>
              </a:gs>
              <a:gs pos="50000">
                <a:schemeClr val="bg1"/>
              </a:gs>
              <a:gs pos="100000">
                <a:srgbClr val="66FFFF"/>
              </a:gs>
            </a:gsLst>
            <a:lin ang="18900000" scaled="1"/>
          </a:gradFill>
          <a:ln w="9525">
            <a:pattFill prst="sphere">
              <a:fgClr>
                <a:srgbClr val="FF0000"/>
              </a:fgClr>
              <a:bgClr>
                <a:srgbClr val="FFFFFF"/>
              </a:bgClr>
            </a:pattFill>
            <a:round/>
          </a:ln>
          <a:effectLst/>
        </p:spPr>
        <p:txBody>
          <a:bodyPr/>
          <a:lstStyle/>
          <a:p>
            <a:pPr algn="ctr">
              <a:defRPr/>
            </a:pPr>
            <a:r>
              <a:rPr lang="en-US" sz="3600">
                <a:solidFill>
                  <a:srgbClr val="FF0000"/>
                </a:solidFill>
                <a:latin typeface="Times New Roman" panose="02020603050405020304" pitchFamily="18" charset="0"/>
              </a:rPr>
              <a:t>Bạn đã sai rồi!</a:t>
            </a:r>
            <a:endParaRPr lang="en-US" sz="3600">
              <a:solidFill>
                <a:srgbClr val="FF0000"/>
              </a:solidFill>
              <a:latin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advClick="0" advTm="1000"/>
    </mc:Choice>
    <mc:Fallback>
      <p:transition spd="slow" advClick="0" advTm="1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23182"/>
                                        </p:tgtEl>
                                        <p:attrNameLst>
                                          <p:attrName>style.visibility</p:attrName>
                                        </p:attrNameLst>
                                      </p:cBhvr>
                                      <p:to>
                                        <p:strVal val="visible"/>
                                      </p:to>
                                    </p:set>
                                    <p:animEffect transition="in" filter="checkerboard(across)">
                                      <p:cBhvr>
                                        <p:cTn id="12" dur="500"/>
                                        <p:tgtEl>
                                          <p:spTgt spid="123182"/>
                                        </p:tgtEl>
                                      </p:cBhvr>
                                    </p:animEffect>
                                  </p:childTnLst>
                                  <p:subTnLst>
                                    <p:set>
                                      <p:cBhvr override="childStyle">
                                        <p:cTn dur="1" fill="hold" display="0" masterRel="nextClick" afterEffect="1"/>
                                        <p:tgtEl>
                                          <p:spTgt spid="123182"/>
                                        </p:tgtEl>
                                        <p:attrNameLst>
                                          <p:attrName>style.visibility</p:attrName>
                                        </p:attrNameLst>
                                      </p:cBhvr>
                                      <p:to>
                                        <p:strVal val="hidden"/>
                                      </p:to>
                                    </p:set>
                                  </p:subTnLst>
                                </p:cTn>
                              </p:par>
                              <p:par>
                                <p:cTn id="13" presetID="5"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heckerboard(across)">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restart="whenNotActive" fill="hold" evtFilter="cancelBubble" nodeType="interactiveSeq">
                <p:stCondLst>
                  <p:cond evt="onClick" delay="0">
                    <p:tgtEl>
                      <p:spTgt spid="123118"/>
                    </p:tgtEl>
                  </p:cond>
                </p:stCondLst>
                <p:endSync evt="end" delay="0">
                  <p:rtn val="all"/>
                </p:endSync>
                <p:childTnLst>
                  <p:par>
                    <p:cTn id="17" fill="hold">
                      <p:stCondLst>
                        <p:cond delay="0"/>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heckerboard(across)">
                                      <p:cBhvr>
                                        <p:cTn id="21" dur="500"/>
                                        <p:tgtEl>
                                          <p:spTgt spid="3"/>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23148"/>
                                        </p:tgtEl>
                                        <p:attrNameLst>
                                          <p:attrName>style.visibility</p:attrName>
                                        </p:attrNameLst>
                                      </p:cBhvr>
                                      <p:to>
                                        <p:strVal val="visible"/>
                                      </p:to>
                                    </p:set>
                                    <p:animEffect transition="in" filter="checkerboard(across)">
                                      <p:cBhvr>
                                        <p:cTn id="24" dur="500"/>
                                        <p:tgtEl>
                                          <p:spTgt spid="123148"/>
                                        </p:tgtEl>
                                      </p:cBhvr>
                                    </p:animEffect>
                                  </p:childTnLst>
                                  <p:subTnLst>
                                    <p:set>
                                      <p:cBhvr override="childStyle">
                                        <p:cTn dur="1" fill="hold" display="0" masterRel="nextClick" afterEffect="1"/>
                                        <p:tgtEl>
                                          <p:spTgt spid="123148"/>
                                        </p:tgtEl>
                                        <p:attrNameLst>
                                          <p:attrName>style.visibility</p:attrName>
                                        </p:attrNameLst>
                                      </p:cBhvr>
                                      <p:to>
                                        <p:strVal val="hidden"/>
                                      </p:to>
                                    </p:set>
                                  </p:subTnLst>
                                </p:cTn>
                              </p:par>
                            </p:childTnLst>
                          </p:cTn>
                        </p:par>
                      </p:childTnLst>
                    </p:cTn>
                  </p:par>
                </p:childTnLst>
              </p:cTn>
              <p:nextCondLst>
                <p:cond evt="onClick" delay="0">
                  <p:tgtEl>
                    <p:spTgt spid="123118"/>
                  </p:tgtEl>
                </p:cond>
              </p:nextCondLst>
            </p:seq>
            <p:seq concurrent="1" nextAc="seek">
              <p:cTn id="25" restart="whenNotActive" fill="hold" evtFilter="cancelBubble" nodeType="interactiveSeq">
                <p:stCondLst>
                  <p:cond evt="onClick" delay="0">
                    <p:tgtEl>
                      <p:spTgt spid="123133"/>
                    </p:tgtEl>
                  </p:cond>
                </p:stCondLst>
                <p:endSync evt="end" delay="0">
                  <p:rtn val="all"/>
                </p:endSync>
                <p:childTnLst>
                  <p:par>
                    <p:cTn id="26" fill="hold">
                      <p:stCondLst>
                        <p:cond delay="0"/>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checkerboard(across)">
                                      <p:cBhvr>
                                        <p:cTn id="30" dur="500"/>
                                        <p:tgtEl>
                                          <p:spTgt spid="18"/>
                                        </p:tgtEl>
                                      </p:cBhvr>
                                    </p:animEffect>
                                  </p:childTnLst>
                                  <p:subTnLst>
                                    <p:set>
                                      <p:cBhvr override="childStyle">
                                        <p:cTn dur="1" fill="hold" display="0" masterRel="nextClick" afterEffect="1"/>
                                        <p:tgtEl>
                                          <p:spTgt spid="18"/>
                                        </p:tgtEl>
                                        <p:attrNameLst>
                                          <p:attrName>style.visibility</p:attrName>
                                        </p:attrNameLst>
                                      </p:cBhvr>
                                      <p:to>
                                        <p:strVal val="hidden"/>
                                      </p:to>
                                    </p:set>
                                  </p:subTnLst>
                                </p:cTn>
                              </p:par>
                            </p:childTnLst>
                          </p:cTn>
                        </p:par>
                      </p:childTnLst>
                    </p:cTn>
                  </p:par>
                </p:childTnLst>
              </p:cTn>
              <p:nextCondLst>
                <p:cond evt="onClick" delay="0">
                  <p:tgtEl>
                    <p:spTgt spid="123133"/>
                  </p:tgtEl>
                </p:cond>
              </p:nextCondLst>
            </p:seq>
            <p:seq concurrent="1" nextAc="seek">
              <p:cTn id="31" restart="whenNotActive" fill="hold" evtFilter="cancelBubble" nodeType="interactiveSeq">
                <p:stCondLst>
                  <p:cond evt="onClick" delay="0">
                    <p:tgtEl>
                      <p:spTgt spid="123120"/>
                    </p:tgtEl>
                  </p:cond>
                </p:stCondLst>
                <p:endSync evt="end" delay="0">
                  <p:rtn val="all"/>
                </p:endSync>
                <p:childTnLst>
                  <p:par>
                    <p:cTn id="32" fill="hold">
                      <p:stCondLst>
                        <p:cond delay="0"/>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123160"/>
                                        </p:tgtEl>
                                        <p:attrNameLst>
                                          <p:attrName>style.visibility</p:attrName>
                                        </p:attrNameLst>
                                      </p:cBhvr>
                                      <p:to>
                                        <p:strVal val="visible"/>
                                      </p:to>
                                    </p:set>
                                    <p:animEffect transition="in" filter="checkerboard(across)">
                                      <p:cBhvr>
                                        <p:cTn id="36" dur="500"/>
                                        <p:tgtEl>
                                          <p:spTgt spid="123160"/>
                                        </p:tgtEl>
                                      </p:cBhvr>
                                    </p:animEffect>
                                  </p:childTnLst>
                                  <p:subTnLst>
                                    <p:set>
                                      <p:cBhvr override="childStyle">
                                        <p:cTn dur="1" fill="hold" display="0" masterRel="nextClick" afterEffect="1"/>
                                        <p:tgtEl>
                                          <p:spTgt spid="123160"/>
                                        </p:tgtEl>
                                        <p:attrNameLst>
                                          <p:attrName>style.visibility</p:attrName>
                                        </p:attrNameLst>
                                      </p:cBhvr>
                                      <p:to>
                                        <p:strVal val="hidden"/>
                                      </p:to>
                                    </p:set>
                                  </p:subTnLst>
                                </p:cTn>
                              </p:par>
                              <p:par>
                                <p:cTn id="37" presetID="5" presetClass="entr" presetSubtype="1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heckerboard(across)">
                                      <p:cBhvr>
                                        <p:cTn id="39" dur="500"/>
                                        <p:tgtEl>
                                          <p:spTgt spid="4"/>
                                        </p:tgtEl>
                                      </p:cBhvr>
                                    </p:animEffect>
                                  </p:childTnLst>
                                </p:cTn>
                              </p:par>
                            </p:childTnLst>
                          </p:cTn>
                        </p:par>
                      </p:childTnLst>
                    </p:cTn>
                  </p:par>
                </p:childTnLst>
              </p:cTn>
              <p:nextCondLst>
                <p:cond evt="onClick" delay="0">
                  <p:tgtEl>
                    <p:spTgt spid="123120"/>
                  </p:tgtEl>
                </p:cond>
              </p:nextCondLst>
            </p:seq>
            <p:seq concurrent="1" nextAc="seek">
              <p:cTn id="40" restart="whenNotActive" fill="hold" evtFilter="cancelBubble" nodeType="interactiveSeq">
                <p:stCondLst>
                  <p:cond evt="onClick" delay="0">
                    <p:tgtEl>
                      <p:spTgt spid="123134"/>
                    </p:tgtEl>
                  </p:cond>
                </p:stCondLst>
                <p:endSync evt="end" delay="0">
                  <p:rtn val="all"/>
                </p:endSync>
                <p:childTnLst>
                  <p:par>
                    <p:cTn id="41" fill="hold">
                      <p:stCondLst>
                        <p:cond delay="0"/>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checkerboard(across)">
                                      <p:cBhvr>
                                        <p:cTn id="45" dur="500"/>
                                        <p:tgtEl>
                                          <p:spTgt spid="19"/>
                                        </p:tgtEl>
                                      </p:cBhvr>
                                    </p:animEffect>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nextCondLst>
                <p:cond evt="onClick" delay="0">
                  <p:tgtEl>
                    <p:spTgt spid="123134"/>
                  </p:tgtEl>
                </p:cond>
              </p:nextCondLst>
            </p:seq>
            <p:seq concurrent="1" nextAc="seek">
              <p:cTn id="46" restart="whenNotActive" fill="hold" evtFilter="cancelBubble" nodeType="interactiveSeq">
                <p:stCondLst>
                  <p:cond evt="onClick" delay="0">
                    <p:tgtEl>
                      <p:spTgt spid="123121"/>
                    </p:tgtEl>
                  </p:cond>
                </p:stCondLst>
                <p:endSync evt="end" delay="0">
                  <p:rtn val="all"/>
                </p:endSync>
                <p:childTnLst>
                  <p:par>
                    <p:cTn id="47" fill="hold">
                      <p:stCondLst>
                        <p:cond delay="0"/>
                      </p:stCondLst>
                      <p:childTnLst>
                        <p:par>
                          <p:cTn id="48" fill="hold">
                            <p:stCondLst>
                              <p:cond delay="0"/>
                            </p:stCondLst>
                            <p:childTnLst>
                              <p:par>
                                <p:cTn id="49" presetID="5" presetClass="entr" presetSubtype="10" fill="hold" grpId="0" nodeType="clickEffect">
                                  <p:stCondLst>
                                    <p:cond delay="0"/>
                                  </p:stCondLst>
                                  <p:childTnLst>
                                    <p:set>
                                      <p:cBhvr>
                                        <p:cTn id="50" dur="1" fill="hold">
                                          <p:stCondLst>
                                            <p:cond delay="0"/>
                                          </p:stCondLst>
                                        </p:cTn>
                                        <p:tgtEl>
                                          <p:spTgt spid="123168"/>
                                        </p:tgtEl>
                                        <p:attrNameLst>
                                          <p:attrName>style.visibility</p:attrName>
                                        </p:attrNameLst>
                                      </p:cBhvr>
                                      <p:to>
                                        <p:strVal val="visible"/>
                                      </p:to>
                                    </p:set>
                                    <p:animEffect transition="in" filter="checkerboard(across)">
                                      <p:cBhvr>
                                        <p:cTn id="51" dur="500"/>
                                        <p:tgtEl>
                                          <p:spTgt spid="123168"/>
                                        </p:tgtEl>
                                      </p:cBhvr>
                                    </p:animEffect>
                                  </p:childTnLst>
                                  <p:subTnLst>
                                    <p:set>
                                      <p:cBhvr override="childStyle">
                                        <p:cTn dur="1" fill="hold" display="0" masterRel="nextClick" afterEffect="1"/>
                                        <p:tgtEl>
                                          <p:spTgt spid="123168"/>
                                        </p:tgtEl>
                                        <p:attrNameLst>
                                          <p:attrName>style.visibility</p:attrName>
                                        </p:attrNameLst>
                                      </p:cBhvr>
                                      <p:to>
                                        <p:strVal val="hidden"/>
                                      </p:to>
                                    </p:set>
                                  </p:subTnLst>
                                </p:cTn>
                              </p:par>
                              <p:par>
                                <p:cTn id="52" presetID="5" presetClass="entr" presetSubtype="1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checkerboard(across)">
                                      <p:cBhvr>
                                        <p:cTn id="54" dur="500"/>
                                        <p:tgtEl>
                                          <p:spTgt spid="5"/>
                                        </p:tgtEl>
                                      </p:cBhvr>
                                    </p:animEffect>
                                  </p:childTnLst>
                                </p:cTn>
                              </p:par>
                            </p:childTnLst>
                          </p:cTn>
                        </p:par>
                      </p:childTnLst>
                    </p:cTn>
                  </p:par>
                </p:childTnLst>
              </p:cTn>
              <p:nextCondLst>
                <p:cond evt="onClick" delay="0">
                  <p:tgtEl>
                    <p:spTgt spid="123121"/>
                  </p:tgtEl>
                </p:cond>
              </p:nextCondLst>
            </p:seq>
            <p:seq concurrent="1" nextAc="seek">
              <p:cTn id="55" restart="whenNotActive" fill="hold" evtFilter="cancelBubble" nodeType="interactiveSeq">
                <p:stCondLst>
                  <p:cond evt="onClick" delay="0">
                    <p:tgtEl>
                      <p:spTgt spid="123135"/>
                    </p:tgtEl>
                  </p:cond>
                </p:stCondLst>
                <p:endSync evt="end" delay="0">
                  <p:rtn val="all"/>
                </p:endSync>
                <p:childTnLst>
                  <p:par>
                    <p:cTn id="56" fill="hold">
                      <p:stCondLst>
                        <p:cond delay="0"/>
                      </p:stCondLst>
                      <p:childTnLst>
                        <p:par>
                          <p:cTn id="57" fill="hold">
                            <p:stCondLst>
                              <p:cond delay="0"/>
                            </p:stCondLst>
                            <p:childTnLst>
                              <p:par>
                                <p:cTn id="58" presetID="5" presetClass="entr" presetSubtype="10" fill="hold"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checkerboard(across)">
                                      <p:cBhvr>
                                        <p:cTn id="60" dur="500"/>
                                        <p:tgtEl>
                                          <p:spTgt spid="20"/>
                                        </p:tgtEl>
                                      </p:cBhvr>
                                    </p:animEffec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childTnLst>
              </p:cTn>
              <p:nextCondLst>
                <p:cond evt="onClick" delay="0">
                  <p:tgtEl>
                    <p:spTgt spid="123135"/>
                  </p:tgtEl>
                </p:cond>
              </p:nextCondLst>
            </p:seq>
            <p:seq concurrent="1" nextAc="seek">
              <p:cTn id="61" restart="whenNotActive" fill="hold" evtFilter="cancelBubble" nodeType="interactiveSeq">
                <p:stCondLst>
                  <p:cond evt="onClick" delay="0">
                    <p:tgtEl>
                      <p:spTgt spid="123136"/>
                    </p:tgtEl>
                  </p:cond>
                </p:stCondLst>
                <p:endSync evt="end" delay="0">
                  <p:rtn val="all"/>
                </p:endSync>
                <p:childTnLst>
                  <p:par>
                    <p:cTn id="62" fill="hold">
                      <p:stCondLst>
                        <p:cond delay="0"/>
                      </p:stCondLst>
                      <p:childTnLst>
                        <p:par>
                          <p:cTn id="63" fill="hold">
                            <p:stCondLst>
                              <p:cond delay="0"/>
                            </p:stCondLst>
                            <p:childTnLst>
                              <p:par>
                                <p:cTn id="64" presetID="5" presetClass="entr" presetSubtype="10" fill="hold" nodeType="click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checkerboard(across)">
                                      <p:cBhvr>
                                        <p:cTn id="66" dur="5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nextCondLst>
                <p:cond evt="onClick" delay="0">
                  <p:tgtEl>
                    <p:spTgt spid="123136"/>
                  </p:tgtEl>
                </p:cond>
              </p:nextCondLst>
            </p:seq>
            <p:seq concurrent="1" nextAc="seek">
              <p:cTn id="67" restart="whenNotActive" fill="hold" evtFilter="cancelBubble" nodeType="interactiveSeq">
                <p:stCondLst>
                  <p:cond evt="onClick" delay="0">
                    <p:tgtEl>
                      <p:spTgt spid="123123"/>
                    </p:tgtEl>
                  </p:cond>
                </p:stCondLst>
                <p:endSync evt="end" delay="0">
                  <p:rtn val="all"/>
                </p:endSync>
                <p:childTnLst>
                  <p:par>
                    <p:cTn id="68" fill="hold">
                      <p:stCondLst>
                        <p:cond delay="0"/>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23188"/>
                                        </p:tgtEl>
                                        <p:attrNameLst>
                                          <p:attrName>style.visibility</p:attrName>
                                        </p:attrNameLst>
                                      </p:cBhvr>
                                      <p:to>
                                        <p:strVal val="visible"/>
                                      </p:to>
                                    </p:set>
                                    <p:animEffect transition="in" filter="checkerboard(across)">
                                      <p:cBhvr>
                                        <p:cTn id="72" dur="500"/>
                                        <p:tgtEl>
                                          <p:spTgt spid="123188"/>
                                        </p:tgtEl>
                                      </p:cBhvr>
                                    </p:animEffect>
                                  </p:childTnLst>
                                  <p:subTnLst>
                                    <p:set>
                                      <p:cBhvr override="childStyle">
                                        <p:cTn dur="1" fill="hold" display="0" masterRel="nextClick" afterEffect="1"/>
                                        <p:tgtEl>
                                          <p:spTgt spid="123188"/>
                                        </p:tgtEl>
                                        <p:attrNameLst>
                                          <p:attrName>style.visibility</p:attrName>
                                        </p:attrNameLst>
                                      </p:cBhvr>
                                      <p:to>
                                        <p:strVal val="hidden"/>
                                      </p:to>
                                    </p:set>
                                  </p:subTnLst>
                                </p:cTn>
                              </p:par>
                              <p:par>
                                <p:cTn id="73" presetID="5" presetClass="entr" presetSubtype="10" fill="hold" nodeType="withEffect">
                                  <p:stCondLst>
                                    <p:cond delay="0"/>
                                  </p:stCondLst>
                                  <p:childTnLst>
                                    <p:set>
                                      <p:cBhvr>
                                        <p:cTn id="74" dur="1" fill="hold">
                                          <p:stCondLst>
                                            <p:cond delay="0"/>
                                          </p:stCondLst>
                                        </p:cTn>
                                        <p:tgtEl>
                                          <p:spTgt spid="6"/>
                                        </p:tgtEl>
                                        <p:attrNameLst>
                                          <p:attrName>style.visibility</p:attrName>
                                        </p:attrNameLst>
                                      </p:cBhvr>
                                      <p:to>
                                        <p:strVal val="visible"/>
                                      </p:to>
                                    </p:set>
                                    <p:animEffect transition="in" filter="checkerboard(across)">
                                      <p:cBhvr>
                                        <p:cTn id="75" dur="500"/>
                                        <p:tgtEl>
                                          <p:spTgt spid="6"/>
                                        </p:tgtEl>
                                      </p:cBhvr>
                                    </p:animEffect>
                                  </p:childTnLst>
                                </p:cTn>
                              </p:par>
                            </p:childTnLst>
                          </p:cTn>
                        </p:par>
                      </p:childTnLst>
                    </p:cTn>
                  </p:par>
                </p:childTnLst>
              </p:cTn>
              <p:nextCondLst>
                <p:cond evt="onClick" delay="0">
                  <p:tgtEl>
                    <p:spTgt spid="123123"/>
                  </p:tgtEl>
                </p:cond>
              </p:nextCondLst>
            </p:seq>
            <p:seq concurrent="1" nextAc="seek">
              <p:cTn id="76" restart="whenNotActive" fill="hold" evtFilter="cancelBubble" nodeType="interactiveSeq">
                <p:stCondLst>
                  <p:cond evt="onClick" delay="0">
                    <p:tgtEl>
                      <p:spTgt spid="123137"/>
                    </p:tgtEl>
                  </p:cond>
                </p:stCondLst>
                <p:endSync evt="end" delay="0">
                  <p:rtn val="all"/>
                </p:endSync>
                <p:childTnLst>
                  <p:par>
                    <p:cTn id="77" fill="hold">
                      <p:stCondLst>
                        <p:cond delay="0"/>
                      </p:stCondLst>
                      <p:childTnLst>
                        <p:par>
                          <p:cTn id="78" fill="hold">
                            <p:stCondLst>
                              <p:cond delay="0"/>
                            </p:stCondLst>
                            <p:childTnLst>
                              <p:par>
                                <p:cTn id="79" presetID="5" presetClass="entr" presetSubtype="10" fill="hold" nodeType="clickEffect">
                                  <p:stCondLst>
                                    <p:cond delay="0"/>
                                  </p:stCondLst>
                                  <p:childTnLst>
                                    <p:set>
                                      <p:cBhvr>
                                        <p:cTn id="80" dur="1" fill="hold">
                                          <p:stCondLst>
                                            <p:cond delay="0"/>
                                          </p:stCondLst>
                                        </p:cTn>
                                        <p:tgtEl>
                                          <p:spTgt spid="22"/>
                                        </p:tgtEl>
                                        <p:attrNameLst>
                                          <p:attrName>style.visibility</p:attrName>
                                        </p:attrNameLst>
                                      </p:cBhvr>
                                      <p:to>
                                        <p:strVal val="visible"/>
                                      </p:to>
                                    </p:set>
                                    <p:animEffect transition="in" filter="checkerboard(across)">
                                      <p:cBhvr>
                                        <p:cTn id="81" dur="500"/>
                                        <p:tgtEl>
                                          <p:spTgt spid="22"/>
                                        </p:tgtEl>
                                      </p:cBhvr>
                                    </p:animEffec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childTnLst>
              </p:cTn>
              <p:nextCondLst>
                <p:cond evt="onClick" delay="0">
                  <p:tgtEl>
                    <p:spTgt spid="123137"/>
                  </p:tgtEl>
                </p:cond>
              </p:nextCondLst>
            </p:seq>
            <p:seq concurrent="1" nextAc="seek">
              <p:cTn id="82" restart="whenNotActive" fill="hold" evtFilter="cancelBubble" nodeType="interactiveSeq">
                <p:stCondLst>
                  <p:cond evt="onClick" delay="0">
                    <p:tgtEl>
                      <p:spTgt spid="123124"/>
                    </p:tgtEl>
                  </p:cond>
                </p:stCondLst>
                <p:endSync evt="end" delay="0">
                  <p:rtn val="all"/>
                </p:endSync>
                <p:childTnLst>
                  <p:par>
                    <p:cTn id="83" fill="hold">
                      <p:stCondLst>
                        <p:cond delay="0"/>
                      </p:stCondLst>
                      <p:childTnLst>
                        <p:par>
                          <p:cTn id="84" fill="hold">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123198"/>
                                        </p:tgtEl>
                                        <p:attrNameLst>
                                          <p:attrName>style.visibility</p:attrName>
                                        </p:attrNameLst>
                                      </p:cBhvr>
                                      <p:to>
                                        <p:strVal val="visible"/>
                                      </p:to>
                                    </p:set>
                                    <p:animEffect transition="in" filter="checkerboard(across)">
                                      <p:cBhvr>
                                        <p:cTn id="87" dur="500"/>
                                        <p:tgtEl>
                                          <p:spTgt spid="123198"/>
                                        </p:tgtEl>
                                      </p:cBhvr>
                                    </p:animEffect>
                                  </p:childTnLst>
                                  <p:subTnLst>
                                    <p:set>
                                      <p:cBhvr override="childStyle">
                                        <p:cTn dur="1" fill="hold" display="0" masterRel="nextClick" afterEffect="1"/>
                                        <p:tgtEl>
                                          <p:spTgt spid="123198"/>
                                        </p:tgtEl>
                                        <p:attrNameLst>
                                          <p:attrName>style.visibility</p:attrName>
                                        </p:attrNameLst>
                                      </p:cBhvr>
                                      <p:to>
                                        <p:strVal val="hidden"/>
                                      </p:to>
                                    </p:set>
                                  </p:subTnLst>
                                </p:cTn>
                              </p:par>
                              <p:par>
                                <p:cTn id="88" presetID="5" presetClass="entr" presetSubtype="10" fill="hold" nodeType="with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checkerboard(across)">
                                      <p:cBhvr>
                                        <p:cTn id="90" dur="500"/>
                                        <p:tgtEl>
                                          <p:spTgt spid="7"/>
                                        </p:tgtEl>
                                      </p:cBhvr>
                                    </p:animEffect>
                                  </p:childTnLst>
                                </p:cTn>
                              </p:par>
                            </p:childTnLst>
                          </p:cTn>
                        </p:par>
                      </p:childTnLst>
                    </p:cTn>
                  </p:par>
                </p:childTnLst>
              </p:cTn>
              <p:nextCondLst>
                <p:cond evt="onClick" delay="0">
                  <p:tgtEl>
                    <p:spTgt spid="123124"/>
                  </p:tgtEl>
                </p:cond>
              </p:nextCondLst>
            </p:seq>
            <p:seq concurrent="1" nextAc="seek">
              <p:cTn id="91" restart="whenNotActive" fill="hold" evtFilter="cancelBubble" nodeType="interactiveSeq">
                <p:stCondLst>
                  <p:cond evt="onClick" delay="0">
                    <p:tgtEl>
                      <p:spTgt spid="123138"/>
                    </p:tgtEl>
                  </p:cond>
                </p:stCondLst>
                <p:endSync evt="end" delay="0">
                  <p:rtn val="all"/>
                </p:endSync>
                <p:childTnLst>
                  <p:par>
                    <p:cTn id="92" fill="hold">
                      <p:stCondLst>
                        <p:cond delay="0"/>
                      </p:stCondLst>
                      <p:childTnLst>
                        <p:par>
                          <p:cTn id="93" fill="hold">
                            <p:stCondLst>
                              <p:cond delay="0"/>
                            </p:stCondLst>
                            <p:childTnLst>
                              <p:par>
                                <p:cTn id="94" presetID="5" presetClass="entr" presetSubtype="10" fill="hold" nodeType="click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checkerboard(across)">
                                      <p:cBhvr>
                                        <p:cTn id="96" dur="500"/>
                                        <p:tgtEl>
                                          <p:spTgt spid="23"/>
                                        </p:tgtEl>
                                      </p:cBhvr>
                                    </p:animEffect>
                                  </p:childTnLst>
                                  <p:subTnLst>
                                    <p:set>
                                      <p:cBhvr override="childStyle">
                                        <p:cTn dur="1" fill="hold" display="0" masterRel="nextClick" afterEffect="1"/>
                                        <p:tgtEl>
                                          <p:spTgt spid="23"/>
                                        </p:tgtEl>
                                        <p:attrNameLst>
                                          <p:attrName>style.visibility</p:attrName>
                                        </p:attrNameLst>
                                      </p:cBhvr>
                                      <p:to>
                                        <p:strVal val="hidden"/>
                                      </p:to>
                                    </p:set>
                                  </p:subTnLst>
                                </p:cTn>
                              </p:par>
                            </p:childTnLst>
                          </p:cTn>
                        </p:par>
                      </p:childTnLst>
                    </p:cTn>
                  </p:par>
                </p:childTnLst>
              </p:cTn>
              <p:nextCondLst>
                <p:cond evt="onClick" delay="0">
                  <p:tgtEl>
                    <p:spTgt spid="123138"/>
                  </p:tgtEl>
                </p:cond>
              </p:nextCondLst>
            </p:seq>
            <p:seq concurrent="1" nextAc="seek">
              <p:cTn id="97" restart="whenNotActive" fill="hold" evtFilter="cancelBubble" nodeType="interactiveSeq">
                <p:stCondLst>
                  <p:cond evt="onClick" delay="0">
                    <p:tgtEl>
                      <p:spTgt spid="123125"/>
                    </p:tgtEl>
                  </p:cond>
                </p:stCondLst>
                <p:endSync evt="end" delay="0">
                  <p:rtn val="all"/>
                </p:endSync>
                <p:childTnLst>
                  <p:par>
                    <p:cTn id="98" fill="hold">
                      <p:stCondLst>
                        <p:cond delay="0"/>
                      </p:stCondLst>
                      <p:childTnLst>
                        <p:par>
                          <p:cTn id="99" fill="hold">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123208"/>
                                        </p:tgtEl>
                                        <p:attrNameLst>
                                          <p:attrName>style.visibility</p:attrName>
                                        </p:attrNameLst>
                                      </p:cBhvr>
                                      <p:to>
                                        <p:strVal val="visible"/>
                                      </p:to>
                                    </p:set>
                                    <p:animEffect transition="in" filter="checkerboard(across)">
                                      <p:cBhvr>
                                        <p:cTn id="102" dur="500"/>
                                        <p:tgtEl>
                                          <p:spTgt spid="123208"/>
                                        </p:tgtEl>
                                      </p:cBhvr>
                                    </p:animEffect>
                                  </p:childTnLst>
                                  <p:subTnLst>
                                    <p:set>
                                      <p:cBhvr override="childStyle">
                                        <p:cTn dur="1" fill="hold" display="0" masterRel="nextClick" afterEffect="1"/>
                                        <p:tgtEl>
                                          <p:spTgt spid="123208"/>
                                        </p:tgtEl>
                                        <p:attrNameLst>
                                          <p:attrName>style.visibility</p:attrName>
                                        </p:attrNameLst>
                                      </p:cBhvr>
                                      <p:to>
                                        <p:strVal val="hidden"/>
                                      </p:to>
                                    </p:set>
                                  </p:subTnLst>
                                </p:cTn>
                              </p:par>
                              <p:par>
                                <p:cTn id="103" presetID="5" presetClass="entr" presetSubtype="10" fill="hold" nodeType="withEffect">
                                  <p:stCondLst>
                                    <p:cond delay="0"/>
                                  </p:stCondLst>
                                  <p:childTnLst>
                                    <p:set>
                                      <p:cBhvr>
                                        <p:cTn id="104" dur="1" fill="hold">
                                          <p:stCondLst>
                                            <p:cond delay="0"/>
                                          </p:stCondLst>
                                        </p:cTn>
                                        <p:tgtEl>
                                          <p:spTgt spid="8"/>
                                        </p:tgtEl>
                                        <p:attrNameLst>
                                          <p:attrName>style.visibility</p:attrName>
                                        </p:attrNameLst>
                                      </p:cBhvr>
                                      <p:to>
                                        <p:strVal val="visible"/>
                                      </p:to>
                                    </p:set>
                                    <p:animEffect transition="in" filter="checkerboard(across)">
                                      <p:cBhvr>
                                        <p:cTn id="105" dur="500"/>
                                        <p:tgtEl>
                                          <p:spTgt spid="8"/>
                                        </p:tgtEl>
                                      </p:cBhvr>
                                    </p:animEffect>
                                  </p:childTnLst>
                                </p:cTn>
                              </p:par>
                            </p:childTnLst>
                          </p:cTn>
                        </p:par>
                      </p:childTnLst>
                    </p:cTn>
                  </p:par>
                </p:childTnLst>
              </p:cTn>
              <p:nextCondLst>
                <p:cond evt="onClick" delay="0">
                  <p:tgtEl>
                    <p:spTgt spid="123125"/>
                  </p:tgtEl>
                </p:cond>
              </p:nextCondLst>
            </p:seq>
            <p:seq concurrent="1" nextAc="seek">
              <p:cTn id="106" restart="whenNotActive" fill="hold" evtFilter="cancelBubble" nodeType="interactiveSeq">
                <p:stCondLst>
                  <p:cond evt="onClick" delay="0">
                    <p:tgtEl>
                      <p:spTgt spid="123139"/>
                    </p:tgtEl>
                  </p:cond>
                </p:stCondLst>
                <p:endSync evt="end" delay="0">
                  <p:rtn val="all"/>
                </p:endSync>
                <p:childTnLst>
                  <p:par>
                    <p:cTn id="107" fill="hold">
                      <p:stCondLst>
                        <p:cond delay="0"/>
                      </p:stCondLst>
                      <p:childTnLst>
                        <p:par>
                          <p:cTn id="108" fill="hold">
                            <p:stCondLst>
                              <p:cond delay="0"/>
                            </p:stCondLst>
                            <p:childTnLst>
                              <p:par>
                                <p:cTn id="109" presetID="5" presetClass="entr" presetSubtype="10" fill="hold" nodeType="click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checkerboard(across)">
                                      <p:cBhvr>
                                        <p:cTn id="111" dur="500"/>
                                        <p:tgtEl>
                                          <p:spTgt spid="24"/>
                                        </p:tgtEl>
                                      </p:cBhvr>
                                    </p:animEffec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childTnLst>
              </p:cTn>
              <p:nextCondLst>
                <p:cond evt="onClick" delay="0">
                  <p:tgtEl>
                    <p:spTgt spid="123139"/>
                  </p:tgtEl>
                </p:cond>
              </p:nextCondLst>
            </p:seq>
            <p:seq concurrent="1" nextAc="seek">
              <p:cTn id="112" restart="whenNotActive" fill="hold" evtFilter="cancelBubble" nodeType="interactiveSeq">
                <p:stCondLst>
                  <p:cond evt="onClick" delay="0">
                    <p:tgtEl>
                      <p:spTgt spid="123126"/>
                    </p:tgtEl>
                  </p:cond>
                </p:stCondLst>
                <p:endSync evt="end" delay="0">
                  <p:rtn val="all"/>
                </p:endSync>
                <p:childTnLst>
                  <p:par>
                    <p:cTn id="113" fill="hold">
                      <p:stCondLst>
                        <p:cond delay="0"/>
                      </p:stCondLst>
                      <p:childTnLst>
                        <p:par>
                          <p:cTn id="114" fill="hold">
                            <p:stCondLst>
                              <p:cond delay="0"/>
                            </p:stCondLst>
                            <p:childTnLst>
                              <p:par>
                                <p:cTn id="115" presetID="5" presetClass="entr" presetSubtype="10" fill="hold" grpId="0" nodeType="clickEffect">
                                  <p:stCondLst>
                                    <p:cond delay="0"/>
                                  </p:stCondLst>
                                  <p:childTnLst>
                                    <p:set>
                                      <p:cBhvr>
                                        <p:cTn id="116" dur="1" fill="hold">
                                          <p:stCondLst>
                                            <p:cond delay="0"/>
                                          </p:stCondLst>
                                        </p:cTn>
                                        <p:tgtEl>
                                          <p:spTgt spid="123217"/>
                                        </p:tgtEl>
                                        <p:attrNameLst>
                                          <p:attrName>style.visibility</p:attrName>
                                        </p:attrNameLst>
                                      </p:cBhvr>
                                      <p:to>
                                        <p:strVal val="visible"/>
                                      </p:to>
                                    </p:set>
                                    <p:animEffect transition="in" filter="checkerboard(across)">
                                      <p:cBhvr>
                                        <p:cTn id="117" dur="500"/>
                                        <p:tgtEl>
                                          <p:spTgt spid="123217"/>
                                        </p:tgtEl>
                                      </p:cBhvr>
                                    </p:animEffect>
                                  </p:childTnLst>
                                  <p:subTnLst>
                                    <p:set>
                                      <p:cBhvr override="childStyle">
                                        <p:cTn dur="1" fill="hold" display="0" masterRel="nextClick" afterEffect="1"/>
                                        <p:tgtEl>
                                          <p:spTgt spid="123217"/>
                                        </p:tgtEl>
                                        <p:attrNameLst>
                                          <p:attrName>style.visibility</p:attrName>
                                        </p:attrNameLst>
                                      </p:cBhvr>
                                      <p:to>
                                        <p:strVal val="hidden"/>
                                      </p:to>
                                    </p:set>
                                  </p:subTnLst>
                                </p:cTn>
                              </p:par>
                              <p:par>
                                <p:cTn id="118" presetID="5" presetClass="entr" presetSubtype="10" fill="hold" nodeType="withEffect">
                                  <p:stCondLst>
                                    <p:cond delay="0"/>
                                  </p:stCondLst>
                                  <p:childTnLst>
                                    <p:set>
                                      <p:cBhvr>
                                        <p:cTn id="119" dur="1" fill="hold">
                                          <p:stCondLst>
                                            <p:cond delay="0"/>
                                          </p:stCondLst>
                                        </p:cTn>
                                        <p:tgtEl>
                                          <p:spTgt spid="10"/>
                                        </p:tgtEl>
                                        <p:attrNameLst>
                                          <p:attrName>style.visibility</p:attrName>
                                        </p:attrNameLst>
                                      </p:cBhvr>
                                      <p:to>
                                        <p:strVal val="visible"/>
                                      </p:to>
                                    </p:set>
                                    <p:animEffect transition="in" filter="checkerboard(across)">
                                      <p:cBhvr>
                                        <p:cTn id="120" dur="500"/>
                                        <p:tgtEl>
                                          <p:spTgt spid="10"/>
                                        </p:tgtEl>
                                      </p:cBhvr>
                                    </p:animEffect>
                                  </p:childTnLst>
                                </p:cTn>
                              </p:par>
                            </p:childTnLst>
                          </p:cTn>
                        </p:par>
                      </p:childTnLst>
                    </p:cTn>
                  </p:par>
                </p:childTnLst>
              </p:cTn>
              <p:nextCondLst>
                <p:cond evt="onClick" delay="0">
                  <p:tgtEl>
                    <p:spTgt spid="123126"/>
                  </p:tgtEl>
                </p:cond>
              </p:nextCondLst>
            </p:seq>
            <p:seq concurrent="1" nextAc="seek">
              <p:cTn id="121" restart="whenNotActive" fill="hold" evtFilter="cancelBubble" nodeType="interactiveSeq">
                <p:stCondLst>
                  <p:cond evt="onClick" delay="0">
                    <p:tgtEl>
                      <p:spTgt spid="123140"/>
                    </p:tgtEl>
                  </p:cond>
                </p:stCondLst>
                <p:endSync evt="end" delay="0">
                  <p:rtn val="all"/>
                </p:endSync>
                <p:childTnLst>
                  <p:par>
                    <p:cTn id="122" fill="hold">
                      <p:stCondLst>
                        <p:cond delay="0"/>
                      </p:stCondLst>
                      <p:childTnLst>
                        <p:par>
                          <p:cTn id="123" fill="hold">
                            <p:stCondLst>
                              <p:cond delay="0"/>
                            </p:stCondLst>
                            <p:childTnLst>
                              <p:par>
                                <p:cTn id="124" presetID="5" presetClass="entr" presetSubtype="10" fill="hold" nodeType="click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checkerboard(across)">
                                      <p:cBhvr>
                                        <p:cTn id="126" dur="500"/>
                                        <p:tgtEl>
                                          <p:spTgt spid="25"/>
                                        </p:tgtEl>
                                      </p:cBhvr>
                                    </p:animEffec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childTnLst>
              </p:cTn>
              <p:nextCondLst>
                <p:cond evt="onClick" delay="0">
                  <p:tgtEl>
                    <p:spTgt spid="123140"/>
                  </p:tgtEl>
                </p:cond>
              </p:nextCondLst>
            </p:seq>
            <p:seq concurrent="1" nextAc="seek">
              <p:cTn id="127" restart="whenNotActive" fill="hold" evtFilter="cancelBubble" nodeType="interactiveSeq">
                <p:stCondLst>
                  <p:cond evt="onClick" delay="0">
                    <p:tgtEl>
                      <p:spTgt spid="123127"/>
                    </p:tgtEl>
                  </p:cond>
                </p:stCondLst>
                <p:endSync evt="end" delay="0">
                  <p:rtn val="all"/>
                </p:endSync>
                <p:childTnLst>
                  <p:par>
                    <p:cTn id="128" fill="hold">
                      <p:stCondLst>
                        <p:cond delay="0"/>
                      </p:stCondLst>
                      <p:childTnLst>
                        <p:par>
                          <p:cTn id="129" fill="hold">
                            <p:stCondLst>
                              <p:cond delay="0"/>
                            </p:stCondLst>
                            <p:childTnLst>
                              <p:par>
                                <p:cTn id="130" presetID="5" presetClass="entr" presetSubtype="10" fill="hold" grpId="0" nodeType="clickEffect">
                                  <p:stCondLst>
                                    <p:cond delay="0"/>
                                  </p:stCondLst>
                                  <p:childTnLst>
                                    <p:set>
                                      <p:cBhvr>
                                        <p:cTn id="131" dur="1" fill="hold">
                                          <p:stCondLst>
                                            <p:cond delay="0"/>
                                          </p:stCondLst>
                                        </p:cTn>
                                        <p:tgtEl>
                                          <p:spTgt spid="123227"/>
                                        </p:tgtEl>
                                        <p:attrNameLst>
                                          <p:attrName>style.visibility</p:attrName>
                                        </p:attrNameLst>
                                      </p:cBhvr>
                                      <p:to>
                                        <p:strVal val="visible"/>
                                      </p:to>
                                    </p:set>
                                    <p:animEffect transition="in" filter="checkerboard(across)">
                                      <p:cBhvr>
                                        <p:cTn id="132" dur="500"/>
                                        <p:tgtEl>
                                          <p:spTgt spid="123227"/>
                                        </p:tgtEl>
                                      </p:cBhvr>
                                    </p:animEffect>
                                  </p:childTnLst>
                                  <p:subTnLst>
                                    <p:set>
                                      <p:cBhvr override="childStyle">
                                        <p:cTn dur="1" fill="hold" display="0" masterRel="nextClick" afterEffect="1"/>
                                        <p:tgtEl>
                                          <p:spTgt spid="123227"/>
                                        </p:tgtEl>
                                        <p:attrNameLst>
                                          <p:attrName>style.visibility</p:attrName>
                                        </p:attrNameLst>
                                      </p:cBhvr>
                                      <p:to>
                                        <p:strVal val="hidden"/>
                                      </p:to>
                                    </p:set>
                                  </p:subTnLst>
                                </p:cTn>
                              </p:par>
                              <p:par>
                                <p:cTn id="133" presetID="5" presetClass="entr" presetSubtype="10" fill="hold" nodeType="withEffect">
                                  <p:stCondLst>
                                    <p:cond delay="0"/>
                                  </p:stCondLst>
                                  <p:childTnLst>
                                    <p:set>
                                      <p:cBhvr>
                                        <p:cTn id="134" dur="1" fill="hold">
                                          <p:stCondLst>
                                            <p:cond delay="0"/>
                                          </p:stCondLst>
                                        </p:cTn>
                                        <p:tgtEl>
                                          <p:spTgt spid="9"/>
                                        </p:tgtEl>
                                        <p:attrNameLst>
                                          <p:attrName>style.visibility</p:attrName>
                                        </p:attrNameLst>
                                      </p:cBhvr>
                                      <p:to>
                                        <p:strVal val="visible"/>
                                      </p:to>
                                    </p:set>
                                    <p:animEffect transition="in" filter="checkerboard(across)">
                                      <p:cBhvr>
                                        <p:cTn id="135" dur="500"/>
                                        <p:tgtEl>
                                          <p:spTgt spid="9"/>
                                        </p:tgtEl>
                                      </p:cBhvr>
                                    </p:animEffect>
                                  </p:childTnLst>
                                </p:cTn>
                              </p:par>
                            </p:childTnLst>
                          </p:cTn>
                        </p:par>
                      </p:childTnLst>
                    </p:cTn>
                  </p:par>
                </p:childTnLst>
              </p:cTn>
              <p:nextCondLst>
                <p:cond evt="onClick" delay="0">
                  <p:tgtEl>
                    <p:spTgt spid="123127"/>
                  </p:tgtEl>
                </p:cond>
              </p:nextCondLst>
            </p:seq>
            <p:seq concurrent="1" nextAc="seek">
              <p:cTn id="136" restart="whenNotActive" fill="hold" evtFilter="cancelBubble" nodeType="interactiveSeq">
                <p:stCondLst>
                  <p:cond evt="onClick" delay="0">
                    <p:tgtEl>
                      <p:spTgt spid="123141"/>
                    </p:tgtEl>
                  </p:cond>
                </p:stCondLst>
                <p:endSync evt="end" delay="0">
                  <p:rtn val="all"/>
                </p:endSync>
                <p:childTnLst>
                  <p:par>
                    <p:cTn id="137" fill="hold">
                      <p:stCondLst>
                        <p:cond delay="0"/>
                      </p:stCondLst>
                      <p:childTnLst>
                        <p:par>
                          <p:cTn id="138" fill="hold">
                            <p:stCondLst>
                              <p:cond delay="0"/>
                            </p:stCondLst>
                            <p:childTnLst>
                              <p:par>
                                <p:cTn id="139" presetID="5" presetClass="entr" presetSubtype="10" fill="hold" nodeType="clickEffect">
                                  <p:stCondLst>
                                    <p:cond delay="0"/>
                                  </p:stCondLst>
                                  <p:childTnLst>
                                    <p:set>
                                      <p:cBhvr>
                                        <p:cTn id="140" dur="1" fill="hold">
                                          <p:stCondLst>
                                            <p:cond delay="0"/>
                                          </p:stCondLst>
                                        </p:cTn>
                                        <p:tgtEl>
                                          <p:spTgt spid="26"/>
                                        </p:tgtEl>
                                        <p:attrNameLst>
                                          <p:attrName>style.visibility</p:attrName>
                                        </p:attrNameLst>
                                      </p:cBhvr>
                                      <p:to>
                                        <p:strVal val="visible"/>
                                      </p:to>
                                    </p:set>
                                    <p:animEffect transition="in" filter="checkerboard(across)">
                                      <p:cBhvr>
                                        <p:cTn id="141" dur="500"/>
                                        <p:tgtEl>
                                          <p:spTgt spid="26"/>
                                        </p:tgtEl>
                                      </p:cBhvr>
                                    </p:animEffec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childTnLst>
              </p:cTn>
              <p:nextCondLst>
                <p:cond evt="onClick" delay="0">
                  <p:tgtEl>
                    <p:spTgt spid="123141"/>
                  </p:tgtEl>
                </p:cond>
              </p:nextCondLst>
            </p:seq>
            <p:seq concurrent="1" nextAc="seek">
              <p:cTn id="142" restart="whenNotActive" fill="hold" evtFilter="cancelBubble" nodeType="interactiveSeq">
                <p:stCondLst>
                  <p:cond evt="onClick" delay="0">
                    <p:tgtEl>
                      <p:spTgt spid="123128"/>
                    </p:tgtEl>
                  </p:cond>
                </p:stCondLst>
                <p:endSync evt="end" delay="0">
                  <p:rtn val="all"/>
                </p:endSync>
                <p:childTnLst>
                  <p:par>
                    <p:cTn id="143" fill="hold">
                      <p:stCondLst>
                        <p:cond delay="0"/>
                      </p:stCondLst>
                      <p:childTnLst>
                        <p:par>
                          <p:cTn id="144" fill="hold">
                            <p:stCondLst>
                              <p:cond delay="0"/>
                            </p:stCondLst>
                            <p:childTnLst>
                              <p:par>
                                <p:cTn id="145" presetID="5" presetClass="entr" presetSubtype="10" fill="hold" grpId="0" nodeType="clickEffect">
                                  <p:stCondLst>
                                    <p:cond delay="0"/>
                                  </p:stCondLst>
                                  <p:childTnLst>
                                    <p:set>
                                      <p:cBhvr>
                                        <p:cTn id="146" dur="1" fill="hold">
                                          <p:stCondLst>
                                            <p:cond delay="0"/>
                                          </p:stCondLst>
                                        </p:cTn>
                                        <p:tgtEl>
                                          <p:spTgt spid="123235"/>
                                        </p:tgtEl>
                                        <p:attrNameLst>
                                          <p:attrName>style.visibility</p:attrName>
                                        </p:attrNameLst>
                                      </p:cBhvr>
                                      <p:to>
                                        <p:strVal val="visible"/>
                                      </p:to>
                                    </p:set>
                                    <p:animEffect transition="in" filter="checkerboard(across)">
                                      <p:cBhvr>
                                        <p:cTn id="147" dur="500"/>
                                        <p:tgtEl>
                                          <p:spTgt spid="123235"/>
                                        </p:tgtEl>
                                      </p:cBhvr>
                                    </p:animEffect>
                                  </p:childTnLst>
                                  <p:subTnLst>
                                    <p:set>
                                      <p:cBhvr override="childStyle">
                                        <p:cTn dur="1" fill="hold" display="0" masterRel="nextClick" afterEffect="1"/>
                                        <p:tgtEl>
                                          <p:spTgt spid="123235"/>
                                        </p:tgtEl>
                                        <p:attrNameLst>
                                          <p:attrName>style.visibility</p:attrName>
                                        </p:attrNameLst>
                                      </p:cBhvr>
                                      <p:to>
                                        <p:strVal val="hidden"/>
                                      </p:to>
                                    </p:set>
                                  </p:subTnLst>
                                </p:cTn>
                              </p:par>
                              <p:par>
                                <p:cTn id="148" presetID="5" presetClass="entr" presetSubtype="10" fill="hold" nodeType="withEffect">
                                  <p:stCondLst>
                                    <p:cond delay="0"/>
                                  </p:stCondLst>
                                  <p:childTnLst>
                                    <p:set>
                                      <p:cBhvr>
                                        <p:cTn id="149" dur="1" fill="hold">
                                          <p:stCondLst>
                                            <p:cond delay="0"/>
                                          </p:stCondLst>
                                        </p:cTn>
                                        <p:tgtEl>
                                          <p:spTgt spid="14"/>
                                        </p:tgtEl>
                                        <p:attrNameLst>
                                          <p:attrName>style.visibility</p:attrName>
                                        </p:attrNameLst>
                                      </p:cBhvr>
                                      <p:to>
                                        <p:strVal val="visible"/>
                                      </p:to>
                                    </p:set>
                                    <p:animEffect transition="in" filter="checkerboard(across)">
                                      <p:cBhvr>
                                        <p:cTn id="150" dur="500"/>
                                        <p:tgtEl>
                                          <p:spTgt spid="14"/>
                                        </p:tgtEl>
                                      </p:cBhvr>
                                    </p:animEffect>
                                  </p:childTnLst>
                                </p:cTn>
                              </p:par>
                            </p:childTnLst>
                          </p:cTn>
                        </p:par>
                      </p:childTnLst>
                    </p:cTn>
                  </p:par>
                </p:childTnLst>
              </p:cTn>
              <p:nextCondLst>
                <p:cond evt="onClick" delay="0">
                  <p:tgtEl>
                    <p:spTgt spid="123128"/>
                  </p:tgtEl>
                </p:cond>
              </p:nextCondLst>
            </p:seq>
            <p:seq concurrent="1" nextAc="seek">
              <p:cTn id="151" restart="whenNotActive" fill="hold" evtFilter="cancelBubble" nodeType="interactiveSeq">
                <p:stCondLst>
                  <p:cond evt="onClick" delay="0">
                    <p:tgtEl>
                      <p:spTgt spid="123142"/>
                    </p:tgtEl>
                  </p:cond>
                </p:stCondLst>
                <p:endSync evt="end" delay="0">
                  <p:rtn val="all"/>
                </p:endSync>
                <p:childTnLst>
                  <p:par>
                    <p:cTn id="152" fill="hold">
                      <p:stCondLst>
                        <p:cond delay="0"/>
                      </p:stCondLst>
                      <p:childTnLst>
                        <p:par>
                          <p:cTn id="153" fill="hold">
                            <p:stCondLst>
                              <p:cond delay="0"/>
                            </p:stCondLst>
                            <p:childTnLst>
                              <p:par>
                                <p:cTn id="154" presetID="5" presetClass="entr" presetSubtype="10" fill="hold" nodeType="clickEffect">
                                  <p:stCondLst>
                                    <p:cond delay="0"/>
                                  </p:stCondLst>
                                  <p:childTnLst>
                                    <p:set>
                                      <p:cBhvr>
                                        <p:cTn id="155" dur="1" fill="hold">
                                          <p:stCondLst>
                                            <p:cond delay="0"/>
                                          </p:stCondLst>
                                        </p:cTn>
                                        <p:tgtEl>
                                          <p:spTgt spid="27"/>
                                        </p:tgtEl>
                                        <p:attrNameLst>
                                          <p:attrName>style.visibility</p:attrName>
                                        </p:attrNameLst>
                                      </p:cBhvr>
                                      <p:to>
                                        <p:strVal val="visible"/>
                                      </p:to>
                                    </p:set>
                                    <p:animEffect transition="in" filter="checkerboard(across)">
                                      <p:cBhvr>
                                        <p:cTn id="156" dur="500"/>
                                        <p:tgtEl>
                                          <p:spTgt spid="27"/>
                                        </p:tgtEl>
                                      </p:cBhvr>
                                    </p:animEffect>
                                  </p:childTnLst>
                                  <p:subTnLst>
                                    <p:set>
                                      <p:cBhvr override="childStyle">
                                        <p:cTn dur="1" fill="hold" display="0" masterRel="nextClick" afterEffect="1"/>
                                        <p:tgtEl>
                                          <p:spTgt spid="27"/>
                                        </p:tgtEl>
                                        <p:attrNameLst>
                                          <p:attrName>style.visibility</p:attrName>
                                        </p:attrNameLst>
                                      </p:cBhvr>
                                      <p:to>
                                        <p:strVal val="hidden"/>
                                      </p:to>
                                    </p:set>
                                  </p:subTnLst>
                                </p:cTn>
                              </p:par>
                            </p:childTnLst>
                          </p:cTn>
                        </p:par>
                      </p:childTnLst>
                    </p:cTn>
                  </p:par>
                </p:childTnLst>
              </p:cTn>
              <p:nextCondLst>
                <p:cond evt="onClick" delay="0">
                  <p:tgtEl>
                    <p:spTgt spid="123142"/>
                  </p:tgtEl>
                </p:cond>
              </p:nextCondLst>
            </p:seq>
            <p:seq concurrent="1" nextAc="seek">
              <p:cTn id="157" restart="whenNotActive" fill="hold" evtFilter="cancelBubble" nodeType="interactiveSeq">
                <p:stCondLst>
                  <p:cond evt="onClick" delay="0">
                    <p:tgtEl>
                      <p:spTgt spid="123129"/>
                    </p:tgtEl>
                  </p:cond>
                </p:stCondLst>
                <p:endSync evt="end" delay="0">
                  <p:rtn val="all"/>
                </p:endSync>
                <p:childTnLst>
                  <p:par>
                    <p:cTn id="158" fill="hold">
                      <p:stCondLst>
                        <p:cond delay="0"/>
                      </p:stCondLst>
                      <p:childTnLst>
                        <p:par>
                          <p:cTn id="159" fill="hold">
                            <p:stCondLst>
                              <p:cond delay="0"/>
                            </p:stCondLst>
                            <p:childTnLst>
                              <p:par>
                                <p:cTn id="160" presetID="5" presetClass="entr" presetSubtype="10" fill="hold" grpId="0" nodeType="clickEffect">
                                  <p:stCondLst>
                                    <p:cond delay="0"/>
                                  </p:stCondLst>
                                  <p:childTnLst>
                                    <p:set>
                                      <p:cBhvr>
                                        <p:cTn id="161" dur="1" fill="hold">
                                          <p:stCondLst>
                                            <p:cond delay="0"/>
                                          </p:stCondLst>
                                        </p:cTn>
                                        <p:tgtEl>
                                          <p:spTgt spid="123243"/>
                                        </p:tgtEl>
                                        <p:attrNameLst>
                                          <p:attrName>style.visibility</p:attrName>
                                        </p:attrNameLst>
                                      </p:cBhvr>
                                      <p:to>
                                        <p:strVal val="visible"/>
                                      </p:to>
                                    </p:set>
                                    <p:animEffect transition="in" filter="checkerboard(across)">
                                      <p:cBhvr>
                                        <p:cTn id="162" dur="500"/>
                                        <p:tgtEl>
                                          <p:spTgt spid="123243"/>
                                        </p:tgtEl>
                                      </p:cBhvr>
                                    </p:animEffect>
                                  </p:childTnLst>
                                  <p:subTnLst>
                                    <p:set>
                                      <p:cBhvr override="childStyle">
                                        <p:cTn dur="1" fill="hold" display="0" masterRel="nextClick" afterEffect="1"/>
                                        <p:tgtEl>
                                          <p:spTgt spid="123243"/>
                                        </p:tgtEl>
                                        <p:attrNameLst>
                                          <p:attrName>style.visibility</p:attrName>
                                        </p:attrNameLst>
                                      </p:cBhvr>
                                      <p:to>
                                        <p:strVal val="hidden"/>
                                      </p:to>
                                    </p:set>
                                  </p:subTnLst>
                                </p:cTn>
                              </p:par>
                              <p:par>
                                <p:cTn id="163" presetID="5" presetClass="entr" presetSubtype="10" fill="hold" nodeType="withEffect">
                                  <p:stCondLst>
                                    <p:cond delay="0"/>
                                  </p:stCondLst>
                                  <p:childTnLst>
                                    <p:set>
                                      <p:cBhvr>
                                        <p:cTn id="164" dur="1" fill="hold">
                                          <p:stCondLst>
                                            <p:cond delay="0"/>
                                          </p:stCondLst>
                                        </p:cTn>
                                        <p:tgtEl>
                                          <p:spTgt spid="17"/>
                                        </p:tgtEl>
                                        <p:attrNameLst>
                                          <p:attrName>style.visibility</p:attrName>
                                        </p:attrNameLst>
                                      </p:cBhvr>
                                      <p:to>
                                        <p:strVal val="visible"/>
                                      </p:to>
                                    </p:set>
                                    <p:animEffect transition="in" filter="checkerboard(across)">
                                      <p:cBhvr>
                                        <p:cTn id="165" dur="500"/>
                                        <p:tgtEl>
                                          <p:spTgt spid="17"/>
                                        </p:tgtEl>
                                      </p:cBhvr>
                                    </p:animEffect>
                                  </p:childTnLst>
                                </p:cTn>
                              </p:par>
                            </p:childTnLst>
                          </p:cTn>
                        </p:par>
                      </p:childTnLst>
                    </p:cTn>
                  </p:par>
                </p:childTnLst>
              </p:cTn>
              <p:nextCondLst>
                <p:cond evt="onClick" delay="0">
                  <p:tgtEl>
                    <p:spTgt spid="123129"/>
                  </p:tgtEl>
                </p:cond>
              </p:nextCondLst>
            </p:seq>
            <p:seq concurrent="1" nextAc="seek">
              <p:cTn id="166" restart="whenNotActive" fill="hold" evtFilter="cancelBubble" nodeType="interactiveSeq">
                <p:stCondLst>
                  <p:cond evt="onClick" delay="0">
                    <p:tgtEl>
                      <p:spTgt spid="123143"/>
                    </p:tgtEl>
                  </p:cond>
                </p:stCondLst>
                <p:endSync evt="end" delay="0">
                  <p:rtn val="all"/>
                </p:endSync>
                <p:childTnLst>
                  <p:par>
                    <p:cTn id="167" fill="hold">
                      <p:stCondLst>
                        <p:cond delay="0"/>
                      </p:stCondLst>
                      <p:childTnLst>
                        <p:par>
                          <p:cTn id="168" fill="hold">
                            <p:stCondLst>
                              <p:cond delay="0"/>
                            </p:stCondLst>
                            <p:childTnLst>
                              <p:par>
                                <p:cTn id="169" presetID="5" presetClass="entr" presetSubtype="10" fill="hold" nodeType="click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checkerboard(across)">
                                      <p:cBhvr>
                                        <p:cTn id="171" dur="500"/>
                                        <p:tgtEl>
                                          <p:spTgt spid="28"/>
                                        </p:tgtEl>
                                      </p:cBhvr>
                                    </p:animEffect>
                                  </p:childTnLst>
                                  <p:subTnLst>
                                    <p:set>
                                      <p:cBhvr override="childStyle">
                                        <p:cTn dur="1" fill="hold" display="0" masterRel="nextClick" afterEffect="1"/>
                                        <p:tgtEl>
                                          <p:spTgt spid="28"/>
                                        </p:tgtEl>
                                        <p:attrNameLst>
                                          <p:attrName>style.visibility</p:attrName>
                                        </p:attrNameLst>
                                      </p:cBhvr>
                                      <p:to>
                                        <p:strVal val="hidden"/>
                                      </p:to>
                                    </p:set>
                                  </p:subTnLst>
                                </p:cTn>
                              </p:par>
                            </p:childTnLst>
                          </p:cTn>
                        </p:par>
                      </p:childTnLst>
                    </p:cTn>
                  </p:par>
                </p:childTnLst>
              </p:cTn>
              <p:nextCondLst>
                <p:cond evt="onClick" delay="0">
                  <p:tgtEl>
                    <p:spTgt spid="123143"/>
                  </p:tgtEl>
                </p:cond>
              </p:nextCondLst>
            </p:seq>
            <p:seq concurrent="1" nextAc="seek">
              <p:cTn id="172" restart="whenNotActive" fill="hold" evtFilter="cancelBubble" nodeType="interactiveSeq">
                <p:stCondLst>
                  <p:cond evt="onClick" delay="0">
                    <p:tgtEl>
                      <p:spTgt spid="123130"/>
                    </p:tgtEl>
                  </p:cond>
                </p:stCondLst>
                <p:endSync evt="end" delay="0">
                  <p:rtn val="all"/>
                </p:endSync>
                <p:childTnLst>
                  <p:par>
                    <p:cTn id="173" fill="hold">
                      <p:stCondLst>
                        <p:cond delay="0"/>
                      </p:stCondLst>
                      <p:childTnLst>
                        <p:par>
                          <p:cTn id="174" fill="hold">
                            <p:stCondLst>
                              <p:cond delay="0"/>
                            </p:stCondLst>
                            <p:childTnLst>
                              <p:par>
                                <p:cTn id="175" presetID="5" presetClass="entr" presetSubtype="10" fill="hold" grpId="0" nodeType="clickEffect">
                                  <p:stCondLst>
                                    <p:cond delay="0"/>
                                  </p:stCondLst>
                                  <p:childTnLst>
                                    <p:set>
                                      <p:cBhvr>
                                        <p:cTn id="176" dur="1" fill="hold">
                                          <p:stCondLst>
                                            <p:cond delay="0"/>
                                          </p:stCondLst>
                                        </p:cTn>
                                        <p:tgtEl>
                                          <p:spTgt spid="123250"/>
                                        </p:tgtEl>
                                        <p:attrNameLst>
                                          <p:attrName>style.visibility</p:attrName>
                                        </p:attrNameLst>
                                      </p:cBhvr>
                                      <p:to>
                                        <p:strVal val="visible"/>
                                      </p:to>
                                    </p:set>
                                    <p:animEffect transition="in" filter="checkerboard(across)">
                                      <p:cBhvr>
                                        <p:cTn id="177" dur="500"/>
                                        <p:tgtEl>
                                          <p:spTgt spid="123250"/>
                                        </p:tgtEl>
                                      </p:cBhvr>
                                    </p:animEffect>
                                  </p:childTnLst>
                                  <p:subTnLst>
                                    <p:set>
                                      <p:cBhvr override="childStyle">
                                        <p:cTn dur="1" fill="hold" display="0" masterRel="nextClick" afterEffect="1"/>
                                        <p:tgtEl>
                                          <p:spTgt spid="123250"/>
                                        </p:tgtEl>
                                        <p:attrNameLst>
                                          <p:attrName>style.visibility</p:attrName>
                                        </p:attrNameLst>
                                      </p:cBhvr>
                                      <p:to>
                                        <p:strVal val="hidden"/>
                                      </p:to>
                                    </p:set>
                                  </p:subTnLst>
                                </p:cTn>
                              </p:par>
                              <p:par>
                                <p:cTn id="178" presetID="5" presetClass="entr" presetSubtype="10" fill="hold" nodeType="withEffect">
                                  <p:stCondLst>
                                    <p:cond delay="0"/>
                                  </p:stCondLst>
                                  <p:childTnLst>
                                    <p:set>
                                      <p:cBhvr>
                                        <p:cTn id="179" dur="1" fill="hold">
                                          <p:stCondLst>
                                            <p:cond delay="0"/>
                                          </p:stCondLst>
                                        </p:cTn>
                                        <p:tgtEl>
                                          <p:spTgt spid="11"/>
                                        </p:tgtEl>
                                        <p:attrNameLst>
                                          <p:attrName>style.visibility</p:attrName>
                                        </p:attrNameLst>
                                      </p:cBhvr>
                                      <p:to>
                                        <p:strVal val="visible"/>
                                      </p:to>
                                    </p:set>
                                    <p:animEffect transition="in" filter="checkerboard(across)">
                                      <p:cBhvr>
                                        <p:cTn id="180" dur="500"/>
                                        <p:tgtEl>
                                          <p:spTgt spid="11"/>
                                        </p:tgtEl>
                                      </p:cBhvr>
                                    </p:animEffect>
                                  </p:childTnLst>
                                </p:cTn>
                              </p:par>
                            </p:childTnLst>
                          </p:cTn>
                        </p:par>
                      </p:childTnLst>
                    </p:cTn>
                  </p:par>
                </p:childTnLst>
              </p:cTn>
              <p:nextCondLst>
                <p:cond evt="onClick" delay="0">
                  <p:tgtEl>
                    <p:spTgt spid="123130"/>
                  </p:tgtEl>
                </p:cond>
              </p:nextCondLst>
            </p:seq>
            <p:seq concurrent="1" nextAc="seek">
              <p:cTn id="181" restart="whenNotActive" fill="hold" evtFilter="cancelBubble" nodeType="interactiveSeq">
                <p:stCondLst>
                  <p:cond evt="onClick" delay="0">
                    <p:tgtEl>
                      <p:spTgt spid="123144"/>
                    </p:tgtEl>
                  </p:cond>
                </p:stCondLst>
                <p:endSync evt="end" delay="0">
                  <p:rtn val="all"/>
                </p:endSync>
                <p:childTnLst>
                  <p:par>
                    <p:cTn id="182" fill="hold">
                      <p:stCondLst>
                        <p:cond delay="0"/>
                      </p:stCondLst>
                      <p:childTnLst>
                        <p:par>
                          <p:cTn id="183" fill="hold">
                            <p:stCondLst>
                              <p:cond delay="0"/>
                            </p:stCondLst>
                            <p:childTnLst>
                              <p:par>
                                <p:cTn id="184" presetID="5" presetClass="entr" presetSubtype="10" fill="hold" nodeType="clickEffect">
                                  <p:stCondLst>
                                    <p:cond delay="0"/>
                                  </p:stCondLst>
                                  <p:childTnLst>
                                    <p:set>
                                      <p:cBhvr>
                                        <p:cTn id="185" dur="1" fill="hold">
                                          <p:stCondLst>
                                            <p:cond delay="0"/>
                                          </p:stCondLst>
                                        </p:cTn>
                                        <p:tgtEl>
                                          <p:spTgt spid="29"/>
                                        </p:tgtEl>
                                        <p:attrNameLst>
                                          <p:attrName>style.visibility</p:attrName>
                                        </p:attrNameLst>
                                      </p:cBhvr>
                                      <p:to>
                                        <p:strVal val="visible"/>
                                      </p:to>
                                    </p:set>
                                    <p:animEffect transition="in" filter="checkerboard(across)">
                                      <p:cBhvr>
                                        <p:cTn id="186" dur="500"/>
                                        <p:tgtEl>
                                          <p:spTgt spid="29"/>
                                        </p:tgtEl>
                                      </p:cBhvr>
                                    </p:animEffect>
                                  </p:childTnLst>
                                  <p:subTnLst>
                                    <p:set>
                                      <p:cBhvr override="childStyle">
                                        <p:cTn dur="1" fill="hold" display="0" masterRel="nextClick" afterEffect="1"/>
                                        <p:tgtEl>
                                          <p:spTgt spid="29"/>
                                        </p:tgtEl>
                                        <p:attrNameLst>
                                          <p:attrName>style.visibility</p:attrName>
                                        </p:attrNameLst>
                                      </p:cBhvr>
                                      <p:to>
                                        <p:strVal val="hidden"/>
                                      </p:to>
                                    </p:set>
                                  </p:subTnLst>
                                </p:cTn>
                              </p:par>
                            </p:childTnLst>
                          </p:cTn>
                        </p:par>
                      </p:childTnLst>
                    </p:cTn>
                  </p:par>
                </p:childTnLst>
              </p:cTn>
              <p:nextCondLst>
                <p:cond evt="onClick" delay="0">
                  <p:tgtEl>
                    <p:spTgt spid="123144"/>
                  </p:tgtEl>
                </p:cond>
              </p:nextCondLst>
            </p:seq>
            <p:seq concurrent="1" nextAc="seek">
              <p:cTn id="187" restart="whenNotActive" fill="hold" evtFilter="cancelBubble" nodeType="interactiveSeq">
                <p:stCondLst>
                  <p:cond evt="onClick" delay="0">
                    <p:tgtEl>
                      <p:spTgt spid="123131"/>
                    </p:tgtEl>
                  </p:cond>
                </p:stCondLst>
                <p:endSync evt="end" delay="0">
                  <p:rtn val="all"/>
                </p:endSync>
                <p:childTnLst>
                  <p:par>
                    <p:cTn id="188" fill="hold">
                      <p:stCondLst>
                        <p:cond delay="0"/>
                      </p:stCondLst>
                      <p:childTnLst>
                        <p:par>
                          <p:cTn id="189" fill="hold">
                            <p:stCondLst>
                              <p:cond delay="0"/>
                            </p:stCondLst>
                            <p:childTnLst>
                              <p:par>
                                <p:cTn id="190" presetID="5" presetClass="entr" presetSubtype="10" fill="hold" grpId="0" nodeType="clickEffect">
                                  <p:stCondLst>
                                    <p:cond delay="0"/>
                                  </p:stCondLst>
                                  <p:childTnLst>
                                    <p:set>
                                      <p:cBhvr>
                                        <p:cTn id="191" dur="1" fill="hold">
                                          <p:stCondLst>
                                            <p:cond delay="0"/>
                                          </p:stCondLst>
                                        </p:cTn>
                                        <p:tgtEl>
                                          <p:spTgt spid="123260"/>
                                        </p:tgtEl>
                                        <p:attrNameLst>
                                          <p:attrName>style.visibility</p:attrName>
                                        </p:attrNameLst>
                                      </p:cBhvr>
                                      <p:to>
                                        <p:strVal val="visible"/>
                                      </p:to>
                                    </p:set>
                                    <p:animEffect transition="in" filter="checkerboard(across)">
                                      <p:cBhvr>
                                        <p:cTn id="192" dur="500"/>
                                        <p:tgtEl>
                                          <p:spTgt spid="123260"/>
                                        </p:tgtEl>
                                      </p:cBhvr>
                                    </p:animEffect>
                                  </p:childTnLst>
                                  <p:subTnLst>
                                    <p:set>
                                      <p:cBhvr override="childStyle">
                                        <p:cTn dur="1" fill="hold" display="0" masterRel="nextClick" afterEffect="1"/>
                                        <p:tgtEl>
                                          <p:spTgt spid="123260"/>
                                        </p:tgtEl>
                                        <p:attrNameLst>
                                          <p:attrName>style.visibility</p:attrName>
                                        </p:attrNameLst>
                                      </p:cBhvr>
                                      <p:to>
                                        <p:strVal val="hidden"/>
                                      </p:to>
                                    </p:set>
                                  </p:subTnLst>
                                </p:cTn>
                              </p:par>
                              <p:par>
                                <p:cTn id="193" presetID="5" presetClass="entr" presetSubtype="10" fill="hold" nodeType="withEffect">
                                  <p:stCondLst>
                                    <p:cond delay="0"/>
                                  </p:stCondLst>
                                  <p:childTnLst>
                                    <p:set>
                                      <p:cBhvr>
                                        <p:cTn id="194" dur="1" fill="hold">
                                          <p:stCondLst>
                                            <p:cond delay="0"/>
                                          </p:stCondLst>
                                        </p:cTn>
                                        <p:tgtEl>
                                          <p:spTgt spid="12"/>
                                        </p:tgtEl>
                                        <p:attrNameLst>
                                          <p:attrName>style.visibility</p:attrName>
                                        </p:attrNameLst>
                                      </p:cBhvr>
                                      <p:to>
                                        <p:strVal val="visible"/>
                                      </p:to>
                                    </p:set>
                                    <p:animEffect transition="in" filter="checkerboard(across)">
                                      <p:cBhvr>
                                        <p:cTn id="195" dur="500"/>
                                        <p:tgtEl>
                                          <p:spTgt spid="12"/>
                                        </p:tgtEl>
                                      </p:cBhvr>
                                    </p:animEffect>
                                  </p:childTnLst>
                                </p:cTn>
                              </p:par>
                            </p:childTnLst>
                          </p:cTn>
                        </p:par>
                      </p:childTnLst>
                    </p:cTn>
                  </p:par>
                </p:childTnLst>
              </p:cTn>
              <p:nextCondLst>
                <p:cond evt="onClick" delay="0">
                  <p:tgtEl>
                    <p:spTgt spid="123131"/>
                  </p:tgtEl>
                </p:cond>
              </p:nextCondLst>
            </p:seq>
            <p:seq concurrent="1" nextAc="seek">
              <p:cTn id="196" restart="whenNotActive" fill="hold" evtFilter="cancelBubble" nodeType="interactiveSeq">
                <p:stCondLst>
                  <p:cond evt="onClick" delay="0">
                    <p:tgtEl>
                      <p:spTgt spid="123145"/>
                    </p:tgtEl>
                  </p:cond>
                </p:stCondLst>
                <p:endSync evt="end" delay="0">
                  <p:rtn val="all"/>
                </p:endSync>
                <p:childTnLst>
                  <p:par>
                    <p:cTn id="197" fill="hold">
                      <p:stCondLst>
                        <p:cond delay="0"/>
                      </p:stCondLst>
                      <p:childTnLst>
                        <p:par>
                          <p:cTn id="198" fill="hold">
                            <p:stCondLst>
                              <p:cond delay="0"/>
                            </p:stCondLst>
                            <p:childTnLst>
                              <p:par>
                                <p:cTn id="199" presetID="5" presetClass="entr" presetSubtype="10" fill="hold" nodeType="clickEffect">
                                  <p:stCondLst>
                                    <p:cond delay="0"/>
                                  </p:stCondLst>
                                  <p:childTnLst>
                                    <p:set>
                                      <p:cBhvr>
                                        <p:cTn id="200" dur="1" fill="hold">
                                          <p:stCondLst>
                                            <p:cond delay="0"/>
                                          </p:stCondLst>
                                        </p:cTn>
                                        <p:tgtEl>
                                          <p:spTgt spid="30"/>
                                        </p:tgtEl>
                                        <p:attrNameLst>
                                          <p:attrName>style.visibility</p:attrName>
                                        </p:attrNameLst>
                                      </p:cBhvr>
                                      <p:to>
                                        <p:strVal val="visible"/>
                                      </p:to>
                                    </p:set>
                                    <p:animEffect transition="in" filter="checkerboard(across)">
                                      <p:cBhvr>
                                        <p:cTn id="201" dur="500"/>
                                        <p:tgtEl>
                                          <p:spTgt spid="30"/>
                                        </p:tgtEl>
                                      </p:cBhvr>
                                    </p:animEffect>
                                  </p:childTnLst>
                                  <p:subTnLst>
                                    <p:set>
                                      <p:cBhvr override="childStyle">
                                        <p:cTn dur="1" fill="hold" display="0" masterRel="nextClick" afterEffect="1"/>
                                        <p:tgtEl>
                                          <p:spTgt spid="30"/>
                                        </p:tgtEl>
                                        <p:attrNameLst>
                                          <p:attrName>style.visibility</p:attrName>
                                        </p:attrNameLst>
                                      </p:cBhvr>
                                      <p:to>
                                        <p:strVal val="hidden"/>
                                      </p:to>
                                    </p:set>
                                  </p:subTnLst>
                                </p:cTn>
                              </p:par>
                            </p:childTnLst>
                          </p:cTn>
                        </p:par>
                      </p:childTnLst>
                    </p:cTn>
                  </p:par>
                </p:childTnLst>
              </p:cTn>
              <p:nextCondLst>
                <p:cond evt="onClick" delay="0">
                  <p:tgtEl>
                    <p:spTgt spid="123145"/>
                  </p:tgtEl>
                </p:cond>
              </p:nextCondLst>
            </p:seq>
            <p:seq concurrent="1" nextAc="seek">
              <p:cTn id="202" restart="whenNotActive" fill="hold" evtFilter="cancelBubble" nodeType="interactiveSeq">
                <p:stCondLst>
                  <p:cond evt="onClick" delay="0">
                    <p:tgtEl>
                      <p:spTgt spid="123132"/>
                    </p:tgtEl>
                  </p:cond>
                </p:stCondLst>
                <p:endSync evt="end" delay="0">
                  <p:rtn val="all"/>
                </p:endSync>
                <p:childTnLst>
                  <p:par>
                    <p:cTn id="203" fill="hold">
                      <p:stCondLst>
                        <p:cond delay="0"/>
                      </p:stCondLst>
                      <p:childTnLst>
                        <p:par>
                          <p:cTn id="204" fill="hold">
                            <p:stCondLst>
                              <p:cond delay="0"/>
                            </p:stCondLst>
                            <p:childTnLst>
                              <p:par>
                                <p:cTn id="205" presetID="5" presetClass="entr" presetSubtype="10" fill="hold" grpId="0" nodeType="clickEffect">
                                  <p:stCondLst>
                                    <p:cond delay="0"/>
                                  </p:stCondLst>
                                  <p:childTnLst>
                                    <p:set>
                                      <p:cBhvr>
                                        <p:cTn id="206" dur="1" fill="hold">
                                          <p:stCondLst>
                                            <p:cond delay="0"/>
                                          </p:stCondLst>
                                        </p:cTn>
                                        <p:tgtEl>
                                          <p:spTgt spid="123266"/>
                                        </p:tgtEl>
                                        <p:attrNameLst>
                                          <p:attrName>style.visibility</p:attrName>
                                        </p:attrNameLst>
                                      </p:cBhvr>
                                      <p:to>
                                        <p:strVal val="visible"/>
                                      </p:to>
                                    </p:set>
                                    <p:animEffect transition="in" filter="checkerboard(across)">
                                      <p:cBhvr>
                                        <p:cTn id="207" dur="500"/>
                                        <p:tgtEl>
                                          <p:spTgt spid="123266"/>
                                        </p:tgtEl>
                                      </p:cBhvr>
                                    </p:animEffect>
                                  </p:childTnLst>
                                  <p:subTnLst>
                                    <p:set>
                                      <p:cBhvr override="childStyle">
                                        <p:cTn dur="1" fill="hold" display="0" masterRel="nextClick" afterEffect="1"/>
                                        <p:tgtEl>
                                          <p:spTgt spid="123266"/>
                                        </p:tgtEl>
                                        <p:attrNameLst>
                                          <p:attrName>style.visibility</p:attrName>
                                        </p:attrNameLst>
                                      </p:cBhvr>
                                      <p:to>
                                        <p:strVal val="hidden"/>
                                      </p:to>
                                    </p:set>
                                  </p:subTnLst>
                                </p:cTn>
                              </p:par>
                              <p:par>
                                <p:cTn id="208" presetID="5" presetClass="entr" presetSubtype="10" fill="hold" nodeType="withEffect">
                                  <p:stCondLst>
                                    <p:cond delay="0"/>
                                  </p:stCondLst>
                                  <p:childTnLst>
                                    <p:set>
                                      <p:cBhvr>
                                        <p:cTn id="209" dur="1" fill="hold">
                                          <p:stCondLst>
                                            <p:cond delay="0"/>
                                          </p:stCondLst>
                                        </p:cTn>
                                        <p:tgtEl>
                                          <p:spTgt spid="13"/>
                                        </p:tgtEl>
                                        <p:attrNameLst>
                                          <p:attrName>style.visibility</p:attrName>
                                        </p:attrNameLst>
                                      </p:cBhvr>
                                      <p:to>
                                        <p:strVal val="visible"/>
                                      </p:to>
                                    </p:set>
                                    <p:animEffect transition="in" filter="checkerboard(across)">
                                      <p:cBhvr>
                                        <p:cTn id="210" dur="500"/>
                                        <p:tgtEl>
                                          <p:spTgt spid="13"/>
                                        </p:tgtEl>
                                      </p:cBhvr>
                                    </p:animEffect>
                                  </p:childTnLst>
                                </p:cTn>
                              </p:par>
                            </p:childTnLst>
                          </p:cTn>
                        </p:par>
                      </p:childTnLst>
                    </p:cTn>
                  </p:par>
                </p:childTnLst>
              </p:cTn>
              <p:nextCondLst>
                <p:cond evt="onClick" delay="0">
                  <p:tgtEl>
                    <p:spTgt spid="123132"/>
                  </p:tgtEl>
                </p:cond>
              </p:nextCondLst>
            </p:seq>
            <p:seq concurrent="1" nextAc="seek">
              <p:cTn id="211" restart="whenNotActive" fill="hold" evtFilter="cancelBubble" nodeType="interactiveSeq">
                <p:stCondLst>
                  <p:cond evt="onClick" delay="0">
                    <p:tgtEl>
                      <p:spTgt spid="123146"/>
                    </p:tgtEl>
                  </p:cond>
                </p:stCondLst>
                <p:endSync evt="end" delay="0">
                  <p:rtn val="all"/>
                </p:endSync>
                <p:childTnLst>
                  <p:par>
                    <p:cTn id="212" fill="hold">
                      <p:stCondLst>
                        <p:cond delay="0"/>
                      </p:stCondLst>
                      <p:childTnLst>
                        <p:par>
                          <p:cTn id="213" fill="hold">
                            <p:stCondLst>
                              <p:cond delay="0"/>
                            </p:stCondLst>
                            <p:childTnLst>
                              <p:par>
                                <p:cTn id="214" presetID="5" presetClass="entr" presetSubtype="10" fill="hold" nodeType="clickEffect">
                                  <p:stCondLst>
                                    <p:cond delay="0"/>
                                  </p:stCondLst>
                                  <p:childTnLst>
                                    <p:set>
                                      <p:cBhvr>
                                        <p:cTn id="215" dur="1" fill="hold">
                                          <p:stCondLst>
                                            <p:cond delay="0"/>
                                          </p:stCondLst>
                                        </p:cTn>
                                        <p:tgtEl>
                                          <p:spTgt spid="31"/>
                                        </p:tgtEl>
                                        <p:attrNameLst>
                                          <p:attrName>style.visibility</p:attrName>
                                        </p:attrNameLst>
                                      </p:cBhvr>
                                      <p:to>
                                        <p:strVal val="visible"/>
                                      </p:to>
                                    </p:set>
                                    <p:animEffect transition="in" filter="checkerboard(across)">
                                      <p:cBhvr>
                                        <p:cTn id="216" dur="500"/>
                                        <p:tgtEl>
                                          <p:spTgt spid="31"/>
                                        </p:tgtEl>
                                      </p:cBhvr>
                                    </p:animEffect>
                                  </p:childTnLst>
                                  <p:subTnLst>
                                    <p:set>
                                      <p:cBhvr override="childStyle">
                                        <p:cTn dur="1" fill="hold" display="0" masterRel="nextClick" afterEffect="1"/>
                                        <p:tgtEl>
                                          <p:spTgt spid="31"/>
                                        </p:tgtEl>
                                        <p:attrNameLst>
                                          <p:attrName>style.visibility</p:attrName>
                                        </p:attrNameLst>
                                      </p:cBhvr>
                                      <p:to>
                                        <p:strVal val="hidden"/>
                                      </p:to>
                                    </p:set>
                                  </p:subTnLst>
                                </p:cTn>
                              </p:par>
                            </p:childTnLst>
                          </p:cTn>
                        </p:par>
                      </p:childTnLst>
                    </p:cTn>
                  </p:par>
                </p:childTnLst>
              </p:cTn>
              <p:nextCondLst>
                <p:cond evt="onClick" delay="0">
                  <p:tgtEl>
                    <p:spTgt spid="123146"/>
                  </p:tgtEl>
                </p:cond>
              </p:nextCondLst>
            </p:seq>
            <p:seq concurrent="1" nextAc="seek">
              <p:cTn id="217" restart="whenNotActive" fill="hold" evtFilter="cancelBubble" nodeType="interactiveSeq">
                <p:stCondLst>
                  <p:cond evt="onClick" delay="0">
                    <p:tgtEl>
                      <p:spTgt spid="123119"/>
                    </p:tgtEl>
                  </p:cond>
                </p:stCondLst>
                <p:endSync evt="end" delay="0">
                  <p:rtn val="all"/>
                </p:endSync>
                <p:childTnLst>
                  <p:par>
                    <p:cTn id="218" fill="hold">
                      <p:stCondLst>
                        <p:cond delay="0"/>
                      </p:stCondLst>
                      <p:childTnLst>
                        <p:par>
                          <p:cTn id="219" fill="hold">
                            <p:stCondLst>
                              <p:cond delay="0"/>
                            </p:stCondLst>
                            <p:childTnLst>
                              <p:par>
                                <p:cTn id="220" presetID="5" presetClass="entr" presetSubtype="10" fill="hold" grpId="0" nodeType="clickEffect">
                                  <p:stCondLst>
                                    <p:cond delay="0"/>
                                  </p:stCondLst>
                                  <p:childTnLst>
                                    <p:set>
                                      <p:cBhvr>
                                        <p:cTn id="221" dur="1" fill="hold">
                                          <p:stCondLst>
                                            <p:cond delay="0"/>
                                          </p:stCondLst>
                                        </p:cTn>
                                        <p:tgtEl>
                                          <p:spTgt spid="123275"/>
                                        </p:tgtEl>
                                        <p:attrNameLst>
                                          <p:attrName>style.visibility</p:attrName>
                                        </p:attrNameLst>
                                      </p:cBhvr>
                                      <p:to>
                                        <p:strVal val="visible"/>
                                      </p:to>
                                    </p:set>
                                    <p:animEffect transition="in" filter="checkerboard(across)">
                                      <p:cBhvr>
                                        <p:cTn id="222" dur="500"/>
                                        <p:tgtEl>
                                          <p:spTgt spid="123275"/>
                                        </p:tgtEl>
                                      </p:cBhvr>
                                    </p:animEffect>
                                  </p:childTnLst>
                                  <p:subTnLst>
                                    <p:set>
                                      <p:cBhvr override="childStyle">
                                        <p:cTn dur="1" fill="hold" display="0" masterRel="nextClick" afterEffect="1"/>
                                        <p:tgtEl>
                                          <p:spTgt spid="123275"/>
                                        </p:tgtEl>
                                        <p:attrNameLst>
                                          <p:attrName>style.visibility</p:attrName>
                                        </p:attrNameLst>
                                      </p:cBhvr>
                                      <p:to>
                                        <p:strVal val="hidden"/>
                                      </p:to>
                                    </p:set>
                                  </p:subTnLst>
                                </p:cTn>
                              </p:par>
                              <p:par>
                                <p:cTn id="223" presetID="5" presetClass="entr" presetSubtype="10" fill="hold" nodeType="withEffect">
                                  <p:stCondLst>
                                    <p:cond delay="0"/>
                                  </p:stCondLst>
                                  <p:childTnLst>
                                    <p:set>
                                      <p:cBhvr>
                                        <p:cTn id="224" dur="1" fill="hold">
                                          <p:stCondLst>
                                            <p:cond delay="0"/>
                                          </p:stCondLst>
                                        </p:cTn>
                                        <p:tgtEl>
                                          <p:spTgt spid="15"/>
                                        </p:tgtEl>
                                        <p:attrNameLst>
                                          <p:attrName>style.visibility</p:attrName>
                                        </p:attrNameLst>
                                      </p:cBhvr>
                                      <p:to>
                                        <p:strVal val="visible"/>
                                      </p:to>
                                    </p:set>
                                    <p:animEffect transition="in" filter="checkerboard(across)">
                                      <p:cBhvr>
                                        <p:cTn id="225" dur="500"/>
                                        <p:tgtEl>
                                          <p:spTgt spid="15"/>
                                        </p:tgtEl>
                                      </p:cBhvr>
                                    </p:animEffect>
                                  </p:childTnLst>
                                </p:cTn>
                              </p:par>
                            </p:childTnLst>
                          </p:cTn>
                        </p:par>
                      </p:childTnLst>
                    </p:cTn>
                  </p:par>
                </p:childTnLst>
              </p:cTn>
              <p:nextCondLst>
                <p:cond evt="onClick" delay="0">
                  <p:tgtEl>
                    <p:spTgt spid="123119"/>
                  </p:tgtEl>
                </p:cond>
              </p:nextCondLst>
            </p:seq>
            <p:seq concurrent="1" nextAc="seek">
              <p:cTn id="226" restart="whenNotActive" fill="hold" evtFilter="cancelBubble" nodeType="interactiveSeq">
                <p:stCondLst>
                  <p:cond evt="onClick" delay="0">
                    <p:tgtEl>
                      <p:spTgt spid="123147"/>
                    </p:tgtEl>
                  </p:cond>
                </p:stCondLst>
                <p:endSync evt="end" delay="0">
                  <p:rtn val="all"/>
                </p:endSync>
                <p:childTnLst>
                  <p:par>
                    <p:cTn id="227" fill="hold">
                      <p:stCondLst>
                        <p:cond delay="0"/>
                      </p:stCondLst>
                      <p:childTnLst>
                        <p:par>
                          <p:cTn id="228" fill="hold">
                            <p:stCondLst>
                              <p:cond delay="0"/>
                            </p:stCondLst>
                            <p:childTnLst>
                              <p:par>
                                <p:cTn id="229" presetID="5" presetClass="entr" presetSubtype="10" fill="hold" nodeType="clickEffect">
                                  <p:stCondLst>
                                    <p:cond delay="0"/>
                                  </p:stCondLst>
                                  <p:childTnLst>
                                    <p:set>
                                      <p:cBhvr>
                                        <p:cTn id="230" dur="1" fill="hold">
                                          <p:stCondLst>
                                            <p:cond delay="0"/>
                                          </p:stCondLst>
                                        </p:cTn>
                                        <p:tgtEl>
                                          <p:spTgt spid="19884"/>
                                        </p:tgtEl>
                                        <p:attrNameLst>
                                          <p:attrName>style.visibility</p:attrName>
                                        </p:attrNameLst>
                                      </p:cBhvr>
                                      <p:to>
                                        <p:strVal val="visible"/>
                                      </p:to>
                                    </p:set>
                                    <p:animEffect transition="in" filter="checkerboard(across)">
                                      <p:cBhvr>
                                        <p:cTn id="231" dur="500"/>
                                        <p:tgtEl>
                                          <p:spTgt spid="19884"/>
                                        </p:tgtEl>
                                      </p:cBhvr>
                                    </p:animEffect>
                                  </p:childTnLst>
                                  <p:subTnLst>
                                    <p:set>
                                      <p:cBhvr override="childStyle">
                                        <p:cTn dur="1" fill="hold" display="0" masterRel="nextClick" afterEffect="1"/>
                                        <p:tgtEl>
                                          <p:spTgt spid="19884"/>
                                        </p:tgtEl>
                                        <p:attrNameLst>
                                          <p:attrName>style.visibility</p:attrName>
                                        </p:attrNameLst>
                                      </p:cBhvr>
                                      <p:to>
                                        <p:strVal val="hidden"/>
                                      </p:to>
                                    </p:set>
                                  </p:subTnLst>
                                </p:cTn>
                              </p:par>
                            </p:childTnLst>
                          </p:cTn>
                        </p:par>
                      </p:childTnLst>
                    </p:cTn>
                  </p:par>
                </p:childTnLst>
              </p:cTn>
              <p:nextCondLst>
                <p:cond evt="onClick" delay="0">
                  <p:tgtEl>
                    <p:spTgt spid="123147"/>
                  </p:tgtEl>
                </p:cond>
              </p:nextCondLst>
            </p:seq>
            <p:seq concurrent="1" nextAc="seek">
              <p:cTn id="232" restart="whenNotActive" fill="hold" evtFilter="cancelBubble" nodeType="interactiveSeq">
                <p:stCondLst>
                  <p:cond evt="onClick" delay="0">
                    <p:tgtEl>
                      <p:spTgt spid="123306"/>
                    </p:tgtEl>
                  </p:cond>
                </p:stCondLst>
                <p:endSync evt="end" delay="0">
                  <p:rtn val="all"/>
                </p:endSync>
                <p:childTnLst>
                  <p:par>
                    <p:cTn id="233" fill="hold">
                      <p:stCondLst>
                        <p:cond delay="0"/>
                      </p:stCondLst>
                      <p:childTnLst>
                        <p:par>
                          <p:cTn id="234" fill="hold">
                            <p:stCondLst>
                              <p:cond delay="0"/>
                            </p:stCondLst>
                            <p:childTnLst>
                              <p:par>
                                <p:cTn id="235" presetID="18" presetClass="entr" presetSubtype="12" fill="hold" grpId="0" nodeType="clickEffect">
                                  <p:stCondLst>
                                    <p:cond delay="0"/>
                                  </p:stCondLst>
                                  <p:childTnLst>
                                    <p:set>
                                      <p:cBhvr>
                                        <p:cTn id="236" dur="1" fill="hold">
                                          <p:stCondLst>
                                            <p:cond delay="0"/>
                                          </p:stCondLst>
                                        </p:cTn>
                                        <p:tgtEl>
                                          <p:spTgt spid="123307"/>
                                        </p:tgtEl>
                                        <p:attrNameLst>
                                          <p:attrName>style.visibility</p:attrName>
                                        </p:attrNameLst>
                                      </p:cBhvr>
                                      <p:to>
                                        <p:strVal val="visible"/>
                                      </p:to>
                                    </p:set>
                                    <p:animEffect transition="in" filter="strips(downLeft)">
                                      <p:cBhvr>
                                        <p:cTn id="237" dur="500"/>
                                        <p:tgtEl>
                                          <p:spTgt spid="123307"/>
                                        </p:tgtEl>
                                      </p:cBhvr>
                                    </p:animEffect>
                                  </p:childTnLst>
                                  <p:subTnLst>
                                    <p:set>
                                      <p:cBhvr override="childStyle">
                                        <p:cTn dur="1" fill="hold" display="0" masterRel="nextClick" afterEffect="1"/>
                                        <p:tgtEl>
                                          <p:spTgt spid="123307"/>
                                        </p:tgtEl>
                                        <p:attrNameLst>
                                          <p:attrName>style.visibility</p:attrName>
                                        </p:attrNameLst>
                                      </p:cBhvr>
                                      <p:to>
                                        <p:strVal val="hidden"/>
                                      </p:to>
                                    </p:set>
                                    <p:audio>
                                      <p:cMediaNode>
                                        <p:cTn display="0" masterRel="sameClick">
                                          <p:stCondLst>
                                            <p:cond evt="begin" delay="0">
                                              <p:tn val="235"/>
                                            </p:cond>
                                          </p:stCondLst>
                                          <p:endCondLst>
                                            <p:cond evt="onStopAudio" delay="0">
                                              <p:tgtEl>
                                                <p:sldTgt/>
                                              </p:tgtEl>
                                            </p:cond>
                                          </p:endCondLst>
                                        </p:cTn>
                                        <p:tgtEl>
                                          <p:sndTgt r:embed="rId1" name="cashreg.wav"/>
                                        </p:tgtEl>
                                      </p:cMediaNode>
                                    </p:audio>
                                  </p:subTnLst>
                                </p:cTn>
                              </p:par>
                            </p:childTnLst>
                          </p:cTn>
                        </p:par>
                      </p:childTnLst>
                    </p:cTn>
                  </p:par>
                </p:childTnLst>
              </p:cTn>
              <p:nextCondLst>
                <p:cond evt="onClick" delay="0">
                  <p:tgtEl>
                    <p:spTgt spid="123306"/>
                  </p:tgtEl>
                </p:cond>
              </p:nextCondLst>
            </p:seq>
            <p:seq concurrent="1" nextAc="seek">
              <p:cTn id="238" restart="whenNotActive" fill="hold" evtFilter="cancelBubble" nodeType="interactiveSeq">
                <p:stCondLst>
                  <p:cond evt="onClick" delay="0">
                    <p:tgtEl>
                      <p:spTgt spid="123305"/>
                    </p:tgtEl>
                  </p:cond>
                </p:stCondLst>
                <p:endSync evt="end" delay="0">
                  <p:rtn val="all"/>
                </p:endSync>
                <p:childTnLst>
                  <p:par>
                    <p:cTn id="239" fill="hold">
                      <p:stCondLst>
                        <p:cond delay="0"/>
                      </p:stCondLst>
                      <p:childTnLst>
                        <p:par>
                          <p:cTn id="240" fill="hold">
                            <p:stCondLst>
                              <p:cond delay="0"/>
                            </p:stCondLst>
                            <p:childTnLst>
                              <p:par>
                                <p:cTn id="241" presetID="20" presetClass="entr" presetSubtype="0" fill="hold" nodeType="clickEffect">
                                  <p:stCondLst>
                                    <p:cond delay="0"/>
                                  </p:stCondLst>
                                  <p:childTnLst>
                                    <p:set>
                                      <p:cBhvr>
                                        <p:cTn id="242" dur="1" fill="hold">
                                          <p:stCondLst>
                                            <p:cond delay="0"/>
                                          </p:stCondLst>
                                        </p:cTn>
                                        <p:tgtEl>
                                          <p:spTgt spid="19885"/>
                                        </p:tgtEl>
                                        <p:attrNameLst>
                                          <p:attrName>style.visibility</p:attrName>
                                        </p:attrNameLst>
                                      </p:cBhvr>
                                      <p:to>
                                        <p:strVal val="visible"/>
                                      </p:to>
                                    </p:set>
                                    <p:animEffect transition="in" filter="wedge">
                                      <p:cBhvr>
                                        <p:cTn id="243" dur="2000"/>
                                        <p:tgtEl>
                                          <p:spTgt spid="19885"/>
                                        </p:tgtEl>
                                      </p:cBhvr>
                                    </p:animEffect>
                                  </p:childTnLst>
                                  <p:subTnLst>
                                    <p:set>
                                      <p:cBhvr override="childStyle">
                                        <p:cTn dur="1" fill="hold" display="0" masterRel="nextClick" afterEffect="1"/>
                                        <p:tgtEl>
                                          <p:spTgt spid="19885"/>
                                        </p:tgtEl>
                                        <p:attrNameLst>
                                          <p:attrName>style.visibility</p:attrName>
                                        </p:attrNameLst>
                                      </p:cBhvr>
                                      <p:to>
                                        <p:strVal val="hidden"/>
                                      </p:to>
                                    </p:set>
                                  </p:subTnLst>
                                </p:cTn>
                              </p:par>
                            </p:childTnLst>
                          </p:cTn>
                        </p:par>
                      </p:childTnLst>
                    </p:cTn>
                  </p:par>
                </p:childTnLst>
              </p:cTn>
              <p:nextCondLst>
                <p:cond evt="onClick" delay="0">
                  <p:tgtEl>
                    <p:spTgt spid="123305"/>
                  </p:tgtEl>
                </p:cond>
              </p:nextCondLst>
            </p:seq>
          </p:childTnLst>
        </p:cTn>
      </p:par>
    </p:tnLst>
    <p:bldLst>
      <p:bldP spid="123148" grpId="0" animBg="1"/>
      <p:bldP spid="123160" grpId="0" animBg="1"/>
      <p:bldP spid="123168" grpId="0" animBg="1"/>
      <p:bldP spid="123182" grpId="0" animBg="1"/>
      <p:bldP spid="123188" grpId="0" animBg="1"/>
      <p:bldP spid="123198" grpId="0" animBg="1"/>
      <p:bldP spid="123208" grpId="0" animBg="1"/>
      <p:bldP spid="123217" grpId="0" animBg="1"/>
      <p:bldP spid="123227" grpId="0" animBg="1"/>
      <p:bldP spid="123235" grpId="0" animBg="1"/>
      <p:bldP spid="123243" grpId="0" animBg="1"/>
      <p:bldP spid="123250" grpId="0" animBg="1"/>
      <p:bldP spid="123260" grpId="0" animBg="1"/>
      <p:bldP spid="123266" grpId="0" animBg="1"/>
      <p:bldP spid="123275" grpId="0" animBg="1"/>
      <p:bldP spid="12330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762000" y="1752600"/>
            <a:ext cx="7620000" cy="1173163"/>
          </a:xfrm>
        </p:spPr>
        <p:txBody>
          <a:bodyPr/>
          <a:lstStyle/>
          <a:p>
            <a:pPr eaLnBrk="1" hangingPunct="1"/>
            <a:r>
              <a:rPr lang="en-US" sz="3200" b="1"/>
              <a:t>Chuẩn bị bài sau: </a:t>
            </a:r>
            <a:br>
              <a:rPr lang="en-US" sz="3200" b="1"/>
            </a:br>
            <a:r>
              <a:rPr lang="en-US" sz="3200" b="1">
                <a:solidFill>
                  <a:srgbClr val="FF0000"/>
                </a:solidFill>
              </a:rPr>
              <a:t>Vượt qua tình thế hiểm nghèo.</a:t>
            </a:r>
            <a:endParaRPr lang="en-US" sz="3200" b="1">
              <a:solidFill>
                <a:srgbClr val="FF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hape, rectangl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3353" y="0"/>
            <a:ext cx="9290705" cy="6858000"/>
          </a:xfrm>
          <a:prstGeom prst="rect">
            <a:avLst/>
          </a:prstGeom>
        </p:spPr>
      </p:pic>
      <p:sp>
        <p:nvSpPr>
          <p:cNvPr id="7" name="TextBox 6"/>
          <p:cNvSpPr txBox="1"/>
          <p:nvPr/>
        </p:nvSpPr>
        <p:spPr>
          <a:xfrm>
            <a:off x="686095" y="1828150"/>
            <a:ext cx="8073737" cy="1823576"/>
          </a:xfrm>
          <a:prstGeom prst="rect">
            <a:avLst/>
          </a:prstGeom>
          <a:noFill/>
        </p:spPr>
        <p:txBody>
          <a:bodyPr wrap="square" rtlCol="0">
            <a:spAutoFit/>
          </a:bodyPr>
          <a:lstStyle/>
          <a:p>
            <a:pPr algn="ct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Ôn</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tập</a:t>
            </a:r>
            <a:r>
              <a:rPr lang="en-US" sz="3750" b="1" dirty="0">
                <a:solidFill>
                  <a:schemeClr val="bg1"/>
                </a:solidFill>
                <a:latin typeface="Times New Roman" panose="02020603050405020304" pitchFamily="18" charset="0"/>
                <a:cs typeface="Times New Roman" panose="02020603050405020304" pitchFamily="18" charset="0"/>
              </a:rPr>
              <a:t> : </a:t>
            </a:r>
            <a:r>
              <a:rPr lang="en-US" sz="3750" b="1" dirty="0" err="1">
                <a:solidFill>
                  <a:schemeClr val="bg1"/>
                </a:solidFill>
                <a:latin typeface="Times New Roman" panose="02020603050405020304" pitchFamily="18" charset="0"/>
                <a:cs typeface="Times New Roman" panose="02020603050405020304" pitchFamily="18" charset="0"/>
              </a:rPr>
              <a:t>Hơn</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tám</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mươi</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năm</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chống</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thực</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dân</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Pháp</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xâm</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lược</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và</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đô</a:t>
            </a:r>
            <a:r>
              <a:rPr lang="en-US" sz="3750" b="1" dirty="0">
                <a:solidFill>
                  <a:schemeClr val="bg1"/>
                </a:solidFill>
                <a:latin typeface="Times New Roman" panose="02020603050405020304" pitchFamily="18" charset="0"/>
                <a:cs typeface="Times New Roman" panose="02020603050405020304" pitchFamily="18" charset="0"/>
              </a:rPr>
              <a:t> </a:t>
            </a:r>
            <a:r>
              <a:rPr lang="en-US" sz="3750" b="1" dirty="0" err="1">
                <a:solidFill>
                  <a:schemeClr val="bg1"/>
                </a:solidFill>
                <a:latin typeface="Times New Roman" panose="02020603050405020304" pitchFamily="18" charset="0"/>
                <a:cs typeface="Times New Roman" panose="02020603050405020304" pitchFamily="18" charset="0"/>
              </a:rPr>
              <a:t>hộ</a:t>
            </a:r>
            <a:r>
              <a:rPr lang="en-US" sz="3750" b="1" dirty="0">
                <a:solidFill>
                  <a:schemeClr val="bg1"/>
                </a:solidFill>
                <a:latin typeface="Times New Roman" panose="02020603050405020304" pitchFamily="18" charset="0"/>
                <a:cs typeface="Times New Roman" panose="02020603050405020304" pitchFamily="18" charset="0"/>
              </a:rPr>
              <a:t> (1958 – 1945)</a:t>
            </a:r>
            <a:endParaRPr lang="en-US" sz="375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060" y="14965"/>
            <a:ext cx="9113879" cy="6828069"/>
          </a:xfrm>
          <a:prstGeom prst="rect">
            <a:avLst/>
          </a:prstGeom>
        </p:spPr>
      </p:pic>
      <p:pic>
        <p:nvPicPr>
          <p:cNvPr id="9" name="Picture 11" descr="Firewrk5"/>
          <p:cNvPicPr>
            <a:picLocks noChangeAspect="1" noChangeArrowheads="1"/>
          </p:cNvPicPr>
          <p:nvPr/>
        </p:nvPicPr>
        <p:blipFill>
          <a:blip r:embed="rId2">
            <a:lum bright="28000" contrast="2000"/>
            <a:extLst>
              <a:ext uri="{28A0092B-C50C-407E-A947-70E740481C1C}">
                <a14:useLocalDpi xmlns:a14="http://schemas.microsoft.com/office/drawing/2010/main" val="0"/>
              </a:ext>
            </a:extLst>
          </a:blip>
          <a:srcRect/>
          <a:stretch>
            <a:fillRect/>
          </a:stretch>
        </p:blipFill>
        <p:spPr bwMode="auto">
          <a:xfrm>
            <a:off x="3943351" y="1600200"/>
            <a:ext cx="678656" cy="69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Firewrk5"/>
          <p:cNvPicPr>
            <a:picLocks noChangeAspect="1" noChangeArrowheads="1"/>
          </p:cNvPicPr>
          <p:nvPr/>
        </p:nvPicPr>
        <p:blipFill>
          <a:blip r:embed="rId2">
            <a:lum bright="28000" contrast="2000"/>
            <a:extLst>
              <a:ext uri="{28A0092B-C50C-407E-A947-70E740481C1C}">
                <a14:useLocalDpi xmlns:a14="http://schemas.microsoft.com/office/drawing/2010/main" val="0"/>
              </a:ext>
            </a:extLst>
          </a:blip>
          <a:srcRect/>
          <a:stretch>
            <a:fillRect/>
          </a:stretch>
        </p:blipFill>
        <p:spPr bwMode="auto">
          <a:xfrm>
            <a:off x="857251" y="1600200"/>
            <a:ext cx="678656" cy="691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3" descr="0307_1j_s"/>
          <p:cNvPicPr>
            <a:picLocks noChangeAspect="1" noChangeArrowheads="1" noCrop="1"/>
          </p:cNvPicPr>
          <p:nvPr/>
        </p:nvPicPr>
        <p:blipFill>
          <a:blip r:embed="rId3"/>
          <a:srcRect/>
          <a:stretch>
            <a:fillRect/>
          </a:stretch>
        </p:blipFill>
        <p:spPr bwMode="auto">
          <a:xfrm>
            <a:off x="57150" y="-1543050"/>
            <a:ext cx="4000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4" descr="0307_1j_s"/>
          <p:cNvPicPr>
            <a:picLocks noChangeAspect="1" noChangeArrowheads="1" noCrop="1"/>
          </p:cNvPicPr>
          <p:nvPr/>
        </p:nvPicPr>
        <p:blipFill>
          <a:blip r:embed="rId3"/>
          <a:srcRect/>
          <a:stretch>
            <a:fillRect/>
          </a:stretch>
        </p:blipFill>
        <p:spPr bwMode="auto">
          <a:xfrm>
            <a:off x="6343650" y="-571500"/>
            <a:ext cx="4000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arrow33"/>
          <p:cNvPicPr>
            <a:picLocks noChangeAspect="1" noChangeArrowheads="1" noCrop="1"/>
          </p:cNvPicPr>
          <p:nvPr/>
        </p:nvPicPr>
        <p:blipFill>
          <a:blip r:embed="rId4"/>
          <a:srcRect/>
          <a:stretch>
            <a:fillRect/>
          </a:stretch>
        </p:blipFill>
        <p:spPr bwMode="auto">
          <a:xfrm>
            <a:off x="800100" y="2827735"/>
            <a:ext cx="442913"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WordArt 5"/>
          <p:cNvSpPr>
            <a:spLocks noChangeArrowheads="1" noChangeShapeType="1" noTextEdit="1"/>
          </p:cNvSpPr>
          <p:nvPr/>
        </p:nvSpPr>
        <p:spPr bwMode="auto">
          <a:xfrm>
            <a:off x="2028053" y="2568507"/>
            <a:ext cx="4528149" cy="1794487"/>
          </a:xfrm>
          <a:prstGeom prst="rect">
            <a:avLst/>
          </a:prstGeom>
        </p:spPr>
        <p:txBody>
          <a:bodyPr wrap="none" fromWordArt="1">
            <a:prstTxWarp prst="textSlantUp">
              <a:avLst>
                <a:gd name="adj" fmla="val 32056"/>
              </a:avLst>
            </a:prstTxWarp>
          </a:bodyPr>
          <a:lstStyle/>
          <a:p>
            <a:pPr algn="ctr"/>
            <a:r>
              <a:rPr lang="en-US" sz="2700" kern="10" dirty="0">
                <a:ln w="9525">
                  <a:solidFill>
                    <a:schemeClr val="tx1"/>
                  </a:solidFill>
                  <a:round/>
                </a:ln>
                <a:solidFill>
                  <a:srgbClr val="FF0000"/>
                </a:solidFill>
                <a:effectLst>
                  <a:outerShdw dist="53882" dir="2700000" algn="ctr" rotWithShape="0">
                    <a:srgbClr val="9999FF">
                      <a:alpha val="79999"/>
                    </a:srgbClr>
                  </a:outerShdw>
                </a:effectLst>
                <a:cs typeface="Times New Roman" panose="02020603050405020304" pitchFamily="18" charset="0"/>
              </a:rPr>
              <a:t>KHỞI ĐỘNG</a:t>
            </a:r>
            <a:endParaRPr lang="en-US" sz="2700" kern="10" dirty="0">
              <a:ln w="9525">
                <a:solidFill>
                  <a:schemeClr val="tx1"/>
                </a:solidFill>
                <a:round/>
              </a:ln>
              <a:solidFill>
                <a:srgbClr val="FF0000"/>
              </a:solidFill>
              <a:effectLst>
                <a:outerShdw dist="53882" dir="2700000" algn="ctr" rotWithShape="0">
                  <a:srgbClr val="9999FF">
                    <a:alpha val="79999"/>
                  </a:srgbClr>
                </a:outerShdw>
              </a:effectLst>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repeatCount="indefinite"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3000" fill="hold"/>
                                        <p:tgtEl>
                                          <p:spTgt spid="9"/>
                                        </p:tgtEl>
                                        <p:attrNameLst>
                                          <p:attrName>ppt_w</p:attrName>
                                        </p:attrNameLst>
                                      </p:cBhvr>
                                      <p:tavLst>
                                        <p:tav tm="0">
                                          <p:val>
                                            <p:fltVal val="0"/>
                                          </p:val>
                                        </p:tav>
                                        <p:tav tm="100000">
                                          <p:val>
                                            <p:strVal val="#ppt_w"/>
                                          </p:val>
                                        </p:tav>
                                      </p:tavLst>
                                    </p:anim>
                                    <p:anim calcmode="lin" valueType="num">
                                      <p:cBhvr>
                                        <p:cTn id="8" dur="3000" fill="hold"/>
                                        <p:tgtEl>
                                          <p:spTgt spid="9"/>
                                        </p:tgtEl>
                                        <p:attrNameLst>
                                          <p:attrName>ppt_h</p:attrName>
                                        </p:attrNameLst>
                                      </p:cBhvr>
                                      <p:tavLst>
                                        <p:tav tm="0">
                                          <p:val>
                                            <p:fltVal val="0"/>
                                          </p:val>
                                        </p:tav>
                                        <p:tav tm="100000">
                                          <p:val>
                                            <p:strVal val="#ppt_h"/>
                                          </p:val>
                                        </p:tav>
                                      </p:tavLst>
                                    </p:anim>
                                  </p:childTnLst>
                                </p:cTn>
                              </p:par>
                              <p:par>
                                <p:cTn id="9" presetID="23" presetClass="entr" presetSubtype="16" repeatCount="indefinite"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3000" fill="hold"/>
                                        <p:tgtEl>
                                          <p:spTgt spid="9"/>
                                        </p:tgtEl>
                                        <p:attrNameLst>
                                          <p:attrName>ppt_w</p:attrName>
                                        </p:attrNameLst>
                                      </p:cBhvr>
                                      <p:tavLst>
                                        <p:tav tm="0">
                                          <p:val>
                                            <p:fltVal val="0"/>
                                          </p:val>
                                        </p:tav>
                                        <p:tav tm="100000">
                                          <p:val>
                                            <p:strVal val="#ppt_w"/>
                                          </p:val>
                                        </p:tav>
                                      </p:tavLst>
                                    </p:anim>
                                    <p:anim calcmode="lin" valueType="num">
                                      <p:cBhvr>
                                        <p:cTn id="12" dur="300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repeatCount="indefinite"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3000" fill="hold"/>
                                        <p:tgtEl>
                                          <p:spTgt spid="10"/>
                                        </p:tgtEl>
                                        <p:attrNameLst>
                                          <p:attrName>ppt_w</p:attrName>
                                        </p:attrNameLst>
                                      </p:cBhvr>
                                      <p:tavLst>
                                        <p:tav tm="0">
                                          <p:val>
                                            <p:fltVal val="0"/>
                                          </p:val>
                                        </p:tav>
                                        <p:tav tm="100000">
                                          <p:val>
                                            <p:strVal val="#ppt_w"/>
                                          </p:val>
                                        </p:tav>
                                      </p:tavLst>
                                    </p:anim>
                                    <p:anim calcmode="lin" valueType="num">
                                      <p:cBhvr>
                                        <p:cTn id="16" dur="3000" fill="hold"/>
                                        <p:tgtEl>
                                          <p:spTgt spid="10"/>
                                        </p:tgtEl>
                                        <p:attrNameLst>
                                          <p:attrName>ppt_h</p:attrName>
                                        </p:attrNameLst>
                                      </p:cBhvr>
                                      <p:tavLst>
                                        <p:tav tm="0">
                                          <p:val>
                                            <p:fltVal val="0"/>
                                          </p:val>
                                        </p:tav>
                                        <p:tav tm="100000">
                                          <p:val>
                                            <p:strVal val="#ppt_h"/>
                                          </p:val>
                                        </p:tav>
                                      </p:tavLst>
                                    </p:anim>
                                  </p:childTnLst>
                                </p:cTn>
                              </p:par>
                              <p:par>
                                <p:cTn id="17" presetID="23" presetClass="entr" presetSubtype="16" repeatCount="indefinite"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3000" fill="hold"/>
                                        <p:tgtEl>
                                          <p:spTgt spid="10"/>
                                        </p:tgtEl>
                                        <p:attrNameLst>
                                          <p:attrName>ppt_w</p:attrName>
                                        </p:attrNameLst>
                                      </p:cBhvr>
                                      <p:tavLst>
                                        <p:tav tm="0">
                                          <p:val>
                                            <p:fltVal val="0"/>
                                          </p:val>
                                        </p:tav>
                                        <p:tav tm="100000">
                                          <p:val>
                                            <p:strVal val="#ppt_w"/>
                                          </p:val>
                                        </p:tav>
                                      </p:tavLst>
                                    </p:anim>
                                    <p:anim calcmode="lin" valueType="num">
                                      <p:cBhvr>
                                        <p:cTn id="20" dur="3000" fill="hold"/>
                                        <p:tgtEl>
                                          <p:spTgt spid="10"/>
                                        </p:tgtEl>
                                        <p:attrNameLst>
                                          <p:attrName>ppt_h</p:attrName>
                                        </p:attrNameLst>
                                      </p:cBhvr>
                                      <p:tavLst>
                                        <p:tav tm="0">
                                          <p:val>
                                            <p:fltVal val="0"/>
                                          </p:val>
                                        </p:tav>
                                        <p:tav tm="100000">
                                          <p:val>
                                            <p:strVal val="#ppt_h"/>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3000" fill="hold"/>
                                        <p:tgtEl>
                                          <p:spTgt spid="11"/>
                                        </p:tgtEl>
                                        <p:attrNameLst>
                                          <p:attrName>ppt_x</p:attrName>
                                        </p:attrNameLst>
                                      </p:cBhvr>
                                      <p:tavLst>
                                        <p:tav tm="0">
                                          <p:val>
                                            <p:strVal val="#ppt_x"/>
                                          </p:val>
                                        </p:tav>
                                        <p:tav tm="100000">
                                          <p:val>
                                            <p:strVal val="#ppt_x"/>
                                          </p:val>
                                        </p:tav>
                                      </p:tavLst>
                                    </p:anim>
                                    <p:anim calcmode="lin" valueType="num">
                                      <p:cBhvr additive="base">
                                        <p:cTn id="24" dur="13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3000" fill="hold"/>
                                        <p:tgtEl>
                                          <p:spTgt spid="12"/>
                                        </p:tgtEl>
                                        <p:attrNameLst>
                                          <p:attrName>ppt_x</p:attrName>
                                        </p:attrNameLst>
                                      </p:cBhvr>
                                      <p:tavLst>
                                        <p:tav tm="0">
                                          <p:val>
                                            <p:strVal val="#ppt_x"/>
                                          </p:val>
                                        </p:tav>
                                        <p:tav tm="100000">
                                          <p:val>
                                            <p:strVal val="#ppt_x"/>
                                          </p:val>
                                        </p:tav>
                                      </p:tavLst>
                                    </p:anim>
                                    <p:anim calcmode="lin" valueType="num">
                                      <p:cBhvr additive="base">
                                        <p:cTn id="28" dur="130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downLeft)">
                                      <p:cBhvr>
                                        <p:cTn id="3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a:xfrm>
            <a:off x="4160026" y="3091302"/>
            <a:ext cx="1264479" cy="1271846"/>
          </a:xfrm>
          <a:prstGeom prst="ellipse">
            <a:avLst/>
          </a:prstGeom>
          <a:gradFill flip="none" rotWithShape="1">
            <a:gsLst>
              <a:gs pos="0">
                <a:schemeClr val="accent1">
                  <a:lumMod val="5000"/>
                  <a:lumOff val="95000"/>
                </a:schemeClr>
              </a:gs>
              <a:gs pos="100000">
                <a:srgbClr val="0070C0"/>
              </a:gs>
            </a:gsLst>
            <a:path path="circle">
              <a:fillToRect l="50000" t="50000" r="50000" b="50000"/>
            </a:path>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1704975" y="1117600"/>
            <a:ext cx="5229225" cy="525938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8" name="TextBox 3"/>
          <p:cNvSpPr txBox="1">
            <a:spLocks noChangeArrowheads="1"/>
          </p:cNvSpPr>
          <p:nvPr/>
        </p:nvSpPr>
        <p:spPr bwMode="auto">
          <a:xfrm>
            <a:off x="2752725" y="120650"/>
            <a:ext cx="39449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b="1">
                <a:solidFill>
                  <a:srgbClr val="FF0000"/>
                </a:solidFill>
                <a:cs typeface="Times New Roman" panose="02020603050405020304" pitchFamily="18" charset="0"/>
              </a:rPr>
              <a:t>VÒNG QUAY LỊCH SỬ</a:t>
            </a:r>
            <a:endParaRPr lang="en-US" altLang="en-US" sz="2800" b="1">
              <a:solidFill>
                <a:srgbClr val="FF0000"/>
              </a:solidFill>
              <a:cs typeface="Times New Roman" panose="02020603050405020304" pitchFamily="18" charset="0"/>
            </a:endParaRPr>
          </a:p>
        </p:txBody>
      </p:sp>
      <p:grpSp>
        <p:nvGrpSpPr>
          <p:cNvPr id="15" name="Group 14"/>
          <p:cNvGrpSpPr/>
          <p:nvPr/>
        </p:nvGrpSpPr>
        <p:grpSpPr bwMode="auto">
          <a:xfrm>
            <a:off x="1831975" y="1300163"/>
            <a:ext cx="4971200" cy="4894262"/>
            <a:chOff x="1664057" y="1470874"/>
            <a:chExt cx="4652503" cy="4553755"/>
          </a:xfrm>
        </p:grpSpPr>
        <p:pic>
          <p:nvPicPr>
            <p:cNvPr id="3084" name="Picture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664057" y="1470874"/>
              <a:ext cx="4553755" cy="4553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5" name="TextBox 4"/>
            <p:cNvSpPr txBox="1">
              <a:spLocks noChangeArrowheads="1"/>
            </p:cNvSpPr>
            <p:nvPr/>
          </p:nvSpPr>
          <p:spPr bwMode="auto">
            <a:xfrm rot="8423036">
              <a:off x="4415110" y="2580246"/>
              <a:ext cx="1388037" cy="48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FFFF00"/>
                  </a:solidFill>
                  <a:latin typeface="Bernard MT Condensed" panose="02050806060905020404" pitchFamily="18" charset="0"/>
                </a:rPr>
                <a:t>5/6/1911</a:t>
              </a:r>
              <a:endParaRPr lang="en-US" altLang="en-US" sz="2800">
                <a:solidFill>
                  <a:srgbClr val="FFFF00"/>
                </a:solidFill>
                <a:latin typeface="Bernard MT Condensed" panose="02050806060905020404" pitchFamily="18" charset="0"/>
              </a:endParaRPr>
            </a:p>
          </p:txBody>
        </p:sp>
        <p:sp>
          <p:nvSpPr>
            <p:cNvPr id="3086" name="TextBox 5"/>
            <p:cNvSpPr txBox="1">
              <a:spLocks noChangeArrowheads="1"/>
            </p:cNvSpPr>
            <p:nvPr/>
          </p:nvSpPr>
          <p:spPr bwMode="auto">
            <a:xfrm rot="10800000">
              <a:off x="4703654" y="3532291"/>
              <a:ext cx="1612906" cy="485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vi-VN" altLang="en-US" sz="2800">
                  <a:solidFill>
                    <a:srgbClr val="FFFF00"/>
                  </a:solidFill>
                  <a:latin typeface="Bernard MT Condensed" panose="02050806060905020404" pitchFamily="18" charset="0"/>
                </a:rPr>
                <a:t>5/07/1885</a:t>
              </a:r>
              <a:endParaRPr lang="vi-VN" altLang="en-US" sz="2800">
                <a:solidFill>
                  <a:srgbClr val="FFFF00"/>
                </a:solidFill>
                <a:latin typeface="Bernard MT Condensed" panose="02050806060905020404" pitchFamily="18" charset="0"/>
              </a:endParaRPr>
            </a:p>
          </p:txBody>
        </p:sp>
        <p:sp>
          <p:nvSpPr>
            <p:cNvPr id="3087" name="TextBox 6"/>
            <p:cNvSpPr txBox="1">
              <a:spLocks noChangeArrowheads="1"/>
            </p:cNvSpPr>
            <p:nvPr/>
          </p:nvSpPr>
          <p:spPr bwMode="auto">
            <a:xfrm rot="-7675564">
              <a:off x="4360983" y="4482406"/>
              <a:ext cx="1418777" cy="48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FFFF00"/>
                  </a:solidFill>
                  <a:latin typeface="Bernard MT Condensed" panose="02050806060905020404" pitchFamily="18" charset="0"/>
                </a:rPr>
                <a:t>1/9/1858</a:t>
              </a:r>
              <a:endParaRPr lang="en-US" altLang="en-US" sz="2800">
                <a:solidFill>
                  <a:srgbClr val="FFFF00"/>
                </a:solidFill>
                <a:latin typeface="Bernard MT Condensed" panose="02050806060905020404" pitchFamily="18" charset="0"/>
              </a:endParaRPr>
            </a:p>
          </p:txBody>
        </p:sp>
        <p:sp>
          <p:nvSpPr>
            <p:cNvPr id="3088" name="TextBox 7"/>
            <p:cNvSpPr txBox="1">
              <a:spLocks noChangeArrowheads="1"/>
            </p:cNvSpPr>
            <p:nvPr/>
          </p:nvSpPr>
          <p:spPr bwMode="auto">
            <a:xfrm rot="-6339189">
              <a:off x="3578288" y="4884902"/>
              <a:ext cx="1582850" cy="48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FFFF00"/>
                  </a:solidFill>
                  <a:latin typeface="Bernard MT Condensed" panose="02050806060905020404" pitchFamily="18" charset="0"/>
                </a:rPr>
                <a:t>19/8/1945</a:t>
              </a:r>
              <a:endParaRPr lang="en-US" altLang="en-US" sz="2800">
                <a:solidFill>
                  <a:srgbClr val="FFFF00"/>
                </a:solidFill>
                <a:latin typeface="Bernard MT Condensed" panose="02050806060905020404" pitchFamily="18" charset="0"/>
              </a:endParaRPr>
            </a:p>
          </p:txBody>
        </p:sp>
        <p:sp>
          <p:nvSpPr>
            <p:cNvPr id="3089" name="TextBox 8"/>
            <p:cNvSpPr txBox="1">
              <a:spLocks noChangeArrowheads="1"/>
            </p:cNvSpPr>
            <p:nvPr/>
          </p:nvSpPr>
          <p:spPr bwMode="auto">
            <a:xfrm rot="-4139458">
              <a:off x="2640485" y="4901337"/>
              <a:ext cx="1621631" cy="48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0000CC"/>
                  </a:solidFill>
                  <a:latin typeface="Bernard MT Condensed" panose="02050806060905020404" pitchFamily="18" charset="0"/>
                </a:rPr>
                <a:t>23/8/1945</a:t>
              </a:r>
              <a:endParaRPr lang="en-US" altLang="en-US" sz="2800">
                <a:solidFill>
                  <a:srgbClr val="0000CC"/>
                </a:solidFill>
                <a:latin typeface="Bernard MT Condensed" panose="02050806060905020404" pitchFamily="18" charset="0"/>
              </a:endParaRPr>
            </a:p>
          </p:txBody>
        </p:sp>
        <p:sp>
          <p:nvSpPr>
            <p:cNvPr id="3090" name="TextBox 9"/>
            <p:cNvSpPr txBox="1">
              <a:spLocks noChangeArrowheads="1"/>
            </p:cNvSpPr>
            <p:nvPr/>
          </p:nvSpPr>
          <p:spPr bwMode="auto">
            <a:xfrm rot="-2044835">
              <a:off x="1934382" y="4360017"/>
              <a:ext cx="1631079" cy="48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latin typeface="Bernard MT Condensed" panose="02050806060905020404" pitchFamily="18" charset="0"/>
                </a:rPr>
                <a:t>25/8/1945</a:t>
              </a:r>
              <a:endParaRPr lang="en-US" altLang="en-US" sz="2800">
                <a:latin typeface="Bernard MT Condensed" panose="02050806060905020404" pitchFamily="18" charset="0"/>
              </a:endParaRPr>
            </a:p>
          </p:txBody>
        </p:sp>
        <p:sp>
          <p:nvSpPr>
            <p:cNvPr id="3091" name="TextBox 10"/>
            <p:cNvSpPr txBox="1">
              <a:spLocks noChangeArrowheads="1"/>
            </p:cNvSpPr>
            <p:nvPr/>
          </p:nvSpPr>
          <p:spPr bwMode="auto">
            <a:xfrm>
              <a:off x="1901338" y="3468022"/>
              <a:ext cx="1129993" cy="48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FFFF00"/>
                  </a:solidFill>
                  <a:latin typeface="Bernard MT Condensed" panose="02050806060905020404" pitchFamily="18" charset="0"/>
                </a:rPr>
                <a:t>8/1945</a:t>
              </a:r>
              <a:endParaRPr lang="en-US" altLang="en-US" sz="2800">
                <a:solidFill>
                  <a:srgbClr val="FFFF00"/>
                </a:solidFill>
                <a:latin typeface="Bernard MT Condensed" panose="02050806060905020404" pitchFamily="18" charset="0"/>
              </a:endParaRPr>
            </a:p>
          </p:txBody>
        </p:sp>
        <p:sp>
          <p:nvSpPr>
            <p:cNvPr id="3092" name="TextBox 11"/>
            <p:cNvSpPr txBox="1">
              <a:spLocks noChangeArrowheads="1"/>
            </p:cNvSpPr>
            <p:nvPr/>
          </p:nvSpPr>
          <p:spPr bwMode="auto">
            <a:xfrm rot="2072863">
              <a:off x="1972048" y="2629329"/>
              <a:ext cx="1592072" cy="486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FFFF00"/>
                  </a:solidFill>
                  <a:latin typeface="Bernard MT Condensed" panose="02050806060905020404" pitchFamily="18" charset="0"/>
                </a:rPr>
                <a:t>12/9/1930</a:t>
              </a:r>
              <a:endParaRPr lang="en-US" altLang="en-US" sz="2800">
                <a:solidFill>
                  <a:srgbClr val="FFFF00"/>
                </a:solidFill>
                <a:latin typeface="Bernard MT Condensed" panose="02050806060905020404" pitchFamily="18" charset="0"/>
              </a:endParaRPr>
            </a:p>
          </p:txBody>
        </p:sp>
        <p:sp>
          <p:nvSpPr>
            <p:cNvPr id="3093" name="TextBox 12"/>
            <p:cNvSpPr txBox="1">
              <a:spLocks noChangeArrowheads="1"/>
            </p:cNvSpPr>
            <p:nvPr/>
          </p:nvSpPr>
          <p:spPr bwMode="auto">
            <a:xfrm rot="3722183">
              <a:off x="2680632" y="2093969"/>
              <a:ext cx="1457558" cy="48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latin typeface="Bernard MT Condensed" panose="02050806060905020404" pitchFamily="18" charset="0"/>
                </a:rPr>
                <a:t>3/2/1930</a:t>
              </a:r>
              <a:endParaRPr lang="en-US" altLang="en-US" sz="2800">
                <a:latin typeface="Bernard MT Condensed" panose="02050806060905020404" pitchFamily="18" charset="0"/>
              </a:endParaRPr>
            </a:p>
          </p:txBody>
        </p:sp>
        <p:sp>
          <p:nvSpPr>
            <p:cNvPr id="3094" name="TextBox 13"/>
            <p:cNvSpPr txBox="1">
              <a:spLocks noChangeArrowheads="1"/>
            </p:cNvSpPr>
            <p:nvPr/>
          </p:nvSpPr>
          <p:spPr bwMode="auto">
            <a:xfrm rot="6338192">
              <a:off x="3545468" y="2162779"/>
              <a:ext cx="1672344" cy="48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600">
                  <a:solidFill>
                    <a:schemeClr val="tx1"/>
                  </a:solidFill>
                  <a:latin typeface="Times New Roman" panose="02020603050405020304" pitchFamily="18" charset="0"/>
                </a:defRPr>
              </a:lvl1pPr>
              <a:lvl2pPr marL="742950" indent="-285750" eaLnBrk="0" hangingPunct="0">
                <a:defRPr sz="3600">
                  <a:solidFill>
                    <a:schemeClr val="tx1"/>
                  </a:solidFill>
                  <a:latin typeface="Times New Roman" panose="02020603050405020304" pitchFamily="18" charset="0"/>
                </a:defRPr>
              </a:lvl2pPr>
              <a:lvl3pPr marL="1143000" indent="-228600" eaLnBrk="0" hangingPunct="0">
                <a:defRPr sz="3600">
                  <a:solidFill>
                    <a:schemeClr val="tx1"/>
                  </a:solidFill>
                  <a:latin typeface="Times New Roman" panose="02020603050405020304" pitchFamily="18" charset="0"/>
                </a:defRPr>
              </a:lvl3pPr>
              <a:lvl4pPr marL="1600200" indent="-228600" eaLnBrk="0" hangingPunct="0">
                <a:defRPr sz="3600">
                  <a:solidFill>
                    <a:schemeClr val="tx1"/>
                  </a:solidFill>
                  <a:latin typeface="Times New Roman" panose="02020603050405020304" pitchFamily="18" charset="0"/>
                </a:defRPr>
              </a:lvl4pPr>
              <a:lvl5pPr marL="2057400" indent="-228600" eaLnBrk="0" hangingPunct="0">
                <a:defRPr sz="3600">
                  <a:solidFill>
                    <a:schemeClr val="tx1"/>
                  </a:solidFill>
                  <a:latin typeface="Times New Roman" panose="02020603050405020304" pitchFamily="18" charset="0"/>
                </a:defRPr>
              </a:lvl5pPr>
              <a:lvl6pPr marL="2514600" indent="-228600" eaLnBrk="0" fontAlgn="base" hangingPunct="0">
                <a:spcBef>
                  <a:spcPct val="0"/>
                </a:spcBef>
                <a:spcAft>
                  <a:spcPct val="0"/>
                </a:spcAft>
                <a:defRPr sz="3600">
                  <a:solidFill>
                    <a:schemeClr val="tx1"/>
                  </a:solidFill>
                  <a:latin typeface="Times New Roman" panose="02020603050405020304" pitchFamily="18" charset="0"/>
                </a:defRPr>
              </a:lvl6pPr>
              <a:lvl7pPr marL="2971800" indent="-228600" eaLnBrk="0" fontAlgn="base" hangingPunct="0">
                <a:spcBef>
                  <a:spcPct val="0"/>
                </a:spcBef>
                <a:spcAft>
                  <a:spcPct val="0"/>
                </a:spcAft>
                <a:defRPr sz="3600">
                  <a:solidFill>
                    <a:schemeClr val="tx1"/>
                  </a:solidFill>
                  <a:latin typeface="Times New Roman" panose="02020603050405020304" pitchFamily="18" charset="0"/>
                </a:defRPr>
              </a:lvl7pPr>
              <a:lvl8pPr marL="3429000" indent="-228600" eaLnBrk="0" fontAlgn="base" hangingPunct="0">
                <a:spcBef>
                  <a:spcPct val="0"/>
                </a:spcBef>
                <a:spcAft>
                  <a:spcPct val="0"/>
                </a:spcAft>
                <a:defRPr sz="3600">
                  <a:solidFill>
                    <a:schemeClr val="tx1"/>
                  </a:solidFill>
                  <a:latin typeface="Times New Roman" panose="02020603050405020304" pitchFamily="18" charset="0"/>
                </a:defRPr>
              </a:lvl8pPr>
              <a:lvl9pPr marL="3886200" indent="-228600" eaLnBrk="0" fontAlgn="base" hangingPunct="0">
                <a:spcBef>
                  <a:spcPct val="0"/>
                </a:spcBef>
                <a:spcAft>
                  <a:spcPct val="0"/>
                </a:spcAft>
                <a:defRPr sz="3600">
                  <a:solidFill>
                    <a:schemeClr val="tx1"/>
                  </a:solidFill>
                  <a:latin typeface="Times New Roman" panose="02020603050405020304" pitchFamily="18" charset="0"/>
                </a:defRPr>
              </a:lvl9pPr>
            </a:lstStyle>
            <a:p>
              <a:pPr eaLnBrk="1" hangingPunct="1"/>
              <a:r>
                <a:rPr lang="en-US" altLang="en-US" sz="2800">
                  <a:solidFill>
                    <a:srgbClr val="FF0000"/>
                  </a:solidFill>
                  <a:latin typeface="Bernard MT Condensed" panose="02050806060905020404" pitchFamily="18" charset="0"/>
                </a:rPr>
                <a:t>1905 - 1908</a:t>
              </a:r>
              <a:endParaRPr lang="en-US" altLang="en-US" sz="2800">
                <a:solidFill>
                  <a:srgbClr val="FF0000"/>
                </a:solidFill>
                <a:latin typeface="Bernard MT Condensed" panose="02050806060905020404" pitchFamily="18" charset="0"/>
              </a:endParaRPr>
            </a:p>
          </p:txBody>
        </p:sp>
      </p:grpSp>
      <p:sp>
        <p:nvSpPr>
          <p:cNvPr id="16" name="Isosceles Triangle 15"/>
          <p:cNvSpPr/>
          <p:nvPr/>
        </p:nvSpPr>
        <p:spPr>
          <a:xfrm rot="5400000">
            <a:off x="814388" y="2886075"/>
            <a:ext cx="795337" cy="1509713"/>
          </a:xfrm>
          <a:prstGeom prst="triangl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0000"/>
              </a:solidFill>
            </a:endParaRPr>
          </a:p>
        </p:txBody>
      </p:sp>
      <p:sp>
        <p:nvSpPr>
          <p:cNvPr id="18" name="Oval 17"/>
          <p:cNvSpPr/>
          <p:nvPr/>
        </p:nvSpPr>
        <p:spPr>
          <a:xfrm>
            <a:off x="3581400" y="3091302"/>
            <a:ext cx="1371600" cy="1404498"/>
          </a:xfrm>
          <a:prstGeom prst="ellipse">
            <a:avLst/>
          </a:prstGeom>
          <a:gradFill flip="none" rotWithShape="1">
            <a:gsLst>
              <a:gs pos="0">
                <a:schemeClr val="accent1">
                  <a:lumMod val="5000"/>
                  <a:lumOff val="95000"/>
                </a:schemeClr>
              </a:gs>
              <a:gs pos="100000">
                <a:srgbClr val="0070C0"/>
              </a:gs>
            </a:gsLst>
            <a:path path="circle">
              <a:fillToRect l="50000" t="50000" r="50000" b="50000"/>
            </a:path>
            <a:tileRect/>
          </a:gra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chemeClr val="tx1"/>
                </a:solidFill>
                <a:latin typeface="Bernard MT Condensed" panose="02050806060905020404" pitchFamily="18" charset="0"/>
              </a:rPr>
              <a:t>SPIN</a:t>
            </a:r>
            <a:endParaRPr lang="en-US" sz="2800">
              <a:solidFill>
                <a:schemeClr val="tx1"/>
              </a:solidFill>
              <a:latin typeface="Bernard MT Condensed" panose="02050806060905020404"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1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2863"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7"/>
          <p:cNvSpPr>
            <a:spLocks noChangeArrowheads="1"/>
          </p:cNvSpPr>
          <p:nvPr/>
        </p:nvSpPr>
        <p:spPr bwMode="auto">
          <a:xfrm>
            <a:off x="42863" y="1317625"/>
            <a:ext cx="91440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nchor="ctr" anchorCtr="1"/>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eaLnBrk="1" hangingPunct="1">
              <a:spcBef>
                <a:spcPct val="0"/>
              </a:spcBef>
              <a:buClrTx/>
              <a:buSzTx/>
              <a:buFontTx/>
              <a:buNone/>
            </a:pPr>
            <a:r>
              <a:rPr lang="en-US" altLang="en-US" sz="2700" b="1">
                <a:solidFill>
                  <a:srgbClr val="FF0000"/>
                </a:solidFill>
                <a:latin typeface="Arial" panose="020B0604020202020204" pitchFamily="34" charset="0"/>
                <a:cs typeface="Times New Roman" panose="02020603050405020304" pitchFamily="18" charset="0"/>
              </a:rPr>
              <a:t>MỤC TIÊU BÀI HỌC</a:t>
            </a:r>
            <a:endParaRPr lang="en-US" altLang="en-US" sz="2700" b="1">
              <a:solidFill>
                <a:srgbClr val="FF0000"/>
              </a:solidFill>
              <a:latin typeface="Arial" panose="020B0604020202020204" pitchFamily="34" charset="0"/>
              <a:cs typeface="Times New Roman" panose="02020603050405020304" pitchFamily="18" charset="0"/>
            </a:endParaRPr>
          </a:p>
        </p:txBody>
      </p:sp>
      <p:grpSp>
        <p:nvGrpSpPr>
          <p:cNvPr id="18442" name="Group 2"/>
          <p:cNvGrpSpPr/>
          <p:nvPr/>
        </p:nvGrpSpPr>
        <p:grpSpPr bwMode="auto">
          <a:xfrm>
            <a:off x="1371600" y="2743200"/>
            <a:ext cx="7105651" cy="2197718"/>
            <a:chOff x="719669" y="1377979"/>
            <a:chExt cx="6153793" cy="3211889"/>
          </a:xfrm>
        </p:grpSpPr>
        <p:sp>
          <p:nvSpPr>
            <p:cNvPr id="18443" name="Text Box 100"/>
            <p:cNvSpPr txBox="1">
              <a:spLocks noChangeArrowheads="1"/>
            </p:cNvSpPr>
            <p:nvPr/>
          </p:nvSpPr>
          <p:spPr bwMode="gray">
            <a:xfrm>
              <a:off x="719669" y="1377979"/>
              <a:ext cx="6153793" cy="3211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Franklin Gothic Book" panose="020B05030201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Franklin Gothic Book" panose="020B05030201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Franklin Gothic Book" panose="020B05030201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Franklin Gothic Book" panose="020B05030201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Franklin Gothic Book" panose="020B0503020102020204" pitchFamily="34" charset="0"/>
                </a:defRPr>
              </a:lvl9pPr>
            </a:lstStyle>
            <a:p>
              <a:pPr algn="just" eaLnBrk="1" hangingPunct="1">
                <a:lnSpc>
                  <a:spcPct val="150000"/>
                </a:lnSpc>
                <a:spcBef>
                  <a:spcPct val="0"/>
                </a:spcBef>
                <a:buClrTx/>
                <a:buSzTx/>
                <a:buFontTx/>
                <a:buNone/>
              </a:pPr>
              <a:r>
                <a:rPr lang="pt-BR" sz="2800" dirty="0">
                  <a:solidFill>
                    <a:srgbClr val="0000FF"/>
                  </a:solidFill>
                  <a:effectLst/>
                  <a:latin typeface="Times New Roman" panose="02020603050405020304" pitchFamily="18" charset="0"/>
                  <a:ea typeface="Times New Roman" panose="02020603050405020304" pitchFamily="18" charset="0"/>
                </a:rPr>
                <a:t>Nắm được các mốc thời gian , những sự kiện lịch sử tiêu biểu từ năm 1858 đến năm 1945 và </a:t>
              </a:r>
              <a:r>
                <a:rPr lang="en-US" sz="2800" dirty="0">
                  <a:solidFill>
                    <a:srgbClr val="0000FF"/>
                  </a:solidFill>
                  <a:effectLst/>
                  <a:latin typeface="Times New Roman" panose="02020603050405020304" pitchFamily="18" charset="0"/>
                  <a:ea typeface="Times New Roman" panose="02020603050405020304" pitchFamily="18" charset="0"/>
                </a:rPr>
                <a:t>ý </a:t>
              </a:r>
              <a:r>
                <a:rPr lang="en-US" sz="2800" dirty="0" err="1">
                  <a:solidFill>
                    <a:srgbClr val="0000FF"/>
                  </a:solidFill>
                  <a:effectLst/>
                  <a:latin typeface="Times New Roman" panose="02020603050405020304" pitchFamily="18" charset="0"/>
                  <a:ea typeface="Times New Roman" panose="02020603050405020304" pitchFamily="18" charset="0"/>
                </a:rPr>
                <a:t>nghĩa</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của</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những</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sự</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kiện</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lịch</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sử</a:t>
              </a:r>
              <a:r>
                <a:rPr lang="en-US" sz="2800" dirty="0">
                  <a:solidFill>
                    <a:srgbClr val="0000FF"/>
                  </a:solidFill>
                  <a:effectLst/>
                  <a:latin typeface="Times New Roman" panose="02020603050405020304" pitchFamily="18" charset="0"/>
                  <a:ea typeface="Times New Roman" panose="02020603050405020304" pitchFamily="18" charset="0"/>
                </a:rPr>
                <a:t> </a:t>
              </a:r>
              <a:r>
                <a:rPr lang="en-US" sz="2800" dirty="0" err="1">
                  <a:solidFill>
                    <a:srgbClr val="0000FF"/>
                  </a:solidFill>
                  <a:effectLst/>
                  <a:latin typeface="Times New Roman" panose="02020603050405020304" pitchFamily="18" charset="0"/>
                  <a:ea typeface="Times New Roman" panose="02020603050405020304" pitchFamily="18" charset="0"/>
                </a:rPr>
                <a:t>đó</a:t>
              </a:r>
              <a:r>
                <a:rPr lang="en-US" sz="2800" dirty="0">
                  <a:solidFill>
                    <a:srgbClr val="0000FF"/>
                  </a:solidFill>
                  <a:effectLst/>
                  <a:latin typeface="Times New Roman" panose="02020603050405020304" pitchFamily="18" charset="0"/>
                  <a:ea typeface="Times New Roman" panose="02020603050405020304" pitchFamily="18" charset="0"/>
                </a:rPr>
                <a:t>.</a:t>
              </a:r>
              <a:r>
                <a:rPr lang="pt-BR" sz="4000" dirty="0">
                  <a:solidFill>
                    <a:srgbClr val="0000FF"/>
                  </a:solidFill>
                  <a:effectLst/>
                  <a:latin typeface="Times New Roman" panose="02020603050405020304" pitchFamily="18" charset="0"/>
                  <a:ea typeface="Times New Roman" panose="02020603050405020304" pitchFamily="18" charset="0"/>
                </a:rPr>
                <a:t> </a:t>
              </a:r>
              <a:endParaRPr lang="en-US" altLang="en-US" sz="4000" dirty="0">
                <a:solidFill>
                  <a:srgbClr val="0000FF"/>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18445" name="Picture 215" descr="Picture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1576" y="2055443"/>
              <a:ext cx="502308" cy="1096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Graphical user interface, application&#10;&#10;Description automatically generated"/>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4061" y="-21210"/>
            <a:ext cx="9258061" cy="7000042"/>
          </a:xfrm>
          <a:prstGeom prst="rect">
            <a:avLst/>
          </a:prstGeom>
        </p:spPr>
      </p:pic>
      <p:sp>
        <p:nvSpPr>
          <p:cNvPr id="2" name="TextBox 1"/>
          <p:cNvSpPr txBox="1"/>
          <p:nvPr/>
        </p:nvSpPr>
        <p:spPr>
          <a:xfrm>
            <a:off x="628769" y="1828800"/>
            <a:ext cx="7772400" cy="1200329"/>
          </a:xfrm>
          <a:prstGeom prst="rect">
            <a:avLst/>
          </a:prstGeom>
          <a:noFill/>
        </p:spPr>
        <p:txBody>
          <a:bodyPr wrap="square" rtlCol="0">
            <a:spAutoFit/>
          </a:bodyPr>
          <a:lstStyle/>
          <a:p>
            <a:pPr algn="ctr"/>
            <a:r>
              <a:rPr lang="en-US" sz="3600" b="1" dirty="0" err="1">
                <a:solidFill>
                  <a:schemeClr val="bg1"/>
                </a:solidFill>
                <a:latin typeface="Times New Roman" panose="02020603050405020304" pitchFamily="18" charset="0"/>
                <a:cs typeface="Times New Roman" panose="02020603050405020304" pitchFamily="18" charset="0"/>
              </a:rPr>
              <a:t>Thống</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kê</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các</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sự</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kiện</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lịch</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sử</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tiêu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biểu</a:t>
            </a:r>
            <a:r>
              <a:rPr lang="en-US" sz="3600" b="1" dirty="0">
                <a:solidFill>
                  <a:schemeClr val="bg1"/>
                </a:solidFill>
                <a:latin typeface="Times New Roman" panose="02020603050405020304" pitchFamily="18" charset="0"/>
                <a:cs typeface="Times New Roman" panose="02020603050405020304" pitchFamily="18" charset="0"/>
              </a:rPr>
              <a:t> </a:t>
            </a:r>
            <a:r>
              <a:rPr lang="en-US" sz="3600" b="1" dirty="0" err="1">
                <a:solidFill>
                  <a:schemeClr val="bg1"/>
                </a:solidFill>
                <a:latin typeface="Times New Roman" panose="02020603050405020304" pitchFamily="18" charset="0"/>
                <a:cs typeface="Times New Roman" panose="02020603050405020304" pitchFamily="18" charset="0"/>
              </a:rPr>
              <a:t>từ</a:t>
            </a:r>
            <a:r>
              <a:rPr lang="en-US" sz="3600" b="1" dirty="0">
                <a:solidFill>
                  <a:schemeClr val="bg1"/>
                </a:solidFill>
                <a:latin typeface="Times New Roman" panose="02020603050405020304" pitchFamily="18" charset="0"/>
                <a:cs typeface="Times New Roman" panose="02020603050405020304" pitchFamily="18" charset="0"/>
              </a:rPr>
              <a:t> 1958 </a:t>
            </a:r>
            <a:r>
              <a:rPr lang="en-US" sz="3600" b="1" dirty="0" err="1">
                <a:solidFill>
                  <a:schemeClr val="bg1"/>
                </a:solidFill>
                <a:latin typeface="Times New Roman" panose="02020603050405020304" pitchFamily="18" charset="0"/>
                <a:cs typeface="Times New Roman" panose="02020603050405020304" pitchFamily="18" charset="0"/>
              </a:rPr>
              <a:t>đến</a:t>
            </a:r>
            <a:r>
              <a:rPr lang="en-US" sz="3600" b="1" dirty="0">
                <a:solidFill>
                  <a:schemeClr val="bg1"/>
                </a:solidFill>
                <a:latin typeface="Times New Roman" panose="02020603050405020304" pitchFamily="18" charset="0"/>
                <a:cs typeface="Times New Roman" panose="02020603050405020304" pitchFamily="18" charset="0"/>
              </a:rPr>
              <a:t> 1945</a:t>
            </a:r>
            <a:endParaRPr lang="en-US" sz="36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3"/>
          <p:cNvSpPr>
            <a:spLocks noChangeArrowheads="1"/>
          </p:cNvSpPr>
          <p:nvPr/>
        </p:nvSpPr>
        <p:spPr bwMode="auto">
          <a:xfrm>
            <a:off x="685800" y="1557338"/>
            <a:ext cx="2071688" cy="447675"/>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1/9/1858</a:t>
            </a:r>
            <a:endParaRPr lang="en-US" altLang="en-US" sz="1800" b="0">
              <a:solidFill>
                <a:srgbClr val="000000"/>
              </a:solidFill>
            </a:endParaRPr>
          </a:p>
        </p:txBody>
      </p:sp>
      <p:sp>
        <p:nvSpPr>
          <p:cNvPr id="4099" name="Rectangle 34"/>
          <p:cNvSpPr>
            <a:spLocks noChangeArrowheads="1"/>
          </p:cNvSpPr>
          <p:nvPr/>
        </p:nvSpPr>
        <p:spPr bwMode="auto">
          <a:xfrm>
            <a:off x="685800" y="2138363"/>
            <a:ext cx="2057400" cy="447675"/>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1859 - 1864</a:t>
            </a:r>
            <a:endParaRPr lang="en-US" altLang="en-US" sz="1800" b="0">
              <a:solidFill>
                <a:srgbClr val="000000"/>
              </a:solidFill>
            </a:endParaRPr>
          </a:p>
        </p:txBody>
      </p:sp>
      <p:sp>
        <p:nvSpPr>
          <p:cNvPr id="4100" name="Rectangle 35"/>
          <p:cNvSpPr>
            <a:spLocks noChangeArrowheads="1"/>
          </p:cNvSpPr>
          <p:nvPr/>
        </p:nvSpPr>
        <p:spPr bwMode="auto">
          <a:xfrm>
            <a:off x="685800" y="2771775"/>
            <a:ext cx="2057400" cy="447675"/>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5/7/1885</a:t>
            </a:r>
            <a:endParaRPr lang="en-US" altLang="en-US" sz="1800" b="0">
              <a:solidFill>
                <a:srgbClr val="000000"/>
              </a:solidFill>
            </a:endParaRPr>
          </a:p>
        </p:txBody>
      </p:sp>
      <p:sp>
        <p:nvSpPr>
          <p:cNvPr id="4101" name="Rectangle 36"/>
          <p:cNvSpPr>
            <a:spLocks noChangeArrowheads="1"/>
          </p:cNvSpPr>
          <p:nvPr/>
        </p:nvSpPr>
        <p:spPr bwMode="auto">
          <a:xfrm>
            <a:off x="700088" y="3352800"/>
            <a:ext cx="2057400" cy="447675"/>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1905 - 1908</a:t>
            </a:r>
            <a:endParaRPr lang="en-US" altLang="en-US" sz="1800" b="0">
              <a:solidFill>
                <a:srgbClr val="000000"/>
              </a:solidFill>
            </a:endParaRPr>
          </a:p>
        </p:txBody>
      </p:sp>
      <p:sp>
        <p:nvSpPr>
          <p:cNvPr id="4102" name="Rectangle 37"/>
          <p:cNvSpPr>
            <a:spLocks noChangeArrowheads="1"/>
          </p:cNvSpPr>
          <p:nvPr/>
        </p:nvSpPr>
        <p:spPr bwMode="auto">
          <a:xfrm>
            <a:off x="700088" y="3935413"/>
            <a:ext cx="2057400" cy="447675"/>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5/6/1911</a:t>
            </a:r>
            <a:endParaRPr lang="en-US" altLang="en-US" sz="1800" b="0">
              <a:solidFill>
                <a:srgbClr val="000000"/>
              </a:solidFill>
            </a:endParaRPr>
          </a:p>
        </p:txBody>
      </p:sp>
      <p:sp>
        <p:nvSpPr>
          <p:cNvPr id="4103" name="Rectangle 38"/>
          <p:cNvSpPr>
            <a:spLocks noChangeArrowheads="1"/>
          </p:cNvSpPr>
          <p:nvPr/>
        </p:nvSpPr>
        <p:spPr bwMode="auto">
          <a:xfrm>
            <a:off x="700088" y="4457700"/>
            <a:ext cx="2057400" cy="447675"/>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3/2/1930</a:t>
            </a:r>
            <a:endParaRPr lang="en-US" altLang="en-US" sz="1800" b="0">
              <a:solidFill>
                <a:srgbClr val="000000"/>
              </a:solidFill>
            </a:endParaRPr>
          </a:p>
        </p:txBody>
      </p:sp>
      <p:sp>
        <p:nvSpPr>
          <p:cNvPr id="4104" name="Rectangle 39"/>
          <p:cNvSpPr>
            <a:spLocks noChangeArrowheads="1"/>
          </p:cNvSpPr>
          <p:nvPr/>
        </p:nvSpPr>
        <p:spPr bwMode="auto">
          <a:xfrm>
            <a:off x="700088" y="4984750"/>
            <a:ext cx="2057400" cy="447675"/>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1930 - 1931</a:t>
            </a:r>
            <a:endParaRPr lang="en-US" altLang="en-US" sz="1800" b="0">
              <a:solidFill>
                <a:srgbClr val="000000"/>
              </a:solidFill>
            </a:endParaRPr>
          </a:p>
        </p:txBody>
      </p:sp>
      <p:sp>
        <p:nvSpPr>
          <p:cNvPr id="4105" name="Rectangle 40"/>
          <p:cNvSpPr>
            <a:spLocks noChangeArrowheads="1"/>
          </p:cNvSpPr>
          <p:nvPr/>
        </p:nvSpPr>
        <p:spPr bwMode="auto">
          <a:xfrm>
            <a:off x="700088" y="5486400"/>
            <a:ext cx="2057400" cy="447675"/>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8/1945</a:t>
            </a:r>
            <a:endParaRPr lang="en-US" altLang="en-US" sz="1800" b="0">
              <a:solidFill>
                <a:srgbClr val="000000"/>
              </a:solidFill>
            </a:endParaRPr>
          </a:p>
        </p:txBody>
      </p:sp>
      <p:sp>
        <p:nvSpPr>
          <p:cNvPr id="4106" name="Rectangle 41"/>
          <p:cNvSpPr>
            <a:spLocks noChangeArrowheads="1"/>
          </p:cNvSpPr>
          <p:nvPr/>
        </p:nvSpPr>
        <p:spPr bwMode="auto">
          <a:xfrm>
            <a:off x="685800" y="5984875"/>
            <a:ext cx="2057400" cy="447675"/>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2/9/1945</a:t>
            </a:r>
            <a:endParaRPr lang="en-US" altLang="en-US" sz="1800" b="0">
              <a:solidFill>
                <a:srgbClr val="000000"/>
              </a:solidFill>
            </a:endParaRPr>
          </a:p>
        </p:txBody>
      </p:sp>
      <p:sp>
        <p:nvSpPr>
          <p:cNvPr id="4107" name="Rectangle 42"/>
          <p:cNvSpPr>
            <a:spLocks noChangeArrowheads="1"/>
          </p:cNvSpPr>
          <p:nvPr/>
        </p:nvSpPr>
        <p:spPr bwMode="auto">
          <a:xfrm>
            <a:off x="3951288" y="1557338"/>
            <a:ext cx="48006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Đông Du</a:t>
            </a:r>
            <a:endParaRPr lang="en-US" altLang="en-US" sz="1800" b="0">
              <a:solidFill>
                <a:srgbClr val="000000"/>
              </a:solidFill>
            </a:endParaRPr>
          </a:p>
        </p:txBody>
      </p:sp>
      <p:sp>
        <p:nvSpPr>
          <p:cNvPr id="4108" name="Rectangle 43"/>
          <p:cNvSpPr>
            <a:spLocks noChangeArrowheads="1"/>
          </p:cNvSpPr>
          <p:nvPr/>
        </p:nvSpPr>
        <p:spPr bwMode="auto">
          <a:xfrm>
            <a:off x="3941763" y="2205038"/>
            <a:ext cx="48006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Đảng Cộng sản Việt Nam ra đời</a:t>
            </a:r>
            <a:endParaRPr lang="en-US" altLang="en-US" sz="1800" b="0">
              <a:solidFill>
                <a:srgbClr val="000000"/>
              </a:solidFill>
            </a:endParaRPr>
          </a:p>
        </p:txBody>
      </p:sp>
      <p:sp>
        <p:nvSpPr>
          <p:cNvPr id="4109" name="Rectangle 44"/>
          <p:cNvSpPr>
            <a:spLocks noChangeArrowheads="1"/>
          </p:cNvSpPr>
          <p:nvPr/>
        </p:nvSpPr>
        <p:spPr bwMode="auto">
          <a:xfrm>
            <a:off x="3941763" y="2838450"/>
            <a:ext cx="48006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Pháp nổ súng xâm lược nước ta</a:t>
            </a:r>
            <a:endParaRPr lang="en-US" altLang="en-US" sz="1800" b="0">
              <a:solidFill>
                <a:srgbClr val="000000"/>
              </a:solidFill>
            </a:endParaRPr>
          </a:p>
        </p:txBody>
      </p:sp>
      <p:sp>
        <p:nvSpPr>
          <p:cNvPr id="4110" name="Rectangle 45"/>
          <p:cNvSpPr>
            <a:spLocks noChangeArrowheads="1"/>
          </p:cNvSpPr>
          <p:nvPr/>
        </p:nvSpPr>
        <p:spPr bwMode="auto">
          <a:xfrm>
            <a:off x="3962400" y="3352800"/>
            <a:ext cx="4800600" cy="4572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Cách mạng tháng Tám thành công</a:t>
            </a:r>
            <a:endParaRPr lang="en-US" altLang="en-US" sz="1800" b="0">
              <a:solidFill>
                <a:srgbClr val="000000"/>
              </a:solidFill>
            </a:endParaRPr>
          </a:p>
        </p:txBody>
      </p:sp>
      <p:sp>
        <p:nvSpPr>
          <p:cNvPr id="4111" name="Rectangle 46"/>
          <p:cNvSpPr>
            <a:spLocks noChangeArrowheads="1"/>
          </p:cNvSpPr>
          <p:nvPr/>
        </p:nvSpPr>
        <p:spPr bwMode="auto">
          <a:xfrm>
            <a:off x="3962400" y="4002088"/>
            <a:ext cx="48006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chống Pháp của Trương Định</a:t>
            </a:r>
            <a:endParaRPr lang="en-US" altLang="en-US" sz="1800" b="0">
              <a:solidFill>
                <a:srgbClr val="000000"/>
              </a:solidFill>
            </a:endParaRPr>
          </a:p>
        </p:txBody>
      </p:sp>
      <p:sp>
        <p:nvSpPr>
          <p:cNvPr id="4112" name="Rectangle 47"/>
          <p:cNvSpPr>
            <a:spLocks noChangeArrowheads="1"/>
          </p:cNvSpPr>
          <p:nvPr/>
        </p:nvSpPr>
        <p:spPr bwMode="auto">
          <a:xfrm>
            <a:off x="3997325" y="4524375"/>
            <a:ext cx="48006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Cuộc phản công ở kinh thành Huế</a:t>
            </a:r>
            <a:endParaRPr lang="en-US" altLang="en-US" sz="1800" b="0">
              <a:solidFill>
                <a:srgbClr val="000000"/>
              </a:solidFill>
            </a:endParaRPr>
          </a:p>
        </p:txBody>
      </p:sp>
      <p:sp>
        <p:nvSpPr>
          <p:cNvPr id="4113" name="Rectangle 48"/>
          <p:cNvSpPr>
            <a:spLocks noChangeArrowheads="1"/>
          </p:cNvSpPr>
          <p:nvPr/>
        </p:nvSpPr>
        <p:spPr bwMode="auto">
          <a:xfrm>
            <a:off x="3997325" y="4984750"/>
            <a:ext cx="48006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Bác Hồ đọc Tuyên ngôn Độc lập</a:t>
            </a:r>
            <a:endParaRPr lang="en-US" altLang="en-US" sz="1800" b="0">
              <a:solidFill>
                <a:srgbClr val="000000"/>
              </a:solidFill>
            </a:endParaRPr>
          </a:p>
        </p:txBody>
      </p:sp>
      <p:sp>
        <p:nvSpPr>
          <p:cNvPr id="4114" name="Rectangle 49"/>
          <p:cNvSpPr>
            <a:spLocks noChangeArrowheads="1"/>
          </p:cNvSpPr>
          <p:nvPr/>
        </p:nvSpPr>
        <p:spPr bwMode="auto">
          <a:xfrm>
            <a:off x="3962400" y="5486400"/>
            <a:ext cx="48006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Nguyễn Tất Thành ra đi tìm đường cứu nước</a:t>
            </a:r>
            <a:endParaRPr lang="en-US" altLang="en-US" sz="1800" b="0">
              <a:solidFill>
                <a:srgbClr val="000000"/>
              </a:solidFill>
            </a:endParaRPr>
          </a:p>
        </p:txBody>
      </p:sp>
      <p:sp>
        <p:nvSpPr>
          <p:cNvPr id="4115" name="Rectangle 50"/>
          <p:cNvSpPr>
            <a:spLocks noChangeArrowheads="1"/>
          </p:cNvSpPr>
          <p:nvPr/>
        </p:nvSpPr>
        <p:spPr bwMode="auto">
          <a:xfrm>
            <a:off x="3997325" y="6051550"/>
            <a:ext cx="48006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Xô viết Nghệ - Tĩnh</a:t>
            </a:r>
            <a:endParaRPr lang="en-US" altLang="en-US" sz="1800" b="0">
              <a:solidFill>
                <a:srgbClr val="000000"/>
              </a:solidFill>
            </a:endParaRPr>
          </a:p>
        </p:txBody>
      </p:sp>
      <p:cxnSp>
        <p:nvCxnSpPr>
          <p:cNvPr id="30782" name="AutoShape 62"/>
          <p:cNvCxnSpPr>
            <a:cxnSpLocks noChangeShapeType="1"/>
            <a:stCxn id="4098" idx="3"/>
            <a:endCxn id="4109" idx="1"/>
          </p:cNvCxnSpPr>
          <p:nvPr/>
        </p:nvCxnSpPr>
        <p:spPr bwMode="auto">
          <a:xfrm>
            <a:off x="2757488" y="1781175"/>
            <a:ext cx="1184275" cy="1247775"/>
          </a:xfrm>
          <a:prstGeom prst="straightConnector1">
            <a:avLst/>
          </a:prstGeom>
          <a:noFill/>
          <a:ln w="28575">
            <a:solidFill>
              <a:srgbClr val="FF0000"/>
            </a:solidFill>
            <a:rou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3" name="AutoShape 63"/>
          <p:cNvCxnSpPr>
            <a:cxnSpLocks noChangeShapeType="1"/>
            <a:stCxn id="4099" idx="3"/>
          </p:cNvCxnSpPr>
          <p:nvPr/>
        </p:nvCxnSpPr>
        <p:spPr bwMode="auto">
          <a:xfrm>
            <a:off x="2743200" y="2362200"/>
            <a:ext cx="1204913" cy="1851025"/>
          </a:xfrm>
          <a:prstGeom prst="straightConnector1">
            <a:avLst/>
          </a:prstGeom>
          <a:noFill/>
          <a:ln w="28575">
            <a:solidFill>
              <a:srgbClr val="FF0000"/>
            </a:solidFill>
            <a:rou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4" name="AutoShape 64"/>
          <p:cNvCxnSpPr>
            <a:cxnSpLocks noChangeShapeType="1"/>
            <a:stCxn id="4100" idx="3"/>
            <a:endCxn id="4112" idx="1"/>
          </p:cNvCxnSpPr>
          <p:nvPr/>
        </p:nvCxnSpPr>
        <p:spPr bwMode="auto">
          <a:xfrm>
            <a:off x="2743200" y="2995613"/>
            <a:ext cx="1254125" cy="1719262"/>
          </a:xfrm>
          <a:prstGeom prst="straightConnector1">
            <a:avLst/>
          </a:prstGeom>
          <a:noFill/>
          <a:ln w="28575">
            <a:solidFill>
              <a:srgbClr val="FF0000"/>
            </a:solidFill>
            <a:rou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5" name="AutoShape 65"/>
          <p:cNvCxnSpPr>
            <a:cxnSpLocks noChangeShapeType="1"/>
            <a:stCxn id="4101" idx="3"/>
            <a:endCxn id="4107" idx="1"/>
          </p:cNvCxnSpPr>
          <p:nvPr/>
        </p:nvCxnSpPr>
        <p:spPr bwMode="auto">
          <a:xfrm flipV="1">
            <a:off x="2757488" y="1747838"/>
            <a:ext cx="1193800" cy="1828800"/>
          </a:xfrm>
          <a:prstGeom prst="straightConnector1">
            <a:avLst/>
          </a:prstGeom>
          <a:noFill/>
          <a:ln w="28575">
            <a:solidFill>
              <a:srgbClr val="FF0000"/>
            </a:solidFill>
            <a:rou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6" name="AutoShape 66"/>
          <p:cNvCxnSpPr>
            <a:cxnSpLocks noChangeShapeType="1"/>
            <a:stCxn id="4102" idx="3"/>
          </p:cNvCxnSpPr>
          <p:nvPr/>
        </p:nvCxnSpPr>
        <p:spPr bwMode="auto">
          <a:xfrm>
            <a:off x="2757488" y="4159250"/>
            <a:ext cx="1157287" cy="1546225"/>
          </a:xfrm>
          <a:prstGeom prst="straightConnector1">
            <a:avLst/>
          </a:prstGeom>
          <a:noFill/>
          <a:ln w="28575">
            <a:solidFill>
              <a:srgbClr val="FF0000"/>
            </a:solidFill>
            <a:rou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7" name="AutoShape 67"/>
          <p:cNvCxnSpPr>
            <a:cxnSpLocks noChangeShapeType="1"/>
            <a:stCxn id="4103" idx="3"/>
          </p:cNvCxnSpPr>
          <p:nvPr/>
        </p:nvCxnSpPr>
        <p:spPr bwMode="auto">
          <a:xfrm flipV="1">
            <a:off x="2757488" y="2362200"/>
            <a:ext cx="1157287" cy="2319338"/>
          </a:xfrm>
          <a:prstGeom prst="straightConnector1">
            <a:avLst/>
          </a:prstGeom>
          <a:noFill/>
          <a:ln w="28575">
            <a:solidFill>
              <a:srgbClr val="FF0000"/>
            </a:solidFill>
            <a:rou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8" name="AutoShape 68"/>
          <p:cNvCxnSpPr>
            <a:cxnSpLocks noChangeShapeType="1"/>
            <a:stCxn id="4104" idx="3"/>
            <a:endCxn id="4115" idx="1"/>
          </p:cNvCxnSpPr>
          <p:nvPr/>
        </p:nvCxnSpPr>
        <p:spPr bwMode="auto">
          <a:xfrm>
            <a:off x="2757488" y="5208588"/>
            <a:ext cx="1239837" cy="1033462"/>
          </a:xfrm>
          <a:prstGeom prst="straightConnector1">
            <a:avLst/>
          </a:prstGeom>
          <a:noFill/>
          <a:ln w="28575">
            <a:solidFill>
              <a:srgbClr val="FF0000"/>
            </a:solidFill>
            <a:rou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89" name="AutoShape 69"/>
          <p:cNvCxnSpPr>
            <a:cxnSpLocks noChangeShapeType="1"/>
            <a:stCxn id="4105" idx="3"/>
            <a:endCxn id="4110" idx="1"/>
          </p:cNvCxnSpPr>
          <p:nvPr/>
        </p:nvCxnSpPr>
        <p:spPr bwMode="auto">
          <a:xfrm flipV="1">
            <a:off x="2757488" y="3581400"/>
            <a:ext cx="1204912" cy="2128838"/>
          </a:xfrm>
          <a:prstGeom prst="straightConnector1">
            <a:avLst/>
          </a:prstGeom>
          <a:noFill/>
          <a:ln w="28575">
            <a:solidFill>
              <a:srgbClr val="FF0000"/>
            </a:solidFill>
            <a:rou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790" name="AutoShape 70"/>
          <p:cNvCxnSpPr>
            <a:cxnSpLocks noChangeShapeType="1"/>
            <a:stCxn id="4106" idx="3"/>
            <a:endCxn id="4113" idx="1"/>
          </p:cNvCxnSpPr>
          <p:nvPr/>
        </p:nvCxnSpPr>
        <p:spPr bwMode="auto">
          <a:xfrm flipV="1">
            <a:off x="2743200" y="5175250"/>
            <a:ext cx="1254125" cy="1033463"/>
          </a:xfrm>
          <a:prstGeom prst="straightConnector1">
            <a:avLst/>
          </a:prstGeom>
          <a:noFill/>
          <a:ln w="28575">
            <a:solidFill>
              <a:srgbClr val="FF0000"/>
            </a:solidFill>
            <a:rou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91" name="AutoShape 71"/>
          <p:cNvSpPr>
            <a:spLocks noChangeArrowheads="1"/>
          </p:cNvSpPr>
          <p:nvPr/>
        </p:nvSpPr>
        <p:spPr bwMode="auto">
          <a:xfrm>
            <a:off x="609600" y="152400"/>
            <a:ext cx="2133600" cy="990600"/>
          </a:xfrm>
          <a:prstGeom prst="irregularSeal1">
            <a:avLst/>
          </a:prstGeom>
          <a:solidFill>
            <a:srgbClr val="FF9900"/>
          </a:solidFill>
          <a:ln w="9525">
            <a:solidFill>
              <a:srgbClr val="0000FF"/>
            </a:solidFill>
            <a:miter lim="800000"/>
          </a:ln>
          <a:effectLst>
            <a:prstShdw prst="shdw13" dist="53882" dir="13500000">
              <a:schemeClr val="bg2">
                <a:alpha val="50000"/>
              </a:schemeClr>
            </a:prstShdw>
          </a:effec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THỜI GIAN</a:t>
            </a:r>
            <a:endParaRPr lang="en-US" altLang="en-US" sz="1800">
              <a:solidFill>
                <a:srgbClr val="000000"/>
              </a:solidFill>
            </a:endParaRPr>
          </a:p>
        </p:txBody>
      </p:sp>
      <p:sp>
        <p:nvSpPr>
          <p:cNvPr id="30792" name="AutoShape 72"/>
          <p:cNvSpPr>
            <a:spLocks noChangeArrowheads="1"/>
          </p:cNvSpPr>
          <p:nvPr/>
        </p:nvSpPr>
        <p:spPr bwMode="auto">
          <a:xfrm>
            <a:off x="4343400" y="228600"/>
            <a:ext cx="4267200" cy="990600"/>
          </a:xfrm>
          <a:prstGeom prst="irregularSeal1">
            <a:avLst/>
          </a:prstGeom>
          <a:solidFill>
            <a:srgbClr val="FF6600"/>
          </a:solidFill>
          <a:ln w="9525">
            <a:solidFill>
              <a:srgbClr val="0000FF"/>
            </a:solidFill>
            <a:miter lim="800000"/>
          </a:ln>
          <a:effectLst>
            <a:prstShdw prst="shdw13" dist="53882" dir="13500000">
              <a:schemeClr val="bg2">
                <a:alpha val="50000"/>
              </a:schemeClr>
            </a:prstShdw>
          </a:effec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SỰ KIỆN</a:t>
            </a:r>
            <a:endParaRPr lang="en-US" altLang="en-US" sz="1800">
              <a:solidFill>
                <a:srgbClr val="000000"/>
              </a:solidFill>
            </a:endParaRPr>
          </a:p>
        </p:txBody>
      </p:sp>
    </p:spTree>
  </p:cSld>
  <p:clrMapOvr>
    <a:masterClrMapping/>
  </p:clrMapOvr>
  <p:transition spd="med">
    <p:cover dir="r"/>
    <p:sndAc>
      <p:stSnd loop="1">
        <p:snd r:embed="rId1" name="bomb.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mph" presetSubtype="0" fill="hold" grpId="0" nodeType="clickEffect">
                                  <p:stCondLst>
                                    <p:cond delay="0"/>
                                  </p:stCondLst>
                                  <p:childTnLst>
                                    <p:animClr clrSpc="hsl" dir="cw">
                                      <p:cBhvr override="childStyle">
                                        <p:cTn id="6" dur="500" fill="hold"/>
                                        <p:tgtEl>
                                          <p:spTgt spid="30792"/>
                                        </p:tgtEl>
                                        <p:attrNameLst>
                                          <p:attrName>style.color</p:attrName>
                                        </p:attrNameLst>
                                      </p:cBhvr>
                                      <p:by>
                                        <p:hsl h="10842353" s="0" l="0"/>
                                      </p:by>
                                    </p:animClr>
                                    <p:animClr clrSpc="hsl" dir="cw">
                                      <p:cBhvr>
                                        <p:cTn id="7" dur="500" fill="hold"/>
                                        <p:tgtEl>
                                          <p:spTgt spid="30792"/>
                                        </p:tgtEl>
                                        <p:attrNameLst>
                                          <p:attrName>fillcolor</p:attrName>
                                        </p:attrNameLst>
                                      </p:cBhvr>
                                      <p:by>
                                        <p:hsl h="10842353" s="0" l="0"/>
                                      </p:by>
                                    </p:animClr>
                                    <p:animClr clrSpc="hsl" dir="cw">
                                      <p:cBhvr>
                                        <p:cTn id="8" dur="500" fill="hold"/>
                                        <p:tgtEl>
                                          <p:spTgt spid="30792"/>
                                        </p:tgtEl>
                                        <p:attrNameLst>
                                          <p:attrName>stroke.color</p:attrName>
                                        </p:attrNameLst>
                                      </p:cBhvr>
                                      <p:by>
                                        <p:hsl h="10842353" s="0" l="0"/>
                                      </p:by>
                                    </p:animClr>
                                    <p:set>
                                      <p:cBhvr>
                                        <p:cTn id="9" dur="500" fill="hold"/>
                                        <p:tgtEl>
                                          <p:spTgt spid="30792"/>
                                        </p:tgtEl>
                                        <p:attrNameLst>
                                          <p:attrName>fill.type</p:attrName>
                                        </p:attrNameLst>
                                      </p:cBhvr>
                                      <p:to>
                                        <p:strVal val="solid"/>
                                      </p:to>
                                    </p:set>
                                  </p:childTnLst>
                                </p:cTn>
                              </p:par>
                              <p:par>
                                <p:cTn id="10" presetID="23" presetClass="emph" presetSubtype="0" fill="hold" grpId="0" nodeType="withEffect">
                                  <p:stCondLst>
                                    <p:cond delay="0"/>
                                  </p:stCondLst>
                                  <p:childTnLst>
                                    <p:animClr clrSpc="hsl" dir="cw">
                                      <p:cBhvr override="childStyle">
                                        <p:cTn id="11" dur="500" fill="hold"/>
                                        <p:tgtEl>
                                          <p:spTgt spid="30791"/>
                                        </p:tgtEl>
                                        <p:attrNameLst>
                                          <p:attrName>style.color</p:attrName>
                                        </p:attrNameLst>
                                      </p:cBhvr>
                                      <p:by>
                                        <p:hsl h="10842353" s="0" l="0"/>
                                      </p:by>
                                    </p:animClr>
                                    <p:animClr clrSpc="hsl" dir="cw">
                                      <p:cBhvr>
                                        <p:cTn id="12" dur="500" fill="hold"/>
                                        <p:tgtEl>
                                          <p:spTgt spid="30791"/>
                                        </p:tgtEl>
                                        <p:attrNameLst>
                                          <p:attrName>fillcolor</p:attrName>
                                        </p:attrNameLst>
                                      </p:cBhvr>
                                      <p:by>
                                        <p:hsl h="10842353" s="0" l="0"/>
                                      </p:by>
                                    </p:animClr>
                                    <p:animClr clrSpc="hsl" dir="cw">
                                      <p:cBhvr>
                                        <p:cTn id="13" dur="500" fill="hold"/>
                                        <p:tgtEl>
                                          <p:spTgt spid="30791"/>
                                        </p:tgtEl>
                                        <p:attrNameLst>
                                          <p:attrName>stroke.color</p:attrName>
                                        </p:attrNameLst>
                                      </p:cBhvr>
                                      <p:by>
                                        <p:hsl h="10842353" s="0" l="0"/>
                                      </p:by>
                                    </p:animClr>
                                    <p:set>
                                      <p:cBhvr>
                                        <p:cTn id="14" dur="500" fill="hold"/>
                                        <p:tgtEl>
                                          <p:spTgt spid="30791"/>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nodeType="clickEffect">
                                  <p:stCondLst>
                                    <p:cond delay="0"/>
                                  </p:stCondLst>
                                  <p:childTnLst>
                                    <p:set>
                                      <p:cBhvr>
                                        <p:cTn id="18" dur="1" fill="hold">
                                          <p:stCondLst>
                                            <p:cond delay="0"/>
                                          </p:stCondLst>
                                        </p:cTn>
                                        <p:tgtEl>
                                          <p:spTgt spid="30782"/>
                                        </p:tgtEl>
                                        <p:attrNameLst>
                                          <p:attrName>style.visibility</p:attrName>
                                        </p:attrNameLst>
                                      </p:cBhvr>
                                      <p:to>
                                        <p:strVal val="visible"/>
                                      </p:to>
                                    </p:set>
                                    <p:anim calcmode="lin" valueType="num">
                                      <p:cBhvr>
                                        <p:cTn id="19" dur="1000" fill="hold"/>
                                        <p:tgtEl>
                                          <p:spTgt spid="30782"/>
                                        </p:tgtEl>
                                        <p:attrNameLst>
                                          <p:attrName>ppt_w</p:attrName>
                                        </p:attrNameLst>
                                      </p:cBhvr>
                                      <p:tavLst>
                                        <p:tav tm="0">
                                          <p:val>
                                            <p:strVal val="#ppt_w*0.70"/>
                                          </p:val>
                                        </p:tav>
                                        <p:tav tm="100000">
                                          <p:val>
                                            <p:strVal val="#ppt_w"/>
                                          </p:val>
                                        </p:tav>
                                      </p:tavLst>
                                    </p:anim>
                                    <p:anim calcmode="lin" valueType="num">
                                      <p:cBhvr>
                                        <p:cTn id="20" dur="1000" fill="hold"/>
                                        <p:tgtEl>
                                          <p:spTgt spid="30782"/>
                                        </p:tgtEl>
                                        <p:attrNameLst>
                                          <p:attrName>ppt_h</p:attrName>
                                        </p:attrNameLst>
                                      </p:cBhvr>
                                      <p:tavLst>
                                        <p:tav tm="0">
                                          <p:val>
                                            <p:strVal val="#ppt_h"/>
                                          </p:val>
                                        </p:tav>
                                        <p:tav tm="100000">
                                          <p:val>
                                            <p:strVal val="#ppt_h"/>
                                          </p:val>
                                        </p:tav>
                                      </p:tavLst>
                                    </p:anim>
                                    <p:animEffect transition="in" filter="fade">
                                      <p:cBhvr>
                                        <p:cTn id="21" dur="1000"/>
                                        <p:tgtEl>
                                          <p:spTgt spid="30782"/>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30783"/>
                                        </p:tgtEl>
                                        <p:attrNameLst>
                                          <p:attrName>style.visibility</p:attrName>
                                        </p:attrNameLst>
                                      </p:cBhvr>
                                      <p:to>
                                        <p:strVal val="visible"/>
                                      </p:to>
                                    </p:set>
                                    <p:anim calcmode="lin" valueType="num">
                                      <p:cBhvr>
                                        <p:cTn id="26" dur="1000" fill="hold"/>
                                        <p:tgtEl>
                                          <p:spTgt spid="30783"/>
                                        </p:tgtEl>
                                        <p:attrNameLst>
                                          <p:attrName>ppt_w</p:attrName>
                                        </p:attrNameLst>
                                      </p:cBhvr>
                                      <p:tavLst>
                                        <p:tav tm="0">
                                          <p:val>
                                            <p:strVal val="#ppt_w*0.70"/>
                                          </p:val>
                                        </p:tav>
                                        <p:tav tm="100000">
                                          <p:val>
                                            <p:strVal val="#ppt_w"/>
                                          </p:val>
                                        </p:tav>
                                      </p:tavLst>
                                    </p:anim>
                                    <p:anim calcmode="lin" valueType="num">
                                      <p:cBhvr>
                                        <p:cTn id="27" dur="1000" fill="hold"/>
                                        <p:tgtEl>
                                          <p:spTgt spid="30783"/>
                                        </p:tgtEl>
                                        <p:attrNameLst>
                                          <p:attrName>ppt_h</p:attrName>
                                        </p:attrNameLst>
                                      </p:cBhvr>
                                      <p:tavLst>
                                        <p:tav tm="0">
                                          <p:val>
                                            <p:strVal val="#ppt_h"/>
                                          </p:val>
                                        </p:tav>
                                        <p:tav tm="100000">
                                          <p:val>
                                            <p:strVal val="#ppt_h"/>
                                          </p:val>
                                        </p:tav>
                                      </p:tavLst>
                                    </p:anim>
                                    <p:animEffect transition="in" filter="fade">
                                      <p:cBhvr>
                                        <p:cTn id="28" dur="1000"/>
                                        <p:tgtEl>
                                          <p:spTgt spid="30783"/>
                                        </p:tgtEl>
                                      </p:cBhvr>
                                    </p:animEffect>
                                  </p:childTnLst>
                                </p:cTn>
                              </p:par>
                            </p:childTnLst>
                          </p:cTn>
                        </p:par>
                      </p:childTnLst>
                    </p:cTn>
                  </p:par>
                  <p:par>
                    <p:cTn id="29" fill="hold">
                      <p:stCondLst>
                        <p:cond delay="indefinite"/>
                      </p:stCondLst>
                      <p:childTnLst>
                        <p:par>
                          <p:cTn id="30" fill="hold">
                            <p:stCondLst>
                              <p:cond delay="0"/>
                            </p:stCondLst>
                            <p:childTnLst>
                              <p:par>
                                <p:cTn id="31" presetID="55" presetClass="entr" presetSubtype="0" fill="hold" nodeType="clickEffect">
                                  <p:stCondLst>
                                    <p:cond delay="0"/>
                                  </p:stCondLst>
                                  <p:childTnLst>
                                    <p:set>
                                      <p:cBhvr>
                                        <p:cTn id="32" dur="1" fill="hold">
                                          <p:stCondLst>
                                            <p:cond delay="0"/>
                                          </p:stCondLst>
                                        </p:cTn>
                                        <p:tgtEl>
                                          <p:spTgt spid="30784"/>
                                        </p:tgtEl>
                                        <p:attrNameLst>
                                          <p:attrName>style.visibility</p:attrName>
                                        </p:attrNameLst>
                                      </p:cBhvr>
                                      <p:to>
                                        <p:strVal val="visible"/>
                                      </p:to>
                                    </p:set>
                                    <p:anim calcmode="lin" valueType="num">
                                      <p:cBhvr>
                                        <p:cTn id="33" dur="1000" fill="hold"/>
                                        <p:tgtEl>
                                          <p:spTgt spid="30784"/>
                                        </p:tgtEl>
                                        <p:attrNameLst>
                                          <p:attrName>ppt_w</p:attrName>
                                        </p:attrNameLst>
                                      </p:cBhvr>
                                      <p:tavLst>
                                        <p:tav tm="0">
                                          <p:val>
                                            <p:strVal val="#ppt_w*0.70"/>
                                          </p:val>
                                        </p:tav>
                                        <p:tav tm="100000">
                                          <p:val>
                                            <p:strVal val="#ppt_w"/>
                                          </p:val>
                                        </p:tav>
                                      </p:tavLst>
                                    </p:anim>
                                    <p:anim calcmode="lin" valueType="num">
                                      <p:cBhvr>
                                        <p:cTn id="34" dur="1000" fill="hold"/>
                                        <p:tgtEl>
                                          <p:spTgt spid="30784"/>
                                        </p:tgtEl>
                                        <p:attrNameLst>
                                          <p:attrName>ppt_h</p:attrName>
                                        </p:attrNameLst>
                                      </p:cBhvr>
                                      <p:tavLst>
                                        <p:tav tm="0">
                                          <p:val>
                                            <p:strVal val="#ppt_h"/>
                                          </p:val>
                                        </p:tav>
                                        <p:tav tm="100000">
                                          <p:val>
                                            <p:strVal val="#ppt_h"/>
                                          </p:val>
                                        </p:tav>
                                      </p:tavLst>
                                    </p:anim>
                                    <p:animEffect transition="in" filter="fade">
                                      <p:cBhvr>
                                        <p:cTn id="35" dur="1000"/>
                                        <p:tgtEl>
                                          <p:spTgt spid="30784"/>
                                        </p:tgtEl>
                                      </p:cBhvr>
                                    </p:animEffect>
                                  </p:childTnLst>
                                </p:cTn>
                              </p:par>
                            </p:childTnLst>
                          </p:cTn>
                        </p:par>
                      </p:childTnLst>
                    </p:cTn>
                  </p:par>
                  <p:par>
                    <p:cTn id="36" fill="hold">
                      <p:stCondLst>
                        <p:cond delay="indefinite"/>
                      </p:stCondLst>
                      <p:childTnLst>
                        <p:par>
                          <p:cTn id="37" fill="hold">
                            <p:stCondLst>
                              <p:cond delay="0"/>
                            </p:stCondLst>
                            <p:childTnLst>
                              <p:par>
                                <p:cTn id="38" presetID="55" presetClass="entr" presetSubtype="0" fill="hold" nodeType="clickEffect">
                                  <p:stCondLst>
                                    <p:cond delay="0"/>
                                  </p:stCondLst>
                                  <p:childTnLst>
                                    <p:set>
                                      <p:cBhvr>
                                        <p:cTn id="39" dur="1" fill="hold">
                                          <p:stCondLst>
                                            <p:cond delay="0"/>
                                          </p:stCondLst>
                                        </p:cTn>
                                        <p:tgtEl>
                                          <p:spTgt spid="30785"/>
                                        </p:tgtEl>
                                        <p:attrNameLst>
                                          <p:attrName>style.visibility</p:attrName>
                                        </p:attrNameLst>
                                      </p:cBhvr>
                                      <p:to>
                                        <p:strVal val="visible"/>
                                      </p:to>
                                    </p:set>
                                    <p:anim calcmode="lin" valueType="num">
                                      <p:cBhvr>
                                        <p:cTn id="40" dur="1000" fill="hold"/>
                                        <p:tgtEl>
                                          <p:spTgt spid="30785"/>
                                        </p:tgtEl>
                                        <p:attrNameLst>
                                          <p:attrName>ppt_w</p:attrName>
                                        </p:attrNameLst>
                                      </p:cBhvr>
                                      <p:tavLst>
                                        <p:tav tm="0">
                                          <p:val>
                                            <p:strVal val="#ppt_w*0.70"/>
                                          </p:val>
                                        </p:tav>
                                        <p:tav tm="100000">
                                          <p:val>
                                            <p:strVal val="#ppt_w"/>
                                          </p:val>
                                        </p:tav>
                                      </p:tavLst>
                                    </p:anim>
                                    <p:anim calcmode="lin" valueType="num">
                                      <p:cBhvr>
                                        <p:cTn id="41" dur="1000" fill="hold"/>
                                        <p:tgtEl>
                                          <p:spTgt spid="30785"/>
                                        </p:tgtEl>
                                        <p:attrNameLst>
                                          <p:attrName>ppt_h</p:attrName>
                                        </p:attrNameLst>
                                      </p:cBhvr>
                                      <p:tavLst>
                                        <p:tav tm="0">
                                          <p:val>
                                            <p:strVal val="#ppt_h"/>
                                          </p:val>
                                        </p:tav>
                                        <p:tav tm="100000">
                                          <p:val>
                                            <p:strVal val="#ppt_h"/>
                                          </p:val>
                                        </p:tav>
                                      </p:tavLst>
                                    </p:anim>
                                    <p:animEffect transition="in" filter="fade">
                                      <p:cBhvr>
                                        <p:cTn id="42" dur="1000"/>
                                        <p:tgtEl>
                                          <p:spTgt spid="30785"/>
                                        </p:tgtEl>
                                      </p:cBhvr>
                                    </p:animEffect>
                                  </p:childTnLst>
                                </p:cTn>
                              </p:par>
                            </p:childTnLst>
                          </p:cTn>
                        </p:par>
                      </p:childTnLst>
                    </p:cTn>
                  </p:par>
                  <p:par>
                    <p:cTn id="43" fill="hold">
                      <p:stCondLst>
                        <p:cond delay="indefinite"/>
                      </p:stCondLst>
                      <p:childTnLst>
                        <p:par>
                          <p:cTn id="44" fill="hold">
                            <p:stCondLst>
                              <p:cond delay="0"/>
                            </p:stCondLst>
                            <p:childTnLst>
                              <p:par>
                                <p:cTn id="45" presetID="55" presetClass="entr" presetSubtype="0" fill="hold" nodeType="clickEffect">
                                  <p:stCondLst>
                                    <p:cond delay="0"/>
                                  </p:stCondLst>
                                  <p:childTnLst>
                                    <p:set>
                                      <p:cBhvr>
                                        <p:cTn id="46" dur="1" fill="hold">
                                          <p:stCondLst>
                                            <p:cond delay="0"/>
                                          </p:stCondLst>
                                        </p:cTn>
                                        <p:tgtEl>
                                          <p:spTgt spid="30786"/>
                                        </p:tgtEl>
                                        <p:attrNameLst>
                                          <p:attrName>style.visibility</p:attrName>
                                        </p:attrNameLst>
                                      </p:cBhvr>
                                      <p:to>
                                        <p:strVal val="visible"/>
                                      </p:to>
                                    </p:set>
                                    <p:anim calcmode="lin" valueType="num">
                                      <p:cBhvr>
                                        <p:cTn id="47" dur="1000" fill="hold"/>
                                        <p:tgtEl>
                                          <p:spTgt spid="30786"/>
                                        </p:tgtEl>
                                        <p:attrNameLst>
                                          <p:attrName>ppt_w</p:attrName>
                                        </p:attrNameLst>
                                      </p:cBhvr>
                                      <p:tavLst>
                                        <p:tav tm="0">
                                          <p:val>
                                            <p:strVal val="#ppt_w*0.70"/>
                                          </p:val>
                                        </p:tav>
                                        <p:tav tm="100000">
                                          <p:val>
                                            <p:strVal val="#ppt_w"/>
                                          </p:val>
                                        </p:tav>
                                      </p:tavLst>
                                    </p:anim>
                                    <p:anim calcmode="lin" valueType="num">
                                      <p:cBhvr>
                                        <p:cTn id="48" dur="1000" fill="hold"/>
                                        <p:tgtEl>
                                          <p:spTgt spid="30786"/>
                                        </p:tgtEl>
                                        <p:attrNameLst>
                                          <p:attrName>ppt_h</p:attrName>
                                        </p:attrNameLst>
                                      </p:cBhvr>
                                      <p:tavLst>
                                        <p:tav tm="0">
                                          <p:val>
                                            <p:strVal val="#ppt_h"/>
                                          </p:val>
                                        </p:tav>
                                        <p:tav tm="100000">
                                          <p:val>
                                            <p:strVal val="#ppt_h"/>
                                          </p:val>
                                        </p:tav>
                                      </p:tavLst>
                                    </p:anim>
                                    <p:animEffect transition="in" filter="fade">
                                      <p:cBhvr>
                                        <p:cTn id="49" dur="1000"/>
                                        <p:tgtEl>
                                          <p:spTgt spid="30786"/>
                                        </p:tgtEl>
                                      </p:cBhvr>
                                    </p:animEffect>
                                  </p:childTnLst>
                                </p:cTn>
                              </p:par>
                            </p:childTnLst>
                          </p:cTn>
                        </p:par>
                      </p:childTnLst>
                    </p:cTn>
                  </p:par>
                  <p:par>
                    <p:cTn id="50" fill="hold">
                      <p:stCondLst>
                        <p:cond delay="indefinite"/>
                      </p:stCondLst>
                      <p:childTnLst>
                        <p:par>
                          <p:cTn id="51" fill="hold">
                            <p:stCondLst>
                              <p:cond delay="0"/>
                            </p:stCondLst>
                            <p:childTnLst>
                              <p:par>
                                <p:cTn id="52" presetID="55" presetClass="entr" presetSubtype="0" fill="hold" nodeType="clickEffect">
                                  <p:stCondLst>
                                    <p:cond delay="0"/>
                                  </p:stCondLst>
                                  <p:childTnLst>
                                    <p:set>
                                      <p:cBhvr>
                                        <p:cTn id="53" dur="1" fill="hold">
                                          <p:stCondLst>
                                            <p:cond delay="0"/>
                                          </p:stCondLst>
                                        </p:cTn>
                                        <p:tgtEl>
                                          <p:spTgt spid="30787"/>
                                        </p:tgtEl>
                                        <p:attrNameLst>
                                          <p:attrName>style.visibility</p:attrName>
                                        </p:attrNameLst>
                                      </p:cBhvr>
                                      <p:to>
                                        <p:strVal val="visible"/>
                                      </p:to>
                                    </p:set>
                                    <p:anim calcmode="lin" valueType="num">
                                      <p:cBhvr>
                                        <p:cTn id="54" dur="1000" fill="hold"/>
                                        <p:tgtEl>
                                          <p:spTgt spid="30787"/>
                                        </p:tgtEl>
                                        <p:attrNameLst>
                                          <p:attrName>ppt_w</p:attrName>
                                        </p:attrNameLst>
                                      </p:cBhvr>
                                      <p:tavLst>
                                        <p:tav tm="0">
                                          <p:val>
                                            <p:strVal val="#ppt_w*0.70"/>
                                          </p:val>
                                        </p:tav>
                                        <p:tav tm="100000">
                                          <p:val>
                                            <p:strVal val="#ppt_w"/>
                                          </p:val>
                                        </p:tav>
                                      </p:tavLst>
                                    </p:anim>
                                    <p:anim calcmode="lin" valueType="num">
                                      <p:cBhvr>
                                        <p:cTn id="55" dur="1000" fill="hold"/>
                                        <p:tgtEl>
                                          <p:spTgt spid="30787"/>
                                        </p:tgtEl>
                                        <p:attrNameLst>
                                          <p:attrName>ppt_h</p:attrName>
                                        </p:attrNameLst>
                                      </p:cBhvr>
                                      <p:tavLst>
                                        <p:tav tm="0">
                                          <p:val>
                                            <p:strVal val="#ppt_h"/>
                                          </p:val>
                                        </p:tav>
                                        <p:tav tm="100000">
                                          <p:val>
                                            <p:strVal val="#ppt_h"/>
                                          </p:val>
                                        </p:tav>
                                      </p:tavLst>
                                    </p:anim>
                                    <p:animEffect transition="in" filter="fade">
                                      <p:cBhvr>
                                        <p:cTn id="56" dur="1000"/>
                                        <p:tgtEl>
                                          <p:spTgt spid="30787"/>
                                        </p:tgtEl>
                                      </p:cBhvr>
                                    </p:animEffect>
                                  </p:childTnLst>
                                </p:cTn>
                              </p:par>
                            </p:childTnLst>
                          </p:cTn>
                        </p:par>
                      </p:childTnLst>
                    </p:cTn>
                  </p:par>
                  <p:par>
                    <p:cTn id="57" fill="hold">
                      <p:stCondLst>
                        <p:cond delay="indefinite"/>
                      </p:stCondLst>
                      <p:childTnLst>
                        <p:par>
                          <p:cTn id="58" fill="hold">
                            <p:stCondLst>
                              <p:cond delay="0"/>
                            </p:stCondLst>
                            <p:childTnLst>
                              <p:par>
                                <p:cTn id="59" presetID="55" presetClass="entr" presetSubtype="0" fill="hold" nodeType="clickEffect">
                                  <p:stCondLst>
                                    <p:cond delay="0"/>
                                  </p:stCondLst>
                                  <p:childTnLst>
                                    <p:set>
                                      <p:cBhvr>
                                        <p:cTn id="60" dur="1" fill="hold">
                                          <p:stCondLst>
                                            <p:cond delay="0"/>
                                          </p:stCondLst>
                                        </p:cTn>
                                        <p:tgtEl>
                                          <p:spTgt spid="30788"/>
                                        </p:tgtEl>
                                        <p:attrNameLst>
                                          <p:attrName>style.visibility</p:attrName>
                                        </p:attrNameLst>
                                      </p:cBhvr>
                                      <p:to>
                                        <p:strVal val="visible"/>
                                      </p:to>
                                    </p:set>
                                    <p:anim calcmode="lin" valueType="num">
                                      <p:cBhvr>
                                        <p:cTn id="61" dur="1000" fill="hold"/>
                                        <p:tgtEl>
                                          <p:spTgt spid="30788"/>
                                        </p:tgtEl>
                                        <p:attrNameLst>
                                          <p:attrName>ppt_w</p:attrName>
                                        </p:attrNameLst>
                                      </p:cBhvr>
                                      <p:tavLst>
                                        <p:tav tm="0">
                                          <p:val>
                                            <p:strVal val="#ppt_w*0.70"/>
                                          </p:val>
                                        </p:tav>
                                        <p:tav tm="100000">
                                          <p:val>
                                            <p:strVal val="#ppt_w"/>
                                          </p:val>
                                        </p:tav>
                                      </p:tavLst>
                                    </p:anim>
                                    <p:anim calcmode="lin" valueType="num">
                                      <p:cBhvr>
                                        <p:cTn id="62" dur="1000" fill="hold"/>
                                        <p:tgtEl>
                                          <p:spTgt spid="30788"/>
                                        </p:tgtEl>
                                        <p:attrNameLst>
                                          <p:attrName>ppt_h</p:attrName>
                                        </p:attrNameLst>
                                      </p:cBhvr>
                                      <p:tavLst>
                                        <p:tav tm="0">
                                          <p:val>
                                            <p:strVal val="#ppt_h"/>
                                          </p:val>
                                        </p:tav>
                                        <p:tav tm="100000">
                                          <p:val>
                                            <p:strVal val="#ppt_h"/>
                                          </p:val>
                                        </p:tav>
                                      </p:tavLst>
                                    </p:anim>
                                    <p:animEffect transition="in" filter="fade">
                                      <p:cBhvr>
                                        <p:cTn id="63" dur="1000"/>
                                        <p:tgtEl>
                                          <p:spTgt spid="30788"/>
                                        </p:tgtEl>
                                      </p:cBhvr>
                                    </p:animEffect>
                                  </p:childTnLst>
                                </p:cTn>
                              </p:par>
                            </p:childTnLst>
                          </p:cTn>
                        </p:par>
                      </p:childTnLst>
                    </p:cTn>
                  </p:par>
                  <p:par>
                    <p:cTn id="64" fill="hold">
                      <p:stCondLst>
                        <p:cond delay="indefinite"/>
                      </p:stCondLst>
                      <p:childTnLst>
                        <p:par>
                          <p:cTn id="65" fill="hold">
                            <p:stCondLst>
                              <p:cond delay="0"/>
                            </p:stCondLst>
                            <p:childTnLst>
                              <p:par>
                                <p:cTn id="66" presetID="55" presetClass="entr" presetSubtype="0" fill="hold" nodeType="clickEffect">
                                  <p:stCondLst>
                                    <p:cond delay="0"/>
                                  </p:stCondLst>
                                  <p:childTnLst>
                                    <p:set>
                                      <p:cBhvr>
                                        <p:cTn id="67" dur="1" fill="hold">
                                          <p:stCondLst>
                                            <p:cond delay="0"/>
                                          </p:stCondLst>
                                        </p:cTn>
                                        <p:tgtEl>
                                          <p:spTgt spid="30789"/>
                                        </p:tgtEl>
                                        <p:attrNameLst>
                                          <p:attrName>style.visibility</p:attrName>
                                        </p:attrNameLst>
                                      </p:cBhvr>
                                      <p:to>
                                        <p:strVal val="visible"/>
                                      </p:to>
                                    </p:set>
                                    <p:anim calcmode="lin" valueType="num">
                                      <p:cBhvr>
                                        <p:cTn id="68" dur="1000" fill="hold"/>
                                        <p:tgtEl>
                                          <p:spTgt spid="30789"/>
                                        </p:tgtEl>
                                        <p:attrNameLst>
                                          <p:attrName>ppt_w</p:attrName>
                                        </p:attrNameLst>
                                      </p:cBhvr>
                                      <p:tavLst>
                                        <p:tav tm="0">
                                          <p:val>
                                            <p:strVal val="#ppt_w*0.70"/>
                                          </p:val>
                                        </p:tav>
                                        <p:tav tm="100000">
                                          <p:val>
                                            <p:strVal val="#ppt_w"/>
                                          </p:val>
                                        </p:tav>
                                      </p:tavLst>
                                    </p:anim>
                                    <p:anim calcmode="lin" valueType="num">
                                      <p:cBhvr>
                                        <p:cTn id="69" dur="1000" fill="hold"/>
                                        <p:tgtEl>
                                          <p:spTgt spid="30789"/>
                                        </p:tgtEl>
                                        <p:attrNameLst>
                                          <p:attrName>ppt_h</p:attrName>
                                        </p:attrNameLst>
                                      </p:cBhvr>
                                      <p:tavLst>
                                        <p:tav tm="0">
                                          <p:val>
                                            <p:strVal val="#ppt_h"/>
                                          </p:val>
                                        </p:tav>
                                        <p:tav tm="100000">
                                          <p:val>
                                            <p:strVal val="#ppt_h"/>
                                          </p:val>
                                        </p:tav>
                                      </p:tavLst>
                                    </p:anim>
                                    <p:animEffect transition="in" filter="fade">
                                      <p:cBhvr>
                                        <p:cTn id="70" dur="1000"/>
                                        <p:tgtEl>
                                          <p:spTgt spid="30789"/>
                                        </p:tgtEl>
                                      </p:cBhvr>
                                    </p:animEffec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nodeType="clickEffect">
                                  <p:stCondLst>
                                    <p:cond delay="0"/>
                                  </p:stCondLst>
                                  <p:childTnLst>
                                    <p:set>
                                      <p:cBhvr>
                                        <p:cTn id="74" dur="1" fill="hold">
                                          <p:stCondLst>
                                            <p:cond delay="0"/>
                                          </p:stCondLst>
                                        </p:cTn>
                                        <p:tgtEl>
                                          <p:spTgt spid="30790"/>
                                        </p:tgtEl>
                                        <p:attrNameLst>
                                          <p:attrName>style.visibility</p:attrName>
                                        </p:attrNameLst>
                                      </p:cBhvr>
                                      <p:to>
                                        <p:strVal val="visible"/>
                                      </p:to>
                                    </p:set>
                                    <p:anim calcmode="lin" valueType="num">
                                      <p:cBhvr>
                                        <p:cTn id="75" dur="1000" fill="hold"/>
                                        <p:tgtEl>
                                          <p:spTgt spid="30790"/>
                                        </p:tgtEl>
                                        <p:attrNameLst>
                                          <p:attrName>ppt_w</p:attrName>
                                        </p:attrNameLst>
                                      </p:cBhvr>
                                      <p:tavLst>
                                        <p:tav tm="0">
                                          <p:val>
                                            <p:strVal val="#ppt_w*0.70"/>
                                          </p:val>
                                        </p:tav>
                                        <p:tav tm="100000">
                                          <p:val>
                                            <p:strVal val="#ppt_w"/>
                                          </p:val>
                                        </p:tav>
                                      </p:tavLst>
                                    </p:anim>
                                    <p:anim calcmode="lin" valueType="num">
                                      <p:cBhvr>
                                        <p:cTn id="76" dur="1000" fill="hold"/>
                                        <p:tgtEl>
                                          <p:spTgt spid="30790"/>
                                        </p:tgtEl>
                                        <p:attrNameLst>
                                          <p:attrName>ppt_h</p:attrName>
                                        </p:attrNameLst>
                                      </p:cBhvr>
                                      <p:tavLst>
                                        <p:tav tm="0">
                                          <p:val>
                                            <p:strVal val="#ppt_h"/>
                                          </p:val>
                                        </p:tav>
                                        <p:tav tm="100000">
                                          <p:val>
                                            <p:strVal val="#ppt_h"/>
                                          </p:val>
                                        </p:tav>
                                      </p:tavLst>
                                    </p:anim>
                                    <p:animEffect transition="in" filter="fade">
                                      <p:cBhvr>
                                        <p:cTn id="77" dur="1000"/>
                                        <p:tgtEl>
                                          <p:spTgt spid="307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1" grpId="0" animBg="1"/>
      <p:bldP spid="3079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09600" y="1219200"/>
            <a:ext cx="20574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1/9/1858</a:t>
            </a:r>
            <a:endParaRPr lang="en-US" altLang="en-US" sz="1800" b="0">
              <a:solidFill>
                <a:srgbClr val="000000"/>
              </a:solidFill>
            </a:endParaRPr>
          </a:p>
        </p:txBody>
      </p:sp>
      <p:sp>
        <p:nvSpPr>
          <p:cNvPr id="5123" name="Rectangle 3"/>
          <p:cNvSpPr>
            <a:spLocks noChangeArrowheads="1"/>
          </p:cNvSpPr>
          <p:nvPr/>
        </p:nvSpPr>
        <p:spPr bwMode="auto">
          <a:xfrm>
            <a:off x="609600" y="1828800"/>
            <a:ext cx="20574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1859 - 1864</a:t>
            </a:r>
            <a:endParaRPr lang="en-US" altLang="en-US" sz="1800" b="0">
              <a:solidFill>
                <a:srgbClr val="000000"/>
              </a:solidFill>
            </a:endParaRPr>
          </a:p>
        </p:txBody>
      </p:sp>
      <p:sp>
        <p:nvSpPr>
          <p:cNvPr id="5124" name="Rectangle 4"/>
          <p:cNvSpPr>
            <a:spLocks noChangeArrowheads="1"/>
          </p:cNvSpPr>
          <p:nvPr/>
        </p:nvSpPr>
        <p:spPr bwMode="auto">
          <a:xfrm>
            <a:off x="609600" y="2514600"/>
            <a:ext cx="20574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5/7/1858</a:t>
            </a:r>
            <a:endParaRPr lang="en-US" altLang="en-US" sz="1800" b="0">
              <a:solidFill>
                <a:srgbClr val="000000"/>
              </a:solidFill>
            </a:endParaRPr>
          </a:p>
        </p:txBody>
      </p:sp>
      <p:sp>
        <p:nvSpPr>
          <p:cNvPr id="5125" name="Rectangle 5"/>
          <p:cNvSpPr>
            <a:spLocks noChangeArrowheads="1"/>
          </p:cNvSpPr>
          <p:nvPr/>
        </p:nvSpPr>
        <p:spPr bwMode="auto">
          <a:xfrm>
            <a:off x="609600" y="3124200"/>
            <a:ext cx="20574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1905 - 1908</a:t>
            </a:r>
            <a:endParaRPr lang="en-US" altLang="en-US" sz="1800" b="0">
              <a:solidFill>
                <a:srgbClr val="000000"/>
              </a:solidFill>
            </a:endParaRPr>
          </a:p>
        </p:txBody>
      </p:sp>
      <p:sp>
        <p:nvSpPr>
          <p:cNvPr id="5126" name="Rectangle 6"/>
          <p:cNvSpPr>
            <a:spLocks noChangeArrowheads="1"/>
          </p:cNvSpPr>
          <p:nvPr/>
        </p:nvSpPr>
        <p:spPr bwMode="auto">
          <a:xfrm>
            <a:off x="609600" y="3733800"/>
            <a:ext cx="20574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5/6/1911</a:t>
            </a:r>
            <a:endParaRPr lang="en-US" altLang="en-US" sz="1800" b="0">
              <a:solidFill>
                <a:srgbClr val="000000"/>
              </a:solidFill>
            </a:endParaRPr>
          </a:p>
        </p:txBody>
      </p:sp>
      <p:sp>
        <p:nvSpPr>
          <p:cNvPr id="5127" name="Rectangle 7"/>
          <p:cNvSpPr>
            <a:spLocks noChangeArrowheads="1"/>
          </p:cNvSpPr>
          <p:nvPr/>
        </p:nvSpPr>
        <p:spPr bwMode="auto">
          <a:xfrm>
            <a:off x="609600" y="4267200"/>
            <a:ext cx="20574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3/2/1930</a:t>
            </a:r>
            <a:endParaRPr lang="en-US" altLang="en-US" sz="1800" b="0">
              <a:solidFill>
                <a:srgbClr val="000000"/>
              </a:solidFill>
            </a:endParaRPr>
          </a:p>
        </p:txBody>
      </p:sp>
      <p:sp>
        <p:nvSpPr>
          <p:cNvPr id="5128" name="Rectangle 8"/>
          <p:cNvSpPr>
            <a:spLocks noChangeArrowheads="1"/>
          </p:cNvSpPr>
          <p:nvPr/>
        </p:nvSpPr>
        <p:spPr bwMode="auto">
          <a:xfrm>
            <a:off x="609600" y="4800600"/>
            <a:ext cx="20574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1930 - 1931</a:t>
            </a:r>
            <a:endParaRPr lang="en-US" altLang="en-US" sz="1800" b="0">
              <a:solidFill>
                <a:srgbClr val="000000"/>
              </a:solidFill>
            </a:endParaRPr>
          </a:p>
        </p:txBody>
      </p:sp>
      <p:sp>
        <p:nvSpPr>
          <p:cNvPr id="5129" name="Rectangle 9"/>
          <p:cNvSpPr>
            <a:spLocks noChangeArrowheads="1"/>
          </p:cNvSpPr>
          <p:nvPr/>
        </p:nvSpPr>
        <p:spPr bwMode="auto">
          <a:xfrm>
            <a:off x="609600" y="5486400"/>
            <a:ext cx="20574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8/1945</a:t>
            </a:r>
            <a:endParaRPr lang="en-US" altLang="en-US" sz="1800" b="0">
              <a:solidFill>
                <a:srgbClr val="000000"/>
              </a:solidFill>
            </a:endParaRPr>
          </a:p>
        </p:txBody>
      </p:sp>
      <p:sp>
        <p:nvSpPr>
          <p:cNvPr id="5130" name="Rectangle 10"/>
          <p:cNvSpPr>
            <a:spLocks noChangeArrowheads="1"/>
          </p:cNvSpPr>
          <p:nvPr/>
        </p:nvSpPr>
        <p:spPr bwMode="auto">
          <a:xfrm>
            <a:off x="609600" y="6096000"/>
            <a:ext cx="20574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2/9/1945</a:t>
            </a:r>
            <a:endParaRPr lang="en-US" altLang="en-US" sz="1800" b="0">
              <a:solidFill>
                <a:srgbClr val="000000"/>
              </a:solidFill>
            </a:endParaRPr>
          </a:p>
        </p:txBody>
      </p:sp>
      <p:sp>
        <p:nvSpPr>
          <p:cNvPr id="5131" name="Rectangle 11"/>
          <p:cNvSpPr>
            <a:spLocks noChangeArrowheads="1"/>
          </p:cNvSpPr>
          <p:nvPr/>
        </p:nvSpPr>
        <p:spPr bwMode="auto">
          <a:xfrm>
            <a:off x="3886200" y="1219200"/>
            <a:ext cx="48006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Pháp nổ súng xâm lược nước ta</a:t>
            </a:r>
            <a:endParaRPr lang="en-US" altLang="en-US" sz="1800" b="0">
              <a:solidFill>
                <a:srgbClr val="000000"/>
              </a:solidFill>
            </a:endParaRPr>
          </a:p>
        </p:txBody>
      </p:sp>
      <p:sp>
        <p:nvSpPr>
          <p:cNvPr id="5132" name="Rectangle 12"/>
          <p:cNvSpPr>
            <a:spLocks noChangeArrowheads="1"/>
          </p:cNvSpPr>
          <p:nvPr/>
        </p:nvSpPr>
        <p:spPr bwMode="auto">
          <a:xfrm>
            <a:off x="3886200" y="1828800"/>
            <a:ext cx="48006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chống Pháp của Trương Định</a:t>
            </a:r>
            <a:endParaRPr lang="en-US" altLang="en-US" sz="1800" b="0">
              <a:solidFill>
                <a:srgbClr val="000000"/>
              </a:solidFill>
            </a:endParaRPr>
          </a:p>
        </p:txBody>
      </p:sp>
      <p:sp>
        <p:nvSpPr>
          <p:cNvPr id="5133" name="Rectangle 13"/>
          <p:cNvSpPr>
            <a:spLocks noChangeArrowheads="1"/>
          </p:cNvSpPr>
          <p:nvPr/>
        </p:nvSpPr>
        <p:spPr bwMode="auto">
          <a:xfrm>
            <a:off x="3886200" y="2514600"/>
            <a:ext cx="48006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Cuộc phản công ở kinh thành Huế</a:t>
            </a:r>
            <a:endParaRPr lang="en-US" altLang="en-US" sz="1800" b="0">
              <a:solidFill>
                <a:srgbClr val="000000"/>
              </a:solidFill>
            </a:endParaRPr>
          </a:p>
        </p:txBody>
      </p:sp>
      <p:sp>
        <p:nvSpPr>
          <p:cNvPr id="5134" name="Rectangle 14"/>
          <p:cNvSpPr>
            <a:spLocks noChangeArrowheads="1"/>
          </p:cNvSpPr>
          <p:nvPr/>
        </p:nvSpPr>
        <p:spPr bwMode="auto">
          <a:xfrm>
            <a:off x="3886200" y="3124200"/>
            <a:ext cx="4800600" cy="4572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Đông Du</a:t>
            </a:r>
            <a:endParaRPr lang="en-US" altLang="en-US" sz="1800" b="0">
              <a:solidFill>
                <a:srgbClr val="000000"/>
              </a:solidFill>
            </a:endParaRPr>
          </a:p>
        </p:txBody>
      </p:sp>
      <p:sp>
        <p:nvSpPr>
          <p:cNvPr id="5135" name="Rectangle 15"/>
          <p:cNvSpPr>
            <a:spLocks noChangeArrowheads="1"/>
          </p:cNvSpPr>
          <p:nvPr/>
        </p:nvSpPr>
        <p:spPr bwMode="auto">
          <a:xfrm>
            <a:off x="3886200" y="3733800"/>
            <a:ext cx="48006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Nguyễn Tất Thành ra đi tìm đường cứu nước</a:t>
            </a:r>
            <a:endParaRPr lang="en-US" altLang="en-US" sz="1800" b="0">
              <a:solidFill>
                <a:srgbClr val="000000"/>
              </a:solidFill>
            </a:endParaRPr>
          </a:p>
        </p:txBody>
      </p:sp>
      <p:sp>
        <p:nvSpPr>
          <p:cNvPr id="5136" name="Rectangle 16"/>
          <p:cNvSpPr>
            <a:spLocks noChangeArrowheads="1"/>
          </p:cNvSpPr>
          <p:nvPr/>
        </p:nvSpPr>
        <p:spPr bwMode="auto">
          <a:xfrm>
            <a:off x="3886200" y="4267200"/>
            <a:ext cx="48006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Đảng Cộng sản Việt Nam ra đời</a:t>
            </a:r>
            <a:endParaRPr lang="en-US" altLang="en-US" sz="1800" b="0">
              <a:solidFill>
                <a:srgbClr val="000000"/>
              </a:solidFill>
            </a:endParaRPr>
          </a:p>
        </p:txBody>
      </p:sp>
      <p:sp>
        <p:nvSpPr>
          <p:cNvPr id="5137" name="Rectangle 17"/>
          <p:cNvSpPr>
            <a:spLocks noChangeArrowheads="1"/>
          </p:cNvSpPr>
          <p:nvPr/>
        </p:nvSpPr>
        <p:spPr bwMode="auto">
          <a:xfrm>
            <a:off x="3886200" y="4800600"/>
            <a:ext cx="48006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Phong trào Xô viết Nghệ - Tĩnh</a:t>
            </a:r>
            <a:endParaRPr lang="en-US" altLang="en-US" sz="1800" b="0">
              <a:solidFill>
                <a:srgbClr val="000000"/>
              </a:solidFill>
            </a:endParaRPr>
          </a:p>
        </p:txBody>
      </p:sp>
      <p:sp>
        <p:nvSpPr>
          <p:cNvPr id="5138" name="Rectangle 18"/>
          <p:cNvSpPr>
            <a:spLocks noChangeArrowheads="1"/>
          </p:cNvSpPr>
          <p:nvPr/>
        </p:nvSpPr>
        <p:spPr bwMode="auto">
          <a:xfrm>
            <a:off x="3886200" y="5486400"/>
            <a:ext cx="48006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Cách mạng tháng Tám thành công</a:t>
            </a:r>
            <a:endParaRPr lang="en-US" altLang="en-US" sz="1800" b="0">
              <a:solidFill>
                <a:srgbClr val="000000"/>
              </a:solidFill>
            </a:endParaRPr>
          </a:p>
        </p:txBody>
      </p:sp>
      <p:sp>
        <p:nvSpPr>
          <p:cNvPr id="5139" name="Rectangle 19"/>
          <p:cNvSpPr>
            <a:spLocks noChangeArrowheads="1"/>
          </p:cNvSpPr>
          <p:nvPr/>
        </p:nvSpPr>
        <p:spPr bwMode="auto">
          <a:xfrm>
            <a:off x="3886200" y="6096000"/>
            <a:ext cx="4800600" cy="381000"/>
          </a:xfrm>
          <a:prstGeom prst="rect">
            <a:avLst/>
          </a:prstGeom>
          <a:solidFill>
            <a:srgbClr val="A3FBF7"/>
          </a:solidFill>
          <a:ln w="9525">
            <a:solidFill>
              <a:srgbClr val="FF0000"/>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b="0">
                <a:solidFill>
                  <a:srgbClr val="000000"/>
                </a:solidFill>
              </a:rPr>
              <a:t>Bác Hồ đọc Tuyên ngôn Độc lập</a:t>
            </a:r>
            <a:endParaRPr lang="en-US" altLang="en-US" sz="1800" b="0">
              <a:solidFill>
                <a:srgbClr val="000000"/>
              </a:solidFill>
            </a:endParaRPr>
          </a:p>
        </p:txBody>
      </p:sp>
      <p:cxnSp>
        <p:nvCxnSpPr>
          <p:cNvPr id="5140" name="AutoShape 22"/>
          <p:cNvCxnSpPr>
            <a:cxnSpLocks noChangeShapeType="1"/>
          </p:cNvCxnSpPr>
          <p:nvPr/>
        </p:nvCxnSpPr>
        <p:spPr bwMode="auto">
          <a:xfrm>
            <a:off x="2667000" y="1447800"/>
            <a:ext cx="1219200" cy="0"/>
          </a:xfrm>
          <a:prstGeom prst="straightConnector1">
            <a:avLst/>
          </a:prstGeom>
          <a:noFill/>
          <a:ln w="28575">
            <a:solidFill>
              <a:srgbClr val="FF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1" name="AutoShape 23"/>
          <p:cNvCxnSpPr>
            <a:cxnSpLocks noChangeShapeType="1"/>
            <a:stCxn id="5123" idx="3"/>
            <a:endCxn id="5132" idx="1"/>
          </p:cNvCxnSpPr>
          <p:nvPr/>
        </p:nvCxnSpPr>
        <p:spPr bwMode="auto">
          <a:xfrm>
            <a:off x="2667000" y="2019300"/>
            <a:ext cx="1219200" cy="0"/>
          </a:xfrm>
          <a:prstGeom prst="straightConnector1">
            <a:avLst/>
          </a:prstGeom>
          <a:noFill/>
          <a:ln w="28575">
            <a:solidFill>
              <a:srgbClr val="FF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2" name="AutoShape 24"/>
          <p:cNvCxnSpPr>
            <a:cxnSpLocks noChangeShapeType="1"/>
            <a:stCxn id="5124" idx="3"/>
            <a:endCxn id="5133" idx="1"/>
          </p:cNvCxnSpPr>
          <p:nvPr/>
        </p:nvCxnSpPr>
        <p:spPr bwMode="auto">
          <a:xfrm>
            <a:off x="2667000" y="2705100"/>
            <a:ext cx="1219200" cy="0"/>
          </a:xfrm>
          <a:prstGeom prst="straightConnector1">
            <a:avLst/>
          </a:prstGeom>
          <a:noFill/>
          <a:ln w="28575">
            <a:solidFill>
              <a:srgbClr val="FF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3" name="AutoShape 25"/>
          <p:cNvCxnSpPr>
            <a:cxnSpLocks noChangeShapeType="1"/>
          </p:cNvCxnSpPr>
          <p:nvPr/>
        </p:nvCxnSpPr>
        <p:spPr bwMode="auto">
          <a:xfrm>
            <a:off x="2667000" y="3352800"/>
            <a:ext cx="1219200" cy="0"/>
          </a:xfrm>
          <a:prstGeom prst="straightConnector1">
            <a:avLst/>
          </a:prstGeom>
          <a:noFill/>
          <a:ln w="28575">
            <a:solidFill>
              <a:srgbClr val="FF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4" name="AutoShape 26"/>
          <p:cNvCxnSpPr>
            <a:cxnSpLocks noChangeShapeType="1"/>
          </p:cNvCxnSpPr>
          <p:nvPr/>
        </p:nvCxnSpPr>
        <p:spPr bwMode="auto">
          <a:xfrm>
            <a:off x="2667000" y="3886200"/>
            <a:ext cx="1219200" cy="0"/>
          </a:xfrm>
          <a:prstGeom prst="straightConnector1">
            <a:avLst/>
          </a:prstGeom>
          <a:noFill/>
          <a:ln w="28575">
            <a:solidFill>
              <a:srgbClr val="FF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5" name="AutoShape 27"/>
          <p:cNvCxnSpPr>
            <a:cxnSpLocks noChangeShapeType="1"/>
            <a:endCxn id="5136" idx="1"/>
          </p:cNvCxnSpPr>
          <p:nvPr/>
        </p:nvCxnSpPr>
        <p:spPr bwMode="auto">
          <a:xfrm>
            <a:off x="2667000" y="4457700"/>
            <a:ext cx="1219200" cy="0"/>
          </a:xfrm>
          <a:prstGeom prst="straightConnector1">
            <a:avLst/>
          </a:prstGeom>
          <a:noFill/>
          <a:ln w="28575">
            <a:solidFill>
              <a:srgbClr val="FF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6" name="AutoShape 28"/>
          <p:cNvCxnSpPr>
            <a:cxnSpLocks noChangeShapeType="1"/>
            <a:stCxn id="5128" idx="3"/>
            <a:endCxn id="5137" idx="1"/>
          </p:cNvCxnSpPr>
          <p:nvPr/>
        </p:nvCxnSpPr>
        <p:spPr bwMode="auto">
          <a:xfrm>
            <a:off x="2667000" y="4991100"/>
            <a:ext cx="1219200" cy="0"/>
          </a:xfrm>
          <a:prstGeom prst="straightConnector1">
            <a:avLst/>
          </a:prstGeom>
          <a:noFill/>
          <a:ln w="28575">
            <a:solidFill>
              <a:srgbClr val="FF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7" name="AutoShape 29"/>
          <p:cNvCxnSpPr>
            <a:cxnSpLocks noChangeShapeType="1"/>
          </p:cNvCxnSpPr>
          <p:nvPr/>
        </p:nvCxnSpPr>
        <p:spPr bwMode="auto">
          <a:xfrm>
            <a:off x="2667000" y="5638800"/>
            <a:ext cx="1219200" cy="0"/>
          </a:xfrm>
          <a:prstGeom prst="straightConnector1">
            <a:avLst/>
          </a:prstGeom>
          <a:noFill/>
          <a:ln w="28575">
            <a:solidFill>
              <a:srgbClr val="FF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8" name="AutoShape 31"/>
          <p:cNvCxnSpPr>
            <a:cxnSpLocks noChangeShapeType="1"/>
          </p:cNvCxnSpPr>
          <p:nvPr/>
        </p:nvCxnSpPr>
        <p:spPr bwMode="auto">
          <a:xfrm>
            <a:off x="2667000" y="6248400"/>
            <a:ext cx="1219200" cy="0"/>
          </a:xfrm>
          <a:prstGeom prst="straightConnector1">
            <a:avLst/>
          </a:prstGeom>
          <a:noFill/>
          <a:ln w="28575">
            <a:solidFill>
              <a:srgbClr val="FF0000"/>
            </a:solidFill>
            <a:rou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49" name="AutoShape 32"/>
          <p:cNvSpPr>
            <a:spLocks noChangeArrowheads="1"/>
          </p:cNvSpPr>
          <p:nvPr/>
        </p:nvSpPr>
        <p:spPr bwMode="auto">
          <a:xfrm>
            <a:off x="533400" y="228600"/>
            <a:ext cx="2362200" cy="914400"/>
          </a:xfrm>
          <a:prstGeom prst="irregularSeal1">
            <a:avLst/>
          </a:prstGeom>
          <a:solidFill>
            <a:srgbClr val="FF9900"/>
          </a:solidFill>
          <a:ln w="12700">
            <a:solidFill>
              <a:srgbClr val="000080"/>
            </a:solidFill>
            <a:miter lim="800000"/>
          </a:ln>
          <a:effectLst>
            <a:prstShdw prst="shdw13" dist="53882" dir="13500000">
              <a:schemeClr val="bg2">
                <a:alpha val="50000"/>
              </a:schemeClr>
            </a:prstShdw>
          </a:effec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THỜI GIAN</a:t>
            </a:r>
            <a:endParaRPr lang="en-US" altLang="en-US" sz="1800">
              <a:solidFill>
                <a:srgbClr val="000000"/>
              </a:solidFill>
            </a:endParaRPr>
          </a:p>
        </p:txBody>
      </p:sp>
      <p:sp>
        <p:nvSpPr>
          <p:cNvPr id="5150" name="AutoShape 33"/>
          <p:cNvSpPr>
            <a:spLocks noChangeArrowheads="1"/>
          </p:cNvSpPr>
          <p:nvPr/>
        </p:nvSpPr>
        <p:spPr bwMode="auto">
          <a:xfrm>
            <a:off x="4191000" y="0"/>
            <a:ext cx="3886200" cy="1143000"/>
          </a:xfrm>
          <a:prstGeom prst="irregularSeal1">
            <a:avLst/>
          </a:prstGeom>
          <a:solidFill>
            <a:srgbClr val="FF9900"/>
          </a:solidFill>
          <a:ln w="9525">
            <a:solidFill>
              <a:srgbClr val="0000FF"/>
            </a:solidFill>
            <a:miter lim="800000"/>
          </a:ln>
          <a:effectLst>
            <a:prstShdw prst="shdw13" dist="53882" dir="13500000">
              <a:schemeClr val="bg2">
                <a:alpha val="50000"/>
              </a:schemeClr>
            </a:prstShdw>
          </a:effectLst>
        </p:spPr>
        <p:txBody>
          <a:bodyPr wrap="none" anchor="ctr"/>
          <a:lstStyle>
            <a:lvl1pPr eaLnBrk="0" hangingPunct="0">
              <a:defRPr sz="2400" b="1">
                <a:solidFill>
                  <a:schemeClr val="accent2"/>
                </a:solidFill>
                <a:latin typeface="Arial" panose="020B0604020202020204" pitchFamily="34" charset="0"/>
                <a:cs typeface="Arial" panose="020B0604020202020204" pitchFamily="34" charset="0"/>
              </a:defRPr>
            </a:lvl1pPr>
            <a:lvl2pPr marL="742950" indent="-285750" eaLnBrk="0" hangingPunct="0">
              <a:defRPr sz="2400" b="1">
                <a:solidFill>
                  <a:schemeClr val="accent2"/>
                </a:solidFill>
                <a:latin typeface="Arial" panose="020B0604020202020204" pitchFamily="34" charset="0"/>
                <a:cs typeface="Arial" panose="020B0604020202020204" pitchFamily="34" charset="0"/>
              </a:defRPr>
            </a:lvl2pPr>
            <a:lvl3pPr marL="1143000" indent="-228600" eaLnBrk="0" hangingPunct="0">
              <a:defRPr sz="2400" b="1">
                <a:solidFill>
                  <a:schemeClr val="accent2"/>
                </a:solidFill>
                <a:latin typeface="Arial" panose="020B0604020202020204" pitchFamily="34" charset="0"/>
                <a:cs typeface="Arial" panose="020B0604020202020204" pitchFamily="34" charset="0"/>
              </a:defRPr>
            </a:lvl3pPr>
            <a:lvl4pPr marL="1600200" indent="-228600" eaLnBrk="0" hangingPunct="0">
              <a:defRPr sz="2400" b="1">
                <a:solidFill>
                  <a:schemeClr val="accent2"/>
                </a:solidFill>
                <a:latin typeface="Arial" panose="020B0604020202020204" pitchFamily="34" charset="0"/>
                <a:cs typeface="Arial" panose="020B0604020202020204" pitchFamily="34" charset="0"/>
              </a:defRPr>
            </a:lvl4pPr>
            <a:lvl5pPr marL="2057400" indent="-228600" eaLnBrk="0" hangingPunct="0">
              <a:defRPr sz="2400" b="1">
                <a:solidFill>
                  <a:schemeClr val="accent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accent2"/>
                </a:solidFill>
                <a:latin typeface="Arial" panose="020B0604020202020204" pitchFamily="34" charset="0"/>
                <a:cs typeface="Arial" panose="020B0604020202020204" pitchFamily="34" charset="0"/>
              </a:defRPr>
            </a:lvl9pPr>
          </a:lstStyle>
          <a:p>
            <a:pPr algn="ctr" eaLnBrk="1" hangingPunct="1"/>
            <a:r>
              <a:rPr lang="en-US" altLang="en-US" sz="1800">
                <a:solidFill>
                  <a:srgbClr val="000000"/>
                </a:solidFill>
              </a:rPr>
              <a:t>SỰ KIỆN</a:t>
            </a:r>
            <a:endParaRPr lang="en-US" altLang="en-US" sz="1800">
              <a:solidFill>
                <a:srgbClr val="000000"/>
              </a:solidFill>
            </a:endParaRPr>
          </a:p>
        </p:txBody>
      </p:sp>
    </p:spTree>
  </p:cSld>
  <p:clrMapOvr>
    <a:masterClrMapping/>
  </p:clrMapOvr>
  <p:transition spd="med">
    <p:checker dir="vert"/>
  </p:transition>
</p:sld>
</file>

<file path=ppt/tags/tag1.xml><?xml version="1.0" encoding="utf-8"?>
<p:tagLst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82&quot;/&gt;&lt;/object&gt;&lt;object type=&quot;3&quot; unique_id=&quot;10005&quot;&gt;&lt;property id=&quot;20148&quot; value=&quot;5&quot;/&gt;&lt;property id=&quot;20300&quot; value=&quot;Slide 2&quot;/&gt;&lt;property id=&quot;20307&quot; value=&quot;308&quot;/&gt;&lt;/object&gt;&lt;object type=&quot;3&quot; unique_id=&quot;10006&quot;&gt;&lt;property id=&quot;20148&quot; value=&quot;5&quot;/&gt;&lt;property id=&quot;20300&quot; value=&quot;Slide 3&quot;/&gt;&lt;property id=&quot;20307&quot; value=&quot;310&quot;/&gt;&lt;/object&gt;&lt;object type=&quot;3&quot; unique_id=&quot;10007&quot;&gt;&lt;property id=&quot;20148&quot; value=&quot;5&quot;/&gt;&lt;property id=&quot;20300&quot; value=&quot;Slide 4 - &amp;quot; 1. Hằng năm nước ta chọn ngày nào làm ngày kỉ niệm cách mạng Tháng Tám ?&amp;quot;&quot;/&gt;&lt;property id=&quot;20307&quot; value=&quot;258&quot;/&gt;&lt;/object&gt;&lt;object type=&quot;3&quot; unique_id=&quot;10008&quot;&gt;&lt;property id=&quot;20148&quot; value=&quot;5&quot;/&gt;&lt;property id=&quot;20300&quot; value=&quot;Slide 5 - &amp;quot;2.Thực dân Pháp xâm lược nước ta vào ngày:&amp;quot;&quot;/&gt;&lt;property id=&quot;20307&quot; value=&quot;259&quot;/&gt;&lt;/object&gt;&lt;object type=&quot;3&quot; unique_id=&quot;10009&quot;&gt;&lt;property id=&quot;20148&quot; value=&quot;5&quot;/&gt;&lt;property id=&quot;20300&quot; value=&quot;Slide 6 - &amp;quot; 3. Điều gì diễn ra ở thôn xã khi có chính quyền nhân dân ?&amp;quot;&quot;/&gt;&lt;property id=&quot;20307&quot; value=&quot;260&quot;/&gt;&lt;/object&gt;&lt;object type=&quot;3&quot; unique_id=&quot;10010&quot;&gt;&lt;property id=&quot;20148&quot; value=&quot;5&quot;/&gt;&lt;property id=&quot;20300&quot; value=&quot;Slide 7 - &amp;quot;   4. Cuộc khởi nghĩa nào sau đây thuộc phong trào khởi nghĩa hưởng ứng chiếu Cần Vương ?&amp;quot;&quot;/&gt;&lt;property id=&quot;20307&quot; value=&quot;261&quot;/&gt;&lt;/object&gt;&lt;object type=&quot;3&quot; unique_id=&quot;10011&quot;&gt;&lt;property id=&quot;20148&quot; value=&quot;5&quot;/&gt;&lt;property id=&quot;20300&quot; value=&quot;Slide 8 - &amp;quot;5. Sự kiện nào sau đây chưa chính xác ?&amp;quot;&quot;/&gt;&lt;property id=&quot;20307&quot; value=&quot;262&quot;/&gt;&lt;/object&gt;&lt;object type=&quot;3&quot; unique_id=&quot;10012&quot;&gt;&lt;property id=&quot;20148&quot; value=&quot;5&quot;/&gt;&lt;property id=&quot;20300&quot; value=&quot;Slide 9 - &amp;quot;6. Người chỉ huy cuộc phản công ở kinh thành Huế là : &amp;quot;&quot;/&gt;&lt;property id=&quot;20307&quot; value=&quot;263&quot;/&gt;&lt;/object&gt;&lt;object type=&quot;3&quot; unique_id=&quot;10013&quot;&gt;&lt;property id=&quot;20148&quot; value=&quot;5&quot;/&gt;&lt;property id=&quot;20300&quot; value=&quot;Slide 10 - &amp;quot;7. Bác Hồ đọc Tuyên ngôn Độc lập nhằm :&amp;quot;&quot;/&gt;&lt;property id=&quot;20307&quot; value=&quot;265&quot;/&gt;&lt;/object&gt;&lt;object type=&quot;3&quot; unique_id=&quot;10014&quot;&gt;&lt;property id=&quot;20148&quot; value=&quot;5&quot;/&gt;&lt;property id=&quot;20300&quot; value=&quot;Slide 11 - &amp;quot;8. Hằng năm nước ta chọn ngày nào làm ngày Quốc khánh ?&amp;quot;&quot;/&gt;&lt;property id=&quot;20307&quot; value=&quot;266&quot;/&gt;&lt;/object&gt;&lt;object type=&quot;3&quot; unique_id=&quot;10015&quot;&gt;&lt;property id=&quot;20148&quot; value=&quot;5&quot;/&gt;&lt;property id=&quot;20300&quot; value=&quot;Slide 12 - &amp;quot;9. Những thay đổi về kinh tế đã tạo ra giai cấp, tầng lớp mới nào trong xã hội cuối thế kỷ XIX đầu thế kỷ XX ?&amp;quot;&quot;/&gt;&lt;property id=&quot;20307&quot; value=&quot;268&quot;/&gt;&lt;/object&gt;&lt;object type=&quot;3&quot; unique_id=&quot;10016&quot;&gt;&lt;property id=&quot;20148&quot; value=&quot;5&quot;/&gt;&lt;property id=&quot;20300&quot; value=&quot;Slide 13 - &amp;quot;10. Nguyễn Tất Thành ra đi tìm đường cứu nước vào thời gian nào ?&amp;quot;&quot;/&gt;&lt;property id=&quot;20307&quot; value=&quot;270&quot;/&gt;&lt;/object&gt;&lt;object type=&quot;3&quot; unique_id=&quot;10017&quot;&gt;&lt;property id=&quot;20148&quot; value=&quot;5&quot;/&gt;&lt;property id=&quot;20300&quot; value=&quot;Slide 14 - &amp;quot;   11. Để đáp lại lòng tin yêu của nhân dân, Trương Định đã làm gì ?&amp;quot;&quot;/&gt;&lt;property id=&quot;20307&quot; value=&quot;271&quot;/&gt;&lt;/object&gt;&lt;object type=&quot;3&quot; unique_id=&quot;10018&quot;&gt;&lt;property id=&quot;20148&quot; value=&quot;5&quot;/&gt;&lt;property id=&quot;20300&quot; value=&quot;Slide 15 - &amp;quot;  12. Nguyễn Trường Tộ đã trình lên vua Tự Đức bản điều trần trong đó bày tỏ :&amp;quot;&quot;/&gt;&lt;property id=&quot;20307&quot; value=&quot;274&quot;/&gt;&lt;/object&gt;&lt;object type=&quot;3&quot; unique_id=&quot;10019&quot;&gt;&lt;property id=&quot;20148&quot; value=&quot;5&quot;/&gt;&lt;property id=&quot;20300&quot; value=&quot;Slide 16 - &amp;quot;  13. Khẩu hiệu nào được nêu ra trong phong trào xô viết Nghệ - Tĩnh :&amp;quot;&quot;/&gt;&lt;property id=&quot;20307&quot; value=&quot;275&quot;/&gt;&lt;/object&gt;&lt;object type=&quot;3&quot; unique_id=&quot;10020&quot;&gt;&lt;property id=&quot;20148&quot; value=&quot;5&quot;/&gt;&lt;property id=&quot;20300&quot; value=&quot;Slide 17 - &amp;quot;   14. Hội nghị thành lập Đảng được tổ chức vào ngày tháng năm nào, ở đâu ?&amp;quot;&quot;/&gt;&lt;property id=&quot;20307&quot; value=&quot;277&quot;/&gt;&lt;/object&gt;&lt;object type=&quot;3&quot; unique_id=&quot;10023&quot;&gt;&lt;property id=&quot;20148&quot; value=&quot;5&quot;/&gt;&lt;property id=&quot;20300&quot; value=&quot;Slide 19&quot;/&gt;&lt;property id=&quot;20307&quot; value=&quot;289&quot;/&gt;&lt;/object&gt;&lt;object type=&quot;3&quot; unique_id=&quot;10024&quot;&gt;&lt;property id=&quot;20148&quot; value=&quot;5&quot;/&gt;&lt;property id=&quot;20300&quot; value=&quot;Slide 20&quot;/&gt;&lt;property id=&quot;20307&quot; value=&quot;290&quot;/&gt;&lt;/object&gt;&lt;object type=&quot;3&quot; unique_id=&quot;10025&quot;&gt;&lt;property id=&quot;20148&quot; value=&quot;5&quot;/&gt;&lt;property id=&quot;20300&quot; value=&quot;Slide 21&quot;/&gt;&lt;property id=&quot;20307&quot; value=&quot;291&quot;/&gt;&lt;/object&gt;&lt;object type=&quot;3&quot; unique_id=&quot;10026&quot;&gt;&lt;property id=&quot;20148&quot; value=&quot;5&quot;/&gt;&lt;property id=&quot;20300&quot; value=&quot;Slide 22&quot;/&gt;&lt;property id=&quot;20307&quot; value=&quot;297&quot;/&gt;&lt;/object&gt;&lt;object type=&quot;3&quot; unique_id=&quot;10027&quot;&gt;&lt;property id=&quot;20148&quot; value=&quot;5&quot;/&gt;&lt;property id=&quot;20300&quot; value=&quot;Slide 23&quot;/&gt;&lt;property id=&quot;20307&quot; value=&quot;298&quot;/&gt;&lt;/object&gt;&lt;object type=&quot;3&quot; unique_id=&quot;10028&quot;&gt;&lt;property id=&quot;20148&quot; value=&quot;5&quot;/&gt;&lt;property id=&quot;20300&quot; value=&quot;Slide 24&quot;/&gt;&lt;property id=&quot;20307&quot; value=&quot;300&quot;/&gt;&lt;/object&gt;&lt;object type=&quot;3&quot; unique_id=&quot;10029&quot;&gt;&lt;property id=&quot;20148&quot; value=&quot;5&quot;/&gt;&lt;property id=&quot;20300&quot; value=&quot;Slide 25&quot;/&gt;&lt;property id=&quot;20307&quot; value=&quot;306&quot;/&gt;&lt;/object&gt;&lt;object type=&quot;3&quot; unique_id=&quot;10030&quot;&gt;&lt;property id=&quot;20148&quot; value=&quot;5&quot;/&gt;&lt;property id=&quot;20300&quot; value=&quot;Slide 26&quot;/&gt;&lt;property id=&quot;20307&quot; value=&quot;307&quot;/&gt;&lt;/object&gt;&lt;object type=&quot;3&quot; unique_id=&quot;10031&quot;&gt;&lt;property id=&quot;20148&quot; value=&quot;5&quot;/&gt;&lt;property id=&quot;20300&quot; value=&quot;Slide 28&quot;/&gt;&lt;property id=&quot;20307&quot; value=&quot;311&quot;/&gt;&lt;/object&gt;&lt;object type=&quot;3&quot; unique_id=&quot;10032&quot;&gt;&lt;property id=&quot;20148&quot; value=&quot;5&quot;/&gt;&lt;property id=&quot;20300&quot; value=&quot;Slide 31&quot;/&gt;&lt;property id=&quot;20307&quot; value=&quot;312&quot;/&gt;&lt;/object&gt;&lt;object type=&quot;3&quot; unique_id=&quot;10157&quot;&gt;&lt;property id=&quot;20148&quot; value=&quot;5&quot;/&gt;&lt;property id=&quot;20300&quot; value=&quot;Slide 18&quot;/&gt;&lt;property id=&quot;20307&quot; value=&quot;316&quot;/&gt;&lt;/object&gt;&lt;object type=&quot;3&quot; unique_id=&quot;10158&quot;&gt;&lt;property id=&quot;20148&quot; value=&quot;5&quot;/&gt;&lt;property id=&quot;20300&quot; value=&quot;Slide 27&quot;/&gt;&lt;property id=&quot;20307&quot; value=&quot;314&quot;/&gt;&lt;/object&gt;&lt;object type=&quot;3&quot; unique_id=&quot;10442&quot;&gt;&lt;property id=&quot;20148&quot; value=&quot;5&quot;/&gt;&lt;property id=&quot;20300&quot; value=&quot;Slide 29&quot;/&gt;&lt;property id=&quot;20307&quot; value=&quot;318&quot;/&gt;&lt;/object&gt;&lt;object type=&quot;3&quot; unique_id=&quot;10443&quot;&gt;&lt;property id=&quot;20148&quot; value=&quot;5&quot;/&gt;&lt;property id=&quot;20300&quot; value=&quot;Slide 30 - &amp;quot;Chuẩn bị bài sau: &amp;#x0D;&amp;#x0A;Vượt qua tình thế hiểm nghèo.&amp;quot;&quot;/&gt;&lt;property id=&quot;20307&quot; value=&quot;320&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4536</Words>
  <Application>WPS Presentation</Application>
  <PresentationFormat>On-screen Show (4:3)</PresentationFormat>
  <Paragraphs>585</Paragraphs>
  <Slides>24</Slides>
  <Notes>12</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24</vt:i4>
      </vt:variant>
    </vt:vector>
  </HeadingPairs>
  <TitlesOfParts>
    <vt:vector size="40" baseType="lpstr">
      <vt:lpstr>Arial</vt:lpstr>
      <vt:lpstr>SimSun</vt:lpstr>
      <vt:lpstr>Wingdings</vt:lpstr>
      <vt:lpstr>Times New Roman</vt:lpstr>
      <vt:lpstr>Bernard MT Condensed</vt:lpstr>
      <vt:lpstr>Wingdings 2</vt:lpstr>
      <vt:lpstr>Franklin Gothic Book</vt:lpstr>
      <vt:lpstr>Tahoma</vt:lpstr>
      <vt:lpstr>Microsoft YaHei</vt:lpstr>
      <vt:lpstr>Arial Unicode MS</vt:lpstr>
      <vt:lpstr>Arial</vt:lpstr>
      <vt:lpstr>.VnTime</vt:lpstr>
      <vt:lpstr>UTM Cookies</vt:lpstr>
      <vt:lpstr>Segoe Print</vt:lpstr>
      <vt:lpstr>Source Han Serif SC</vt:lpstr>
      <vt:lpstr>Default Design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Chuẩn bị bài sau:  Vượt qua tình thế hiểm nghèo.</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Nhà vua ra lệnh cho Trương Định đi nhậm chức lãnh binh ở An Giang nhằm mục đích gì ?</dc:title>
  <dc:creator>Admin</dc:creator>
  <cp:lastModifiedBy>My PC</cp:lastModifiedBy>
  <cp:revision>53</cp:revision>
  <dcterms:created xsi:type="dcterms:W3CDTF">2010-10-23T15:29:00Z</dcterms:created>
  <dcterms:modified xsi:type="dcterms:W3CDTF">2022-11-17T09:09:01Z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FF753E38C7AA47DB89CC7C09AA81F463</vt:lpwstr>
  </property>
  <property fmtid="{D5CDD505-2E9C-101B-9397-08002B2CF9AE}" pid="3" name="KSOProductBuildVer">
    <vt:lpwstr>1033-11.2.0.11341</vt:lpwstr>
  </property>
</Properties>
</file>