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74" r:id="rId4"/>
    <p:sldId id="280" r:id="rId5"/>
    <p:sldId id="276" r:id="rId6"/>
    <p:sldId id="281" r:id="rId7"/>
    <p:sldId id="278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75091" autoAdjust="0"/>
  </p:normalViewPr>
  <p:slideViewPr>
    <p:cSldViewPr snapToGrid="0">
      <p:cViewPr varScale="1">
        <p:scale>
          <a:sx n="55" d="100"/>
          <a:sy n="55" d="100"/>
        </p:scale>
        <p:origin x="13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20/11/2022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NX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chung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*Ưu điểm: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Xác định đúng yêu cầu của bài, bố cục rõ ràng, chữ viết sạch sẽ, biết cách trình bày...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 số bài văn hay có cảm xúc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hình ảnh đẹp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*Tồn tại: Một số bài bố cục chưa rõ ràng, chữ viết chưa rõ ràng, sai lỗi chính tả, từ dùng chưa chính xác, câu văn lủng củng.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 HS tự nhận xét, chữa lỗi theo YC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04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-Tổ chức cho HS thảo luận nhóm 4</a:t>
            </a:r>
          </a:p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59979A-3118-402D-BC36-FF4B66B82E5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112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Đọc cho HS nghe những đoạn văn hay mà HS sưu tầm được.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YC HS tự viết lại đoạn văn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Gọi HS đọc lại đoạn văn mình viết. Các HS khác nhận xét.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nhận xét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6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2977-2C67-4CE9-A80A-10063606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646" y="119921"/>
            <a:ext cx="11214610" cy="4452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TIỂU HỌC SÀI ĐỒNG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LỚP :5A8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GIÁO ÁN ĐIỆN TỬ-THÁNG 11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MÔN:TẬP LÀM VĂN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BÀI:TRẢ BÀI VĂN TẢ CẢNH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</a:rPr>
              <a:t>GV: LÊ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THU HOÀI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0C4C7-7A1D-497C-81C6-20A27EDB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82" y="1271634"/>
            <a:ext cx="1450974" cy="688908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5A762-FA42-4BE8-BC7C-742E51634865}"/>
              </a:ext>
            </a:extLst>
          </p:cNvPr>
          <p:cNvGrpSpPr/>
          <p:nvPr/>
        </p:nvGrpSpPr>
        <p:grpSpPr>
          <a:xfrm>
            <a:off x="2667571" y="1191571"/>
            <a:ext cx="7800601" cy="1542268"/>
            <a:chOff x="2014868" y="552450"/>
            <a:chExt cx="8697877" cy="22845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BAF0D5-016E-4C4B-8E18-1B91FFFCA98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27E057-869B-49F3-9D0C-74BF031B3D2B}"/>
                </a:ext>
              </a:extLst>
            </p:cNvPr>
            <p:cNvSpPr/>
            <p:nvPr/>
          </p:nvSpPr>
          <p:spPr>
            <a:xfrm>
              <a:off x="2014868" y="838200"/>
              <a:ext cx="8697877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887F77-4E82-4DD5-9F0E-298E72A5BD85}"/>
              </a:ext>
            </a:extLst>
          </p:cNvPr>
          <p:cNvGrpSpPr/>
          <p:nvPr/>
        </p:nvGrpSpPr>
        <p:grpSpPr>
          <a:xfrm>
            <a:off x="1968380" y="1497974"/>
            <a:ext cx="1150488" cy="1150488"/>
            <a:chOff x="1507165" y="1085850"/>
            <a:chExt cx="1543050" cy="154305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C1383221-ECB6-4D29-B95B-3A9791771147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015F2C89-6AED-40E4-AE85-799592E76363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0F0BDB-5B78-4960-B5D6-17761C829927}"/>
              </a:ext>
            </a:extLst>
          </p:cNvPr>
          <p:cNvGrpSpPr/>
          <p:nvPr/>
        </p:nvGrpSpPr>
        <p:grpSpPr>
          <a:xfrm>
            <a:off x="2667572" y="3212470"/>
            <a:ext cx="7800600" cy="1722469"/>
            <a:chOff x="2014869" y="552450"/>
            <a:chExt cx="8409911" cy="2284549"/>
          </a:xfrm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8A605FAD-16E4-4D62-9A89-95D45621E506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9E0902F5-8E66-4BDA-BD77-9313E01FC0A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972177-CDF1-431E-954D-D6E15D0E21A6}"/>
              </a:ext>
            </a:extLst>
          </p:cNvPr>
          <p:cNvGrpSpPr/>
          <p:nvPr/>
        </p:nvGrpSpPr>
        <p:grpSpPr>
          <a:xfrm>
            <a:off x="1968380" y="3518874"/>
            <a:ext cx="1150488" cy="1150488"/>
            <a:chOff x="1507165" y="1085850"/>
            <a:chExt cx="1543050" cy="154305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40199C0B-C910-412B-A0ED-C344075C7B92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BF4B2B6D-650B-42D2-B89E-D9BEA31765A7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1F982B-F3A7-4ABB-B214-8A5ECEF79C9A}"/>
              </a:ext>
            </a:extLst>
          </p:cNvPr>
          <p:cNvGrpSpPr/>
          <p:nvPr/>
        </p:nvGrpSpPr>
        <p:grpSpPr>
          <a:xfrm>
            <a:off x="2667572" y="5233371"/>
            <a:ext cx="7800600" cy="1744204"/>
            <a:chOff x="2014869" y="552450"/>
            <a:chExt cx="8409911" cy="2284549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C4D4E64C-25C2-4BB1-A5E3-265DB54955BF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FEC86FA6-CE16-4A51-AB71-BD9EAF73CA1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727AF3-ECE3-49B5-AB0A-2ABCED19A836}"/>
              </a:ext>
            </a:extLst>
          </p:cNvPr>
          <p:cNvGrpSpPr/>
          <p:nvPr/>
        </p:nvGrpSpPr>
        <p:grpSpPr>
          <a:xfrm>
            <a:off x="1968380" y="5539774"/>
            <a:ext cx="1150488" cy="1150488"/>
            <a:chOff x="1507165" y="1085850"/>
            <a:chExt cx="1543050" cy="154305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8C0F359-2321-4561-A4DD-7913A810FA15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0FFF00D0-522F-45FF-811A-3C450192B736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4487272" y="280219"/>
            <a:ext cx="4132385" cy="770867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/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" y="695079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2389385"/>
            <a:ext cx="1450974" cy="688908"/>
          </a:xfrm>
          <a:prstGeom prst="rect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06CD4793-2386-44B9-80E1-799446FA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868" y="1521326"/>
            <a:ext cx="6869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rút kinh nghiệm về các mặt bố cục, trình tự miêu tả, cách diễn đạt, cách trình bày, chính tả. </a:t>
            </a:r>
            <a:endParaRPr lang="en-US" sz="27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54B6E-B693-4F78-B0BF-CAD2BCA4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773" y="3587824"/>
            <a:ext cx="64055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sz="27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nl-NL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phát hiện và sửa lỗi trong bài làm của mình, của bạn.</a:t>
            </a:r>
            <a:endParaRPr lang="en-US" sz="27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B8B8E01D-F1CC-4117-861D-DF09DCA1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68" y="5519811"/>
            <a:ext cx="67014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ưu điểm của những bài văn hay; viết lại được một đoạn trong bài cho hay hơn.</a:t>
            </a:r>
            <a:endParaRPr lang="en-US" sz="27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1"/>
            <a:ext cx="12193657" cy="6857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1033" y="1546530"/>
            <a:ext cx="6756352" cy="1576498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về bài viết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HS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1"/>
            <a:ext cx="12193657" cy="6857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192" y="1810297"/>
            <a:ext cx="6116824" cy="129514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H­­ướng dẫn học sinh chữa lỗi chung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3061" y="529606"/>
            <a:ext cx="10949354" cy="1077218"/>
            <a:chOff x="463061" y="529606"/>
            <a:chExt cx="10949354" cy="1077218"/>
          </a:xfrm>
        </p:grpSpPr>
        <p:sp>
          <p:nvSpPr>
            <p:cNvPr id="2" name="Rectangle 1"/>
            <p:cNvSpPr/>
            <p:nvPr/>
          </p:nvSpPr>
          <p:spPr>
            <a:xfrm>
              <a:off x="1201615" y="529606"/>
              <a:ext cx="102108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Dựa vào hướng dẫn của cô giáo (thầy giáo), em tự nhận xét về bài kiểm tra tập làm văn giữa học kì I của mình</a:t>
              </a:r>
              <a:r>
                <a:rPr lang="vi-VN" sz="3200" b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.</a:t>
              </a:r>
              <a:endParaRPr lang="en-US" sz="3200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" name="Hexagon 2"/>
            <p:cNvSpPr/>
            <p:nvPr/>
          </p:nvSpPr>
          <p:spPr>
            <a:xfrm>
              <a:off x="463061" y="529606"/>
              <a:ext cx="738554" cy="650631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025767" y="1843933"/>
            <a:ext cx="10052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- Em đã viết đúng thể loại bài văn miêu tả (tả cảnh) hay chưa?</a:t>
            </a:r>
          </a:p>
          <a:p>
            <a:pPr algn="just"/>
            <a:r>
              <a:rPr lang="vi-VN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- Bố cục của bài (mở bài, thân bài, kết bài) đã rõ ràng chưa? Trình tự miêu tả có hợp lí không?</a:t>
            </a:r>
          </a:p>
          <a:p>
            <a:pPr algn="just"/>
            <a:r>
              <a:rPr lang="vi-VN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- Cách diễn đạt và trình bày thế nào? (Dùng từ, đặt câu có rõ ý không? Câu văn có hình ảnh và cảm xúc không? Chữ viết có đúng chính tả không? Bài viết có sạch sẽ không</a:t>
            </a:r>
            <a:r>
              <a:rPr lang="vi-VN" sz="32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?)</a:t>
            </a:r>
            <a:endParaRPr lang="vi-VN" sz="32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2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159370" y="81126"/>
            <a:ext cx="5785338" cy="169295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4" y="4781799"/>
            <a:ext cx="27447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781799"/>
            <a:ext cx="27463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7416" y="1923615"/>
            <a:ext cx="9876692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văn tả cảnh nên tả theo trình tự nào là hợp </a:t>
            </a:r>
            <a:r>
              <a:rPr lang="en-US" sz="280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nhất?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Mở bài theo kiểu nào để hấp dẫn người </a:t>
            </a:r>
            <a:r>
              <a:rPr lang="en-US" sz="280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spc="-1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Thân bài cần tả những gì?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văn nên viết như thế nào để sinh động, gần </a:t>
            </a:r>
            <a:r>
              <a:rPr lang="en-US" sz="280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Phần kết bài nên viết như thế nào để cảnh vật luôn in đậm trong tâm trí người đọc?</a:t>
            </a:r>
            <a:endParaRPr lang="en-US" sz="28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3061" y="529606"/>
            <a:ext cx="11318630" cy="1077218"/>
            <a:chOff x="463061" y="529606"/>
            <a:chExt cx="11318630" cy="1077218"/>
          </a:xfrm>
        </p:grpSpPr>
        <p:sp>
          <p:nvSpPr>
            <p:cNvPr id="4" name="Rectangle 3"/>
            <p:cNvSpPr/>
            <p:nvPr/>
          </p:nvSpPr>
          <p:spPr>
            <a:xfrm>
              <a:off x="1201614" y="529606"/>
              <a:ext cx="1058007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viết lại một đoạn văn tả cảnh ở phần thân bài (hoặc viết đoạn mở bài, đoạn kết bài theo kiểu khác) cho hay hơn.</a:t>
              </a:r>
              <a:endPara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/>
            <p:cNvSpPr/>
            <p:nvPr/>
          </p:nvSpPr>
          <p:spPr>
            <a:xfrm>
              <a:off x="463061" y="529606"/>
              <a:ext cx="738554" cy="650631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6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5C923F-0C78-4D48-95EA-B61C721CCB4C}"/>
              </a:ext>
            </a:extLst>
          </p:cNvPr>
          <p:cNvGrpSpPr/>
          <p:nvPr/>
        </p:nvGrpSpPr>
        <p:grpSpPr>
          <a:xfrm>
            <a:off x="1" y="422031"/>
            <a:ext cx="3907014" cy="4185137"/>
            <a:chOff x="1" y="422031"/>
            <a:chExt cx="3907014" cy="41851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467C97-4B97-4241-BA02-20E3579C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b="2025"/>
            <a:stretch/>
          </p:blipFill>
          <p:spPr>
            <a:xfrm>
              <a:off x="1" y="422031"/>
              <a:ext cx="3907014" cy="41851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190BE-F031-4DC9-BAB3-EEDDF906A98C}"/>
                </a:ext>
              </a:extLst>
            </p:cNvPr>
            <p:cNvSpPr txBox="1"/>
            <p:nvPr/>
          </p:nvSpPr>
          <p:spPr>
            <a:xfrm>
              <a:off x="441881" y="1628738"/>
              <a:ext cx="15627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2F938-C96E-4FC7-A5F1-2C2EF1A54E18}"/>
              </a:ext>
            </a:extLst>
          </p:cNvPr>
          <p:cNvGrpSpPr/>
          <p:nvPr/>
        </p:nvGrpSpPr>
        <p:grpSpPr>
          <a:xfrm>
            <a:off x="4252210" y="0"/>
            <a:ext cx="7345180" cy="6794292"/>
            <a:chOff x="3847476" y="0"/>
            <a:chExt cx="7345180" cy="6794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7D5C52-8B38-4032-BAA5-4CDBDD7B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476" y="0"/>
              <a:ext cx="7345180" cy="67942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D5C81-BF8E-474D-9C81-8E6EB892D850}"/>
                </a:ext>
              </a:extLst>
            </p:cNvPr>
            <p:cNvSpPr txBox="1"/>
            <p:nvPr/>
          </p:nvSpPr>
          <p:spPr>
            <a:xfrm>
              <a:off x="4884475" y="2741126"/>
              <a:ext cx="4925987" cy="1637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320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 ra điều gì khi đọc bài TLV của mình? Cần lưu ý gì khi viết bài văn tả cảnh?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521</Words>
  <Application>Microsoft Office PowerPoint</Application>
  <PresentationFormat>Widescreen</PresentationFormat>
  <Paragraphs>40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TRƯỜNG TIỂU HỌC SÀI ĐỒNG LỚP :5A8 GIÁO ÁN ĐIỆN TỬ-THÁNG 11 MÔN:TẬP LÀM VĂN BÀI:TRẢ BÀI VĂN TẢ CẢNH GV: LÊ THU HOÀI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MyPC</cp:lastModifiedBy>
  <cp:revision>37</cp:revision>
  <dcterms:created xsi:type="dcterms:W3CDTF">2020-09-10T08:02:29Z</dcterms:created>
  <dcterms:modified xsi:type="dcterms:W3CDTF">2022-11-20T15:40:19Z</dcterms:modified>
</cp:coreProperties>
</file>