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19"/>
  </p:notesMasterIdLst>
  <p:sldIdLst>
    <p:sldId id="287" r:id="rId3"/>
    <p:sldId id="280" r:id="rId4"/>
    <p:sldId id="257" r:id="rId5"/>
    <p:sldId id="286" r:id="rId6"/>
    <p:sldId id="285" r:id="rId7"/>
    <p:sldId id="258" r:id="rId8"/>
    <p:sldId id="283" r:id="rId9"/>
    <p:sldId id="270" r:id="rId10"/>
    <p:sldId id="272" r:id="rId11"/>
    <p:sldId id="278" r:id="rId12"/>
    <p:sldId id="273" r:id="rId13"/>
    <p:sldId id="277" r:id="rId14"/>
    <p:sldId id="279" r:id="rId15"/>
    <p:sldId id="284" r:id="rId16"/>
    <p:sldId id="271" r:id="rId17"/>
    <p:sldId id="267" r:id="rId18"/>
  </p:sldIdLst>
  <p:sldSz cx="16276638" cy="9144000"/>
  <p:notesSz cx="6858000" cy="9144000"/>
  <p:defaultTextStyle>
    <a:defPPr>
      <a:defRPr lang="zh-CN"/>
    </a:defPPr>
    <a:lvl1pPr marL="0" lvl="0"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1pPr>
    <a:lvl2pPr marL="442661" lvl="1"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2pPr>
    <a:lvl3pPr marL="885322" lvl="2"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3pPr>
    <a:lvl4pPr marL="1327983" lvl="3"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4pPr>
    <a:lvl5pPr marL="1770644" lvl="4"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5pPr>
    <a:lvl6pPr marL="2213305" lvl="5"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6pPr>
    <a:lvl7pPr marL="2655966" lvl="6"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7pPr>
    <a:lvl8pPr marL="3098627" lvl="7"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8pPr>
    <a:lvl9pPr marL="3541288" lvl="8" indent="0" algn="l" defTabSz="885322" eaLnBrk="1" fontAlgn="base" latinLnBrk="0" hangingPunct="1">
      <a:lnSpc>
        <a:spcPct val="100000"/>
      </a:lnSpc>
      <a:spcBef>
        <a:spcPct val="0"/>
      </a:spcBef>
      <a:spcAft>
        <a:spcPct val="0"/>
      </a:spcAft>
      <a:buNone/>
      <a:defRPr sz="2900" b="0" i="0" u="none" kern="1200" baseline="0">
        <a:solidFill>
          <a:schemeClr val="tx1"/>
        </a:solidFill>
        <a:latin typeface="Arial" panose="020B0604020202020204" pitchFamily="34" charset="0"/>
        <a:ea typeface="宋体" panose="02010600030101010101" pitchFamily="2" charset="-122"/>
      </a:defRPr>
    </a:lvl9pPr>
  </p:defaultTextStyle>
  <p:extLst>
    <p:ext uri="{EFAFB233-063F-42B5-8137-9DF3F51BA10A}">
      <p15:sldGuideLst xmlns:p15="http://schemas.microsoft.com/office/powerpoint/2012/main" xmlns="">
        <p15:guide id="1" orient="horz" pos="2985">
          <p15:clr>
            <a:srgbClr val="A4A3A4"/>
          </p15:clr>
        </p15:guide>
        <p15:guide id="2" pos="52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8F"/>
    <a:srgbClr val="D6ECEE"/>
    <a:srgbClr val="3399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55"/>
    <p:restoredTop sz="94660"/>
  </p:normalViewPr>
  <p:slideViewPr>
    <p:cSldViewPr showGuides="1">
      <p:cViewPr varScale="1">
        <p:scale>
          <a:sx n="51" d="100"/>
          <a:sy n="51" d="100"/>
        </p:scale>
        <p:origin x="-864" y="-108"/>
      </p:cViewPr>
      <p:guideLst>
        <p:guide orient="horz" pos="2880"/>
        <p:guide pos="5127"/>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77825" y="685800"/>
            <a:ext cx="610235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extLst>
      <p:ext uri="{BB962C8B-B14F-4D97-AF65-F5344CB8AC3E}">
        <p14:creationId xmlns:p14="http://schemas.microsoft.com/office/powerpoint/2010/main" val="2947591287"/>
      </p:ext>
    </p:extLst>
  </p:cSld>
  <p:clrMap bg1="lt1" tx1="dk1" bg2="lt2" tx2="dk2" accent1="accent1" accent2="accent2" accent3="accent3" accent4="accent4" accent5="accent5" accent6="accent6" hlink="hlink" folHlink="folHlink"/>
  <p:hf hdr="0" ftr="0" dt="0"/>
  <p:notesStyle>
    <a:lvl1pPr marL="0" lvl="0"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42661" lvl="1"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885322" lvl="2"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327983" lvl="3"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770644" lvl="4"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13305" lvl="5"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655966" lvl="6"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098627" lvl="7"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541288" lvl="8" indent="0" algn="l" defTabSz="885322"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377825" y="685800"/>
            <a:ext cx="6102350" cy="34290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2</a:t>
            </a:fld>
            <a:endParaRPr lang="zh-CN" sz="1200" dirty="0"/>
          </a:p>
        </p:txBody>
      </p:sp>
    </p:spTree>
    <p:extLst>
      <p:ext uri="{BB962C8B-B14F-4D97-AF65-F5344CB8AC3E}">
        <p14:creationId xmlns:p14="http://schemas.microsoft.com/office/powerpoint/2010/main" val="3451360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59393"/>
          <p:cNvSpPr>
            <a:spLocks noGrp="1" noRot="1" noChangeAspect="1" noTextEdit="1"/>
          </p:cNvSpPr>
          <p:nvPr>
            <p:ph type="sldImg"/>
          </p:nvPr>
        </p:nvSpPr>
        <p:spPr>
          <a:xfrm>
            <a:off x="377825" y="685800"/>
            <a:ext cx="6102350" cy="3429000"/>
          </a:xfrm>
          <a:ln/>
        </p:spPr>
      </p:sp>
      <p:sp>
        <p:nvSpPr>
          <p:cNvPr id="59395" name="文本占位符 5939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13</a:t>
            </a:fld>
            <a:endParaRPr lang="zh-CN" sz="1200" dirty="0"/>
          </a:p>
        </p:txBody>
      </p:sp>
    </p:spTree>
    <p:extLst>
      <p:ext uri="{BB962C8B-B14F-4D97-AF65-F5344CB8AC3E}">
        <p14:creationId xmlns:p14="http://schemas.microsoft.com/office/powerpoint/2010/main" val="1902787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377825" y="685800"/>
            <a:ext cx="6102350" cy="34290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14</a:t>
            </a:fld>
            <a:endParaRPr lang="zh-CN" sz="1200" dirty="0"/>
          </a:p>
        </p:txBody>
      </p:sp>
    </p:spTree>
    <p:extLst>
      <p:ext uri="{BB962C8B-B14F-4D97-AF65-F5344CB8AC3E}">
        <p14:creationId xmlns:p14="http://schemas.microsoft.com/office/powerpoint/2010/main" val="2197858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幻灯片图像占位符 51201"/>
          <p:cNvSpPr>
            <a:spLocks noGrp="1" noRot="1" noChangeAspect="1" noTextEdit="1"/>
          </p:cNvSpPr>
          <p:nvPr>
            <p:ph type="sldImg"/>
          </p:nvPr>
        </p:nvSpPr>
        <p:spPr>
          <a:xfrm>
            <a:off x="377825" y="685800"/>
            <a:ext cx="6102350" cy="3429000"/>
          </a:xfrm>
          <a:ln/>
        </p:spPr>
      </p:sp>
      <p:sp>
        <p:nvSpPr>
          <p:cNvPr id="51203" name="文本占位符 51202"/>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15</a:t>
            </a:fld>
            <a:endParaRPr lang="zh-CN" sz="1200" dirty="0"/>
          </a:p>
        </p:txBody>
      </p:sp>
    </p:spTree>
    <p:extLst>
      <p:ext uri="{BB962C8B-B14F-4D97-AF65-F5344CB8AC3E}">
        <p14:creationId xmlns:p14="http://schemas.microsoft.com/office/powerpoint/2010/main" val="1198823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xfrm>
            <a:off x="377825" y="685800"/>
            <a:ext cx="6102350" cy="3429000"/>
          </a:xfrm>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a:t>
            </a:fld>
            <a:endParaRPr lang="zh-CN" sz="1200" dirty="0"/>
          </a:p>
        </p:txBody>
      </p:sp>
    </p:spTree>
    <p:extLst>
      <p:ext uri="{BB962C8B-B14F-4D97-AF65-F5344CB8AC3E}">
        <p14:creationId xmlns:p14="http://schemas.microsoft.com/office/powerpoint/2010/main" val="1800600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58369"/>
          <p:cNvSpPr>
            <a:spLocks noGrp="1" noRot="1" noChangeAspect="1" noTextEdit="1"/>
          </p:cNvSpPr>
          <p:nvPr>
            <p:ph type="sldImg"/>
          </p:nvPr>
        </p:nvSpPr>
        <p:spPr>
          <a:xfrm>
            <a:off x="377825" y="685800"/>
            <a:ext cx="6102350" cy="3429000"/>
          </a:xfrm>
          <a:ln/>
        </p:spPr>
      </p:sp>
      <p:sp>
        <p:nvSpPr>
          <p:cNvPr id="58371" name="文本占位符 5837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a:t>
            </a:fld>
            <a:endParaRPr lang="zh-CN" sz="1200" dirty="0"/>
          </a:p>
        </p:txBody>
      </p:sp>
    </p:spTree>
    <p:extLst>
      <p:ext uri="{BB962C8B-B14F-4D97-AF65-F5344CB8AC3E}">
        <p14:creationId xmlns:p14="http://schemas.microsoft.com/office/powerpoint/2010/main" val="151054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xfrm>
            <a:off x="377825" y="685800"/>
            <a:ext cx="6102350" cy="3429000"/>
          </a:xfrm>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6</a:t>
            </a:fld>
            <a:endParaRPr lang="zh-CN" sz="1200" dirty="0"/>
          </a:p>
        </p:txBody>
      </p:sp>
    </p:spTree>
    <p:extLst>
      <p:ext uri="{BB962C8B-B14F-4D97-AF65-F5344CB8AC3E}">
        <p14:creationId xmlns:p14="http://schemas.microsoft.com/office/powerpoint/2010/main" val="2588755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xfrm>
            <a:off x="377825" y="685800"/>
            <a:ext cx="6102350" cy="3429000"/>
          </a:xfrm>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8</a:t>
            </a:fld>
            <a:endParaRPr lang="zh-CN" sz="1200" dirty="0"/>
          </a:p>
        </p:txBody>
      </p:sp>
    </p:spTree>
    <p:extLst>
      <p:ext uri="{BB962C8B-B14F-4D97-AF65-F5344CB8AC3E}">
        <p14:creationId xmlns:p14="http://schemas.microsoft.com/office/powerpoint/2010/main" val="2500749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幻灯片图像占位符 52225"/>
          <p:cNvSpPr>
            <a:spLocks noGrp="1" noRot="1" noChangeAspect="1" noTextEdit="1"/>
          </p:cNvSpPr>
          <p:nvPr>
            <p:ph type="sldImg"/>
          </p:nvPr>
        </p:nvSpPr>
        <p:spPr>
          <a:xfrm>
            <a:off x="377825" y="685800"/>
            <a:ext cx="6102350" cy="3429000"/>
          </a:xfrm>
          <a:ln/>
        </p:spPr>
      </p:sp>
      <p:sp>
        <p:nvSpPr>
          <p:cNvPr id="52227" name="文本占位符 52226"/>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9</a:t>
            </a:fld>
            <a:endParaRPr lang="zh-CN" sz="1200" dirty="0"/>
          </a:p>
        </p:txBody>
      </p:sp>
    </p:spTree>
    <p:extLst>
      <p:ext uri="{BB962C8B-B14F-4D97-AF65-F5344CB8AC3E}">
        <p14:creationId xmlns:p14="http://schemas.microsoft.com/office/powerpoint/2010/main" val="1170953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幻灯片图像占位符 54273"/>
          <p:cNvSpPr>
            <a:spLocks noGrp="1" noRot="1" noChangeAspect="1" noTextEdit="1"/>
          </p:cNvSpPr>
          <p:nvPr>
            <p:ph type="sldImg"/>
          </p:nvPr>
        </p:nvSpPr>
        <p:spPr>
          <a:xfrm>
            <a:off x="377825" y="685800"/>
            <a:ext cx="6102350" cy="3429000"/>
          </a:xfrm>
          <a:ln/>
        </p:spPr>
      </p:sp>
      <p:sp>
        <p:nvSpPr>
          <p:cNvPr id="54275" name="文本占位符 542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10</a:t>
            </a:fld>
            <a:endParaRPr lang="zh-CN" sz="1200" dirty="0"/>
          </a:p>
        </p:txBody>
      </p:sp>
    </p:spTree>
    <p:extLst>
      <p:ext uri="{BB962C8B-B14F-4D97-AF65-F5344CB8AC3E}">
        <p14:creationId xmlns:p14="http://schemas.microsoft.com/office/powerpoint/2010/main" val="27298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a:xfrm>
            <a:off x="377825" y="685800"/>
            <a:ext cx="6102350" cy="3429000"/>
          </a:xfrm>
          <a:ln/>
        </p:spPr>
      </p:sp>
      <p:sp>
        <p:nvSpPr>
          <p:cNvPr id="53251" name="文本占位符 5325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11</a:t>
            </a:fld>
            <a:endParaRPr lang="zh-CN" sz="1200" dirty="0"/>
          </a:p>
        </p:txBody>
      </p:sp>
    </p:spTree>
    <p:extLst>
      <p:ext uri="{BB962C8B-B14F-4D97-AF65-F5344CB8AC3E}">
        <p14:creationId xmlns:p14="http://schemas.microsoft.com/office/powerpoint/2010/main" val="1917972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幻灯片图像占位符 55297"/>
          <p:cNvSpPr>
            <a:spLocks noGrp="1" noRot="1" noChangeAspect="1" noTextEdit="1"/>
          </p:cNvSpPr>
          <p:nvPr>
            <p:ph type="sldImg"/>
          </p:nvPr>
        </p:nvSpPr>
        <p:spPr>
          <a:xfrm>
            <a:off x="377825" y="685800"/>
            <a:ext cx="6102350" cy="3429000"/>
          </a:xfrm>
          <a:ln/>
        </p:spPr>
      </p:sp>
      <p:sp>
        <p:nvSpPr>
          <p:cNvPr id="55299" name="文本占位符 5529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12</a:t>
            </a:fld>
            <a:endParaRPr lang="zh-CN" sz="1200" dirty="0"/>
          </a:p>
        </p:txBody>
      </p:sp>
    </p:spTree>
    <p:extLst>
      <p:ext uri="{BB962C8B-B14F-4D97-AF65-F5344CB8AC3E}">
        <p14:creationId xmlns:p14="http://schemas.microsoft.com/office/powerpoint/2010/main" val="144669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034619" y="1496533"/>
            <a:ext cx="12207709" cy="3183573"/>
          </a:xfrm>
          <a:prstGeom prst="rect">
            <a:avLst/>
          </a:prstGeom>
        </p:spPr>
        <p:txBody>
          <a:bodyPr lIns="88532" tIns="44266" rIns="88532" bIns="44266"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2034619" y="4802878"/>
            <a:ext cx="12207709" cy="2207756"/>
          </a:xfrm>
          <a:prstGeom prst="rect">
            <a:avLst/>
          </a:prstGeom>
        </p:spPr>
        <p:txBody>
          <a:bodyPr lIns="88532" tIns="44266" rIns="88532" bIns="44266"/>
          <a:lstStyle>
            <a:lvl1pPr marL="0" indent="0" algn="ctr">
              <a:buNone/>
              <a:defRPr sz="3200"/>
            </a:lvl1pPr>
            <a:lvl2pPr marL="609274" indent="0" algn="ctr">
              <a:buNone/>
              <a:defRPr sz="2700"/>
            </a:lvl2pPr>
            <a:lvl3pPr marL="1218547" indent="0" algn="ctr">
              <a:buNone/>
              <a:defRPr sz="2400"/>
            </a:lvl3pPr>
            <a:lvl4pPr marL="1827821" indent="0" algn="ctr">
              <a:buNone/>
              <a:defRPr sz="2100"/>
            </a:lvl4pPr>
            <a:lvl5pPr marL="2436480" indent="0" algn="ctr">
              <a:buNone/>
              <a:defRPr sz="2100"/>
            </a:lvl5pPr>
            <a:lvl6pPr marL="3045754" indent="0" algn="ctr">
              <a:buNone/>
              <a:defRPr sz="2100"/>
            </a:lvl6pPr>
            <a:lvl7pPr marL="3655028" indent="0" algn="ctr">
              <a:buNone/>
              <a:defRPr sz="2100"/>
            </a:lvl7pPr>
            <a:lvl8pPr marL="4264301" indent="0" algn="ctr">
              <a:buNone/>
              <a:defRPr sz="2100"/>
            </a:lvl8pPr>
            <a:lvl9pPr marL="4873575" indent="0" algn="ctr">
              <a:buNone/>
              <a:defRPr sz="2100"/>
            </a:lvl9pPr>
          </a:lstStyle>
          <a:p>
            <a:r>
              <a:rPr lang="zh-CN" altLang="en-US"/>
              <a:t>单击此处编辑母版副标题样式</a:t>
            </a:r>
          </a:p>
        </p:txBody>
      </p:sp>
    </p:spTree>
  </p:cSld>
  <p:clrMapOvr>
    <a:masterClrMapping/>
  </p:clrMapOvr>
  <p:transition advClick="0" advTm="3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43530" y="265327"/>
            <a:ext cx="7983545" cy="1102979"/>
          </a:xfrm>
          <a:prstGeom prst="rect">
            <a:avLst/>
          </a:prstGeom>
        </p:spPr>
        <p:txBody>
          <a:bodyPr lIns="88532" tIns="44266" rIns="88532" bIns="44266"/>
          <a:lstStyle/>
          <a:p>
            <a:r>
              <a:rPr lang="zh-CN" altLang="en-US"/>
              <a:t>单击此处编辑母版标题样式</a:t>
            </a:r>
          </a:p>
        </p:txBody>
      </p:sp>
      <p:sp>
        <p:nvSpPr>
          <p:cNvPr id="3" name="竖排文字占位符 2"/>
          <p:cNvSpPr>
            <a:spLocks noGrp="1"/>
          </p:cNvSpPr>
          <p:nvPr>
            <p:ph type="body" orient="vert" idx="1"/>
          </p:nvPr>
        </p:nvSpPr>
        <p:spPr>
          <a:xfrm>
            <a:off x="443530" y="1544170"/>
            <a:ext cx="7983545" cy="4367796"/>
          </a:xfrm>
          <a:prstGeom prst="rect">
            <a:avLst/>
          </a:prstGeom>
        </p:spPr>
        <p:txBody>
          <a:bodyPr vert="eaVert"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648189" y="486850"/>
            <a:ext cx="3509717" cy="7749377"/>
          </a:xfrm>
          <a:prstGeom prst="rect">
            <a:avLst/>
          </a:prstGeom>
        </p:spPr>
        <p:txBody>
          <a:bodyPr vert="eaVert" lIns="88532" tIns="44266" rIns="88532" bIns="44266"/>
          <a:lstStyle/>
          <a:p>
            <a:r>
              <a:rPr lang="zh-CN" altLang="en-US"/>
              <a:t>单击此处编辑母版标题样式</a:t>
            </a:r>
          </a:p>
        </p:txBody>
      </p:sp>
      <p:sp>
        <p:nvSpPr>
          <p:cNvPr id="3" name="竖排文字占位符 2"/>
          <p:cNvSpPr>
            <a:spLocks noGrp="1"/>
          </p:cNvSpPr>
          <p:nvPr>
            <p:ph type="body" orient="vert" idx="1"/>
          </p:nvPr>
        </p:nvSpPr>
        <p:spPr>
          <a:xfrm>
            <a:off x="1119040" y="486850"/>
            <a:ext cx="10325688" cy="7749377"/>
          </a:xfrm>
          <a:prstGeom prst="rect">
            <a:avLst/>
          </a:prstGeom>
        </p:spPr>
        <p:txBody>
          <a:bodyPr vert="eaVert"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lIns="88532" tIns="44266" rIns="88532" bIns="44266"/>
          <a:lstStyle/>
          <a:p>
            <a:r>
              <a:rPr lang="zh-CN" altLang="en-US"/>
              <a:t>单击此处编辑母版标题样式</a:t>
            </a:r>
          </a:p>
        </p:txBody>
      </p:sp>
      <p:sp>
        <p:nvSpPr>
          <p:cNvPr id="3" name="内容占位符 2"/>
          <p:cNvSpPr>
            <a:spLocks noGrp="1"/>
          </p:cNvSpPr>
          <p:nvPr>
            <p:ph sz="half" idx="1"/>
          </p:nvPr>
        </p:nvSpPr>
        <p:spPr>
          <a:xfrm>
            <a:off x="1119040" y="2434248"/>
            <a:ext cx="6917702" cy="5801979"/>
          </a:xfr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8240204" y="2434248"/>
            <a:ext cx="6917702" cy="2798327"/>
          </a:xfr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8240204" y="5435782"/>
            <a:ext cx="6917702" cy="2800444"/>
          </a:xfr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3516101" y="1500889"/>
            <a:ext cx="610545" cy="645550"/>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0" name="Google Shape;10;p2"/>
          <p:cNvSpPr/>
          <p:nvPr/>
        </p:nvSpPr>
        <p:spPr>
          <a:xfrm>
            <a:off x="14071906" y="390236"/>
            <a:ext cx="1075983" cy="113774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1" name="Google Shape;11;p2"/>
          <p:cNvSpPr/>
          <p:nvPr/>
        </p:nvSpPr>
        <p:spPr>
          <a:xfrm>
            <a:off x="12368262" y="2039474"/>
            <a:ext cx="366402" cy="387956"/>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2" name="Google Shape;12;p2"/>
          <p:cNvSpPr/>
          <p:nvPr/>
        </p:nvSpPr>
        <p:spPr>
          <a:xfrm>
            <a:off x="15147879" y="1482433"/>
            <a:ext cx="645724" cy="682427"/>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3" name="Google Shape;13;p2"/>
          <p:cNvSpPr/>
          <p:nvPr/>
        </p:nvSpPr>
        <p:spPr>
          <a:xfrm>
            <a:off x="12764612" y="710634"/>
            <a:ext cx="762505" cy="743504"/>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4" name="Google Shape;14;p2"/>
          <p:cNvSpPr/>
          <p:nvPr/>
        </p:nvSpPr>
        <p:spPr>
          <a:xfrm>
            <a:off x="575832" y="2135775"/>
            <a:ext cx="493600" cy="479582"/>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5" name="Google Shape;15;p2"/>
          <p:cNvSpPr/>
          <p:nvPr/>
        </p:nvSpPr>
        <p:spPr>
          <a:xfrm>
            <a:off x="2750681" y="477997"/>
            <a:ext cx="493620" cy="481116"/>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6" name="Google Shape;16;p2"/>
          <p:cNvSpPr/>
          <p:nvPr/>
        </p:nvSpPr>
        <p:spPr>
          <a:xfrm>
            <a:off x="13849948" y="1982108"/>
            <a:ext cx="493620" cy="480896"/>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7" name="Google Shape;17;p2"/>
          <p:cNvSpPr/>
          <p:nvPr/>
        </p:nvSpPr>
        <p:spPr>
          <a:xfrm>
            <a:off x="1651841" y="1187099"/>
            <a:ext cx="762473" cy="661287"/>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8" name="Google Shape;18;p2"/>
          <p:cNvSpPr/>
          <p:nvPr/>
        </p:nvSpPr>
        <p:spPr>
          <a:xfrm>
            <a:off x="15072583" y="3491277"/>
            <a:ext cx="796281" cy="823543"/>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9" name="Google Shape;19;p2"/>
          <p:cNvSpPr/>
          <p:nvPr/>
        </p:nvSpPr>
        <p:spPr>
          <a:xfrm>
            <a:off x="575860" y="390236"/>
            <a:ext cx="1075983" cy="113774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20" name="Google Shape;20;p2"/>
          <p:cNvSpPr/>
          <p:nvPr/>
        </p:nvSpPr>
        <p:spPr>
          <a:xfrm>
            <a:off x="715691" y="3223144"/>
            <a:ext cx="796281" cy="823543"/>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21" name="Google Shape;21;p2"/>
          <p:cNvSpPr/>
          <p:nvPr/>
        </p:nvSpPr>
        <p:spPr>
          <a:xfrm>
            <a:off x="15375266" y="2912797"/>
            <a:ext cx="493620" cy="481116"/>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22" name="Google Shape;22;p2"/>
          <p:cNvSpPr/>
          <p:nvPr/>
        </p:nvSpPr>
        <p:spPr>
          <a:xfrm>
            <a:off x="10138370" y="7190002"/>
            <a:ext cx="948534" cy="1003012"/>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23" name="Google Shape;23;p2"/>
          <p:cNvSpPr/>
          <p:nvPr/>
        </p:nvSpPr>
        <p:spPr>
          <a:xfrm>
            <a:off x="9447573" y="7952462"/>
            <a:ext cx="493620" cy="481116"/>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24" name="Google Shape;24;p2"/>
          <p:cNvSpPr/>
          <p:nvPr/>
        </p:nvSpPr>
        <p:spPr>
          <a:xfrm>
            <a:off x="7831075" y="8129120"/>
            <a:ext cx="762473" cy="661287"/>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25" name="Google Shape;25;p2"/>
          <p:cNvSpPr/>
          <p:nvPr/>
        </p:nvSpPr>
        <p:spPr>
          <a:xfrm>
            <a:off x="4949898" y="7772246"/>
            <a:ext cx="796259" cy="841552"/>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26" name="Google Shape;26;p2"/>
          <p:cNvSpPr/>
          <p:nvPr/>
        </p:nvSpPr>
        <p:spPr>
          <a:xfrm>
            <a:off x="6636947" y="7190000"/>
            <a:ext cx="610545" cy="645550"/>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27" name="Google Shape;27;p2"/>
          <p:cNvSpPr/>
          <p:nvPr/>
        </p:nvSpPr>
        <p:spPr>
          <a:xfrm>
            <a:off x="8138291" y="7272219"/>
            <a:ext cx="493620" cy="481116"/>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28" name="Google Shape;28;p2"/>
          <p:cNvSpPr/>
          <p:nvPr/>
        </p:nvSpPr>
        <p:spPr>
          <a:xfrm>
            <a:off x="5921536" y="8088012"/>
            <a:ext cx="762505" cy="743504"/>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29" name="Google Shape;29;p2"/>
          <p:cNvSpPr/>
          <p:nvPr/>
        </p:nvSpPr>
        <p:spPr>
          <a:xfrm>
            <a:off x="14641600" y="6848610"/>
            <a:ext cx="762473" cy="661287"/>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30" name="Google Shape;30;p2"/>
          <p:cNvSpPr/>
          <p:nvPr/>
        </p:nvSpPr>
        <p:spPr>
          <a:xfrm>
            <a:off x="790988" y="5839055"/>
            <a:ext cx="645724" cy="682427"/>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31" name="Google Shape;31;p2"/>
          <p:cNvSpPr/>
          <p:nvPr/>
        </p:nvSpPr>
        <p:spPr>
          <a:xfrm>
            <a:off x="4585610" y="-829734"/>
            <a:ext cx="7105543" cy="7890667"/>
          </a:xfrm>
          <a:prstGeom prst="roundRect">
            <a:avLst>
              <a:gd name="adj" fmla="val 13015"/>
            </a:avLst>
          </a:pr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32" name="Google Shape;32;p2"/>
          <p:cNvSpPr txBox="1">
            <a:spLocks noGrp="1"/>
          </p:cNvSpPr>
          <p:nvPr>
            <p:ph type="ctrTitle"/>
          </p:nvPr>
        </p:nvSpPr>
        <p:spPr>
          <a:xfrm>
            <a:off x="4585610" y="1365511"/>
            <a:ext cx="7105543" cy="4013867"/>
          </a:xfrm>
          <a:prstGeom prst="rect">
            <a:avLst/>
          </a:prstGeom>
        </p:spPr>
        <p:txBody>
          <a:bodyPr spcFirstLastPara="1" wrap="square" lIns="162663" tIns="162663" rIns="162663" bIns="162663" anchor="ctr" anchorCtr="0">
            <a:noAutofit/>
          </a:bodyPr>
          <a:lstStyle>
            <a:lvl1pPr lvl="0" algn="ctr" rtl="0">
              <a:lnSpc>
                <a:spcPct val="90000"/>
              </a:lnSpc>
              <a:spcBef>
                <a:spcPts val="0"/>
              </a:spcBef>
              <a:spcAft>
                <a:spcPts val="0"/>
              </a:spcAft>
              <a:buClr>
                <a:schemeClr val="dk1"/>
              </a:buClr>
              <a:buSzPts val="5600"/>
              <a:buFont typeface="Fredoka One"/>
              <a:buNone/>
              <a:defRPr sz="10000">
                <a:solidFill>
                  <a:schemeClr val="dk1"/>
                </a:solidFill>
                <a:latin typeface="Fredoka One"/>
                <a:ea typeface="Fredoka One"/>
                <a:cs typeface="Fredoka One"/>
                <a:sym typeface="Fredoka One"/>
              </a:defRPr>
            </a:lvl1pPr>
            <a:lvl2pPr lvl="1" algn="ctr" rtl="0">
              <a:spcBef>
                <a:spcPts val="0"/>
              </a:spcBef>
              <a:spcAft>
                <a:spcPts val="0"/>
              </a:spcAft>
              <a:buSzPts val="6200"/>
              <a:buNone/>
              <a:defRPr sz="11000"/>
            </a:lvl2pPr>
            <a:lvl3pPr lvl="2" algn="ctr" rtl="0">
              <a:spcBef>
                <a:spcPts val="0"/>
              </a:spcBef>
              <a:spcAft>
                <a:spcPts val="0"/>
              </a:spcAft>
              <a:buSzPts val="6200"/>
              <a:buNone/>
              <a:defRPr sz="11000"/>
            </a:lvl3pPr>
            <a:lvl4pPr lvl="3" algn="ctr" rtl="0">
              <a:spcBef>
                <a:spcPts val="0"/>
              </a:spcBef>
              <a:spcAft>
                <a:spcPts val="0"/>
              </a:spcAft>
              <a:buSzPts val="6200"/>
              <a:buNone/>
              <a:defRPr sz="11000"/>
            </a:lvl4pPr>
            <a:lvl5pPr lvl="4" algn="ctr" rtl="0">
              <a:spcBef>
                <a:spcPts val="0"/>
              </a:spcBef>
              <a:spcAft>
                <a:spcPts val="0"/>
              </a:spcAft>
              <a:buSzPts val="6200"/>
              <a:buNone/>
              <a:defRPr sz="11000"/>
            </a:lvl5pPr>
            <a:lvl6pPr lvl="5" algn="ctr" rtl="0">
              <a:spcBef>
                <a:spcPts val="0"/>
              </a:spcBef>
              <a:spcAft>
                <a:spcPts val="0"/>
              </a:spcAft>
              <a:buSzPts val="6200"/>
              <a:buNone/>
              <a:defRPr sz="11000"/>
            </a:lvl6pPr>
            <a:lvl7pPr lvl="6" algn="ctr" rtl="0">
              <a:spcBef>
                <a:spcPts val="0"/>
              </a:spcBef>
              <a:spcAft>
                <a:spcPts val="0"/>
              </a:spcAft>
              <a:buSzPts val="6200"/>
              <a:buNone/>
              <a:defRPr sz="11000"/>
            </a:lvl7pPr>
            <a:lvl8pPr lvl="7" algn="ctr" rtl="0">
              <a:spcBef>
                <a:spcPts val="0"/>
              </a:spcBef>
              <a:spcAft>
                <a:spcPts val="0"/>
              </a:spcAft>
              <a:buSzPts val="6200"/>
              <a:buNone/>
              <a:defRPr sz="11000"/>
            </a:lvl8pPr>
            <a:lvl9pPr lvl="8" algn="ctr" rtl="0">
              <a:spcBef>
                <a:spcPts val="0"/>
              </a:spcBef>
              <a:spcAft>
                <a:spcPts val="0"/>
              </a:spcAft>
              <a:buSzPts val="6200"/>
              <a:buNone/>
              <a:defRPr sz="11000"/>
            </a:lvl9pPr>
          </a:lstStyle>
          <a:p>
            <a:endParaRPr/>
          </a:p>
        </p:txBody>
      </p:sp>
      <p:sp>
        <p:nvSpPr>
          <p:cNvPr id="33" name="Google Shape;33;p2"/>
          <p:cNvSpPr txBox="1">
            <a:spLocks noGrp="1"/>
          </p:cNvSpPr>
          <p:nvPr>
            <p:ph type="subTitle" idx="1"/>
          </p:nvPr>
        </p:nvSpPr>
        <p:spPr>
          <a:xfrm>
            <a:off x="5768710" y="5112400"/>
            <a:ext cx="4739343" cy="1409067"/>
          </a:xfrm>
          <a:prstGeom prst="rect">
            <a:avLst/>
          </a:prstGeom>
        </p:spPr>
        <p:txBody>
          <a:bodyPr spcFirstLastPara="1" wrap="square" lIns="162663" tIns="162663" rIns="162663" bIns="162663" anchor="t" anchorCtr="0">
            <a:noAutofit/>
          </a:bodyPr>
          <a:lstStyle>
            <a:lvl1pPr lvl="0" algn="ctr" rtl="0">
              <a:lnSpc>
                <a:spcPct val="100000"/>
              </a:lnSpc>
              <a:spcBef>
                <a:spcPts val="0"/>
              </a:spcBef>
              <a:spcAft>
                <a:spcPts val="0"/>
              </a:spcAft>
              <a:buClr>
                <a:schemeClr val="dk1"/>
              </a:buClr>
              <a:buSzPts val="1600"/>
              <a:buFont typeface="Raleway"/>
              <a:buNone/>
              <a:defRPr sz="2800">
                <a:solidFill>
                  <a:schemeClr val="dk1"/>
                </a:solidFill>
                <a:latin typeface="Raleway"/>
                <a:ea typeface="Raleway"/>
                <a:cs typeface="Raleway"/>
                <a:sym typeface="Raleway"/>
              </a:defRPr>
            </a:lvl1pPr>
            <a:lvl2pPr lvl="1" algn="ctr" rtl="0">
              <a:lnSpc>
                <a:spcPct val="100000"/>
              </a:lnSpc>
              <a:spcBef>
                <a:spcPts val="0"/>
              </a:spcBef>
              <a:spcAft>
                <a:spcPts val="0"/>
              </a:spcAft>
              <a:buClr>
                <a:schemeClr val="dk1"/>
              </a:buClr>
              <a:buSzPts val="1600"/>
              <a:buFont typeface="Raleway"/>
              <a:buNone/>
              <a:defRPr sz="2800">
                <a:solidFill>
                  <a:schemeClr val="dk1"/>
                </a:solidFill>
                <a:latin typeface="Raleway"/>
                <a:ea typeface="Raleway"/>
                <a:cs typeface="Raleway"/>
                <a:sym typeface="Raleway"/>
              </a:defRPr>
            </a:lvl2pPr>
            <a:lvl3pPr lvl="2" algn="ctr" rtl="0">
              <a:lnSpc>
                <a:spcPct val="100000"/>
              </a:lnSpc>
              <a:spcBef>
                <a:spcPts val="0"/>
              </a:spcBef>
              <a:spcAft>
                <a:spcPts val="0"/>
              </a:spcAft>
              <a:buClr>
                <a:schemeClr val="dk1"/>
              </a:buClr>
              <a:buSzPts val="1600"/>
              <a:buFont typeface="Raleway"/>
              <a:buNone/>
              <a:defRPr sz="2800">
                <a:solidFill>
                  <a:schemeClr val="dk1"/>
                </a:solidFill>
                <a:latin typeface="Raleway"/>
                <a:ea typeface="Raleway"/>
                <a:cs typeface="Raleway"/>
                <a:sym typeface="Raleway"/>
              </a:defRPr>
            </a:lvl3pPr>
            <a:lvl4pPr lvl="3" algn="ctr" rtl="0">
              <a:lnSpc>
                <a:spcPct val="100000"/>
              </a:lnSpc>
              <a:spcBef>
                <a:spcPts val="0"/>
              </a:spcBef>
              <a:spcAft>
                <a:spcPts val="0"/>
              </a:spcAft>
              <a:buClr>
                <a:schemeClr val="dk1"/>
              </a:buClr>
              <a:buSzPts val="1600"/>
              <a:buFont typeface="Raleway"/>
              <a:buNone/>
              <a:defRPr sz="2800">
                <a:solidFill>
                  <a:schemeClr val="dk1"/>
                </a:solidFill>
                <a:latin typeface="Raleway"/>
                <a:ea typeface="Raleway"/>
                <a:cs typeface="Raleway"/>
                <a:sym typeface="Raleway"/>
              </a:defRPr>
            </a:lvl4pPr>
            <a:lvl5pPr lvl="4" algn="ctr" rtl="0">
              <a:lnSpc>
                <a:spcPct val="100000"/>
              </a:lnSpc>
              <a:spcBef>
                <a:spcPts val="0"/>
              </a:spcBef>
              <a:spcAft>
                <a:spcPts val="0"/>
              </a:spcAft>
              <a:buClr>
                <a:schemeClr val="dk1"/>
              </a:buClr>
              <a:buSzPts val="1600"/>
              <a:buFont typeface="Raleway"/>
              <a:buNone/>
              <a:defRPr sz="2800">
                <a:solidFill>
                  <a:schemeClr val="dk1"/>
                </a:solidFill>
                <a:latin typeface="Raleway"/>
                <a:ea typeface="Raleway"/>
                <a:cs typeface="Raleway"/>
                <a:sym typeface="Raleway"/>
              </a:defRPr>
            </a:lvl5pPr>
            <a:lvl6pPr lvl="5" algn="ctr" rtl="0">
              <a:lnSpc>
                <a:spcPct val="100000"/>
              </a:lnSpc>
              <a:spcBef>
                <a:spcPts val="0"/>
              </a:spcBef>
              <a:spcAft>
                <a:spcPts val="0"/>
              </a:spcAft>
              <a:buClr>
                <a:schemeClr val="dk1"/>
              </a:buClr>
              <a:buSzPts val="1600"/>
              <a:buFont typeface="Raleway"/>
              <a:buNone/>
              <a:defRPr sz="2800">
                <a:solidFill>
                  <a:schemeClr val="dk1"/>
                </a:solidFill>
                <a:latin typeface="Raleway"/>
                <a:ea typeface="Raleway"/>
                <a:cs typeface="Raleway"/>
                <a:sym typeface="Raleway"/>
              </a:defRPr>
            </a:lvl6pPr>
            <a:lvl7pPr lvl="6" algn="ctr" rtl="0">
              <a:lnSpc>
                <a:spcPct val="100000"/>
              </a:lnSpc>
              <a:spcBef>
                <a:spcPts val="0"/>
              </a:spcBef>
              <a:spcAft>
                <a:spcPts val="0"/>
              </a:spcAft>
              <a:buClr>
                <a:schemeClr val="dk1"/>
              </a:buClr>
              <a:buSzPts val="1600"/>
              <a:buFont typeface="Raleway"/>
              <a:buNone/>
              <a:defRPr sz="2800">
                <a:solidFill>
                  <a:schemeClr val="dk1"/>
                </a:solidFill>
                <a:latin typeface="Raleway"/>
                <a:ea typeface="Raleway"/>
                <a:cs typeface="Raleway"/>
                <a:sym typeface="Raleway"/>
              </a:defRPr>
            </a:lvl7pPr>
            <a:lvl8pPr lvl="7" algn="ctr" rtl="0">
              <a:lnSpc>
                <a:spcPct val="100000"/>
              </a:lnSpc>
              <a:spcBef>
                <a:spcPts val="0"/>
              </a:spcBef>
              <a:spcAft>
                <a:spcPts val="0"/>
              </a:spcAft>
              <a:buClr>
                <a:schemeClr val="dk1"/>
              </a:buClr>
              <a:buSzPts val="1600"/>
              <a:buFont typeface="Raleway"/>
              <a:buNone/>
              <a:defRPr sz="2800">
                <a:solidFill>
                  <a:schemeClr val="dk1"/>
                </a:solidFill>
                <a:latin typeface="Raleway"/>
                <a:ea typeface="Raleway"/>
                <a:cs typeface="Raleway"/>
                <a:sym typeface="Raleway"/>
              </a:defRPr>
            </a:lvl8pPr>
            <a:lvl9pPr lvl="8" algn="ctr" rtl="0">
              <a:lnSpc>
                <a:spcPct val="100000"/>
              </a:lnSpc>
              <a:spcBef>
                <a:spcPts val="0"/>
              </a:spcBef>
              <a:spcAft>
                <a:spcPts val="0"/>
              </a:spcAft>
              <a:buClr>
                <a:schemeClr val="dk1"/>
              </a:buClr>
              <a:buSzPts val="1600"/>
              <a:buFont typeface="Raleway"/>
              <a:buNone/>
              <a:defRPr sz="2800">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2292828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34"/>
        <p:cNvGrpSpPr/>
        <p:nvPr/>
      </p:nvGrpSpPr>
      <p:grpSpPr>
        <a:xfrm>
          <a:off x="0" y="0"/>
          <a:ext cx="0" cy="0"/>
          <a:chOff x="0" y="0"/>
          <a:chExt cx="0" cy="0"/>
        </a:xfrm>
      </p:grpSpPr>
      <p:sp>
        <p:nvSpPr>
          <p:cNvPr id="35" name="Google Shape;35;p3"/>
          <p:cNvSpPr/>
          <p:nvPr/>
        </p:nvSpPr>
        <p:spPr>
          <a:xfrm rot="-5400000">
            <a:off x="207206" y="53738"/>
            <a:ext cx="7096533" cy="9036525"/>
          </a:xfrm>
          <a:prstGeom prst="roundRect">
            <a:avLst>
              <a:gd name="adj" fmla="val 13015"/>
            </a:avLst>
          </a:pr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36" name="Google Shape;36;p3"/>
          <p:cNvSpPr txBox="1">
            <a:spLocks noGrp="1"/>
          </p:cNvSpPr>
          <p:nvPr>
            <p:ph type="title"/>
          </p:nvPr>
        </p:nvSpPr>
        <p:spPr>
          <a:xfrm>
            <a:off x="1281625" y="3848444"/>
            <a:ext cx="5161211" cy="2699200"/>
          </a:xfrm>
          <a:prstGeom prst="rect">
            <a:avLst/>
          </a:prstGeom>
        </p:spPr>
        <p:txBody>
          <a:bodyPr spcFirstLastPara="1" wrap="square" lIns="162663" tIns="162663" rIns="162663" bIns="162663" anchor="ctr" anchorCtr="0">
            <a:noAutofit/>
          </a:bodyPr>
          <a:lstStyle>
            <a:lvl1pPr lvl="0" rtl="0">
              <a:lnSpc>
                <a:spcPct val="90000"/>
              </a:lnSpc>
              <a:spcBef>
                <a:spcPts val="0"/>
              </a:spcBef>
              <a:spcAft>
                <a:spcPts val="0"/>
              </a:spcAft>
              <a:buClr>
                <a:schemeClr val="lt1"/>
              </a:buClr>
              <a:buSzPts val="3900"/>
              <a:buNone/>
              <a:defRPr sz="6900">
                <a:solidFill>
                  <a:schemeClr val="lt1"/>
                </a:solidFill>
              </a:defRPr>
            </a:lvl1pPr>
            <a:lvl2pPr lvl="1" rtl="0">
              <a:spcBef>
                <a:spcPts val="0"/>
              </a:spcBef>
              <a:spcAft>
                <a:spcPts val="0"/>
              </a:spcAft>
              <a:buClr>
                <a:schemeClr val="lt1"/>
              </a:buClr>
              <a:buSzPts val="3600"/>
              <a:buNone/>
              <a:defRPr sz="6400">
                <a:solidFill>
                  <a:schemeClr val="lt1"/>
                </a:solidFill>
              </a:defRPr>
            </a:lvl2pPr>
            <a:lvl3pPr lvl="2" rtl="0">
              <a:spcBef>
                <a:spcPts val="0"/>
              </a:spcBef>
              <a:spcAft>
                <a:spcPts val="0"/>
              </a:spcAft>
              <a:buClr>
                <a:schemeClr val="lt1"/>
              </a:buClr>
              <a:buSzPts val="3600"/>
              <a:buNone/>
              <a:defRPr sz="6400">
                <a:solidFill>
                  <a:schemeClr val="lt1"/>
                </a:solidFill>
              </a:defRPr>
            </a:lvl3pPr>
            <a:lvl4pPr lvl="3" rtl="0">
              <a:spcBef>
                <a:spcPts val="0"/>
              </a:spcBef>
              <a:spcAft>
                <a:spcPts val="0"/>
              </a:spcAft>
              <a:buClr>
                <a:schemeClr val="lt1"/>
              </a:buClr>
              <a:buSzPts val="3600"/>
              <a:buNone/>
              <a:defRPr sz="6400">
                <a:solidFill>
                  <a:schemeClr val="lt1"/>
                </a:solidFill>
              </a:defRPr>
            </a:lvl4pPr>
            <a:lvl5pPr lvl="4" rtl="0">
              <a:spcBef>
                <a:spcPts val="0"/>
              </a:spcBef>
              <a:spcAft>
                <a:spcPts val="0"/>
              </a:spcAft>
              <a:buClr>
                <a:schemeClr val="lt1"/>
              </a:buClr>
              <a:buSzPts val="3600"/>
              <a:buNone/>
              <a:defRPr sz="6400">
                <a:solidFill>
                  <a:schemeClr val="lt1"/>
                </a:solidFill>
              </a:defRPr>
            </a:lvl5pPr>
            <a:lvl6pPr lvl="5" rtl="0">
              <a:spcBef>
                <a:spcPts val="0"/>
              </a:spcBef>
              <a:spcAft>
                <a:spcPts val="0"/>
              </a:spcAft>
              <a:buClr>
                <a:schemeClr val="lt1"/>
              </a:buClr>
              <a:buSzPts val="3600"/>
              <a:buNone/>
              <a:defRPr sz="6400">
                <a:solidFill>
                  <a:schemeClr val="lt1"/>
                </a:solidFill>
              </a:defRPr>
            </a:lvl6pPr>
            <a:lvl7pPr lvl="6" rtl="0">
              <a:spcBef>
                <a:spcPts val="0"/>
              </a:spcBef>
              <a:spcAft>
                <a:spcPts val="0"/>
              </a:spcAft>
              <a:buClr>
                <a:schemeClr val="lt1"/>
              </a:buClr>
              <a:buSzPts val="3600"/>
              <a:buNone/>
              <a:defRPr sz="6400">
                <a:solidFill>
                  <a:schemeClr val="lt1"/>
                </a:solidFill>
              </a:defRPr>
            </a:lvl7pPr>
            <a:lvl8pPr lvl="7" rtl="0">
              <a:spcBef>
                <a:spcPts val="0"/>
              </a:spcBef>
              <a:spcAft>
                <a:spcPts val="0"/>
              </a:spcAft>
              <a:buClr>
                <a:schemeClr val="lt1"/>
              </a:buClr>
              <a:buSzPts val="3600"/>
              <a:buNone/>
              <a:defRPr sz="6400">
                <a:solidFill>
                  <a:schemeClr val="lt1"/>
                </a:solidFill>
              </a:defRPr>
            </a:lvl8pPr>
            <a:lvl9pPr lvl="8" rtl="0">
              <a:spcBef>
                <a:spcPts val="0"/>
              </a:spcBef>
              <a:spcAft>
                <a:spcPts val="0"/>
              </a:spcAft>
              <a:buClr>
                <a:schemeClr val="lt1"/>
              </a:buClr>
              <a:buSzPts val="3600"/>
              <a:buNone/>
              <a:defRPr sz="6400">
                <a:solidFill>
                  <a:schemeClr val="lt1"/>
                </a:solidFill>
              </a:defRPr>
            </a:lvl9pPr>
          </a:lstStyle>
          <a:p>
            <a:endParaRPr/>
          </a:p>
        </p:txBody>
      </p:sp>
      <p:sp>
        <p:nvSpPr>
          <p:cNvPr id="37" name="Google Shape;37;p3"/>
          <p:cNvSpPr txBox="1">
            <a:spLocks noGrp="1"/>
          </p:cNvSpPr>
          <p:nvPr>
            <p:ph type="title" idx="2" hasCustomPrompt="1"/>
          </p:nvPr>
        </p:nvSpPr>
        <p:spPr>
          <a:xfrm>
            <a:off x="1281625" y="2021956"/>
            <a:ext cx="6144858" cy="1869333"/>
          </a:xfrm>
          <a:prstGeom prst="rect">
            <a:avLst/>
          </a:prstGeom>
        </p:spPr>
        <p:txBody>
          <a:bodyPr spcFirstLastPara="1" wrap="square" lIns="162663" tIns="162663" rIns="162663" bIns="162663" anchor="ctr" anchorCtr="0">
            <a:noAutofit/>
          </a:bodyPr>
          <a:lstStyle>
            <a:lvl1pPr lvl="0" rtl="0">
              <a:spcBef>
                <a:spcPts val="0"/>
              </a:spcBef>
              <a:spcAft>
                <a:spcPts val="0"/>
              </a:spcAft>
              <a:buClr>
                <a:schemeClr val="dk1"/>
              </a:buClr>
              <a:buSzPts val="12000"/>
              <a:buNone/>
              <a:defRPr sz="21400">
                <a:solidFill>
                  <a:schemeClr val="dk1"/>
                </a:solidFill>
              </a:defRPr>
            </a:lvl1pPr>
            <a:lvl2pPr lvl="1" rtl="0">
              <a:spcBef>
                <a:spcPts val="0"/>
              </a:spcBef>
              <a:spcAft>
                <a:spcPts val="0"/>
              </a:spcAft>
              <a:buClr>
                <a:schemeClr val="lt1"/>
              </a:buClr>
              <a:buSzPts val="12000"/>
              <a:buNone/>
              <a:defRPr sz="21400">
                <a:solidFill>
                  <a:schemeClr val="lt1"/>
                </a:solidFill>
              </a:defRPr>
            </a:lvl2pPr>
            <a:lvl3pPr lvl="2" rtl="0">
              <a:spcBef>
                <a:spcPts val="0"/>
              </a:spcBef>
              <a:spcAft>
                <a:spcPts val="0"/>
              </a:spcAft>
              <a:buClr>
                <a:schemeClr val="lt1"/>
              </a:buClr>
              <a:buSzPts val="12000"/>
              <a:buNone/>
              <a:defRPr sz="21400">
                <a:solidFill>
                  <a:schemeClr val="lt1"/>
                </a:solidFill>
              </a:defRPr>
            </a:lvl3pPr>
            <a:lvl4pPr lvl="3" rtl="0">
              <a:spcBef>
                <a:spcPts val="0"/>
              </a:spcBef>
              <a:spcAft>
                <a:spcPts val="0"/>
              </a:spcAft>
              <a:buClr>
                <a:schemeClr val="lt1"/>
              </a:buClr>
              <a:buSzPts val="12000"/>
              <a:buNone/>
              <a:defRPr sz="21400">
                <a:solidFill>
                  <a:schemeClr val="lt1"/>
                </a:solidFill>
              </a:defRPr>
            </a:lvl4pPr>
            <a:lvl5pPr lvl="4" rtl="0">
              <a:spcBef>
                <a:spcPts val="0"/>
              </a:spcBef>
              <a:spcAft>
                <a:spcPts val="0"/>
              </a:spcAft>
              <a:buClr>
                <a:schemeClr val="lt1"/>
              </a:buClr>
              <a:buSzPts val="12000"/>
              <a:buNone/>
              <a:defRPr sz="21400">
                <a:solidFill>
                  <a:schemeClr val="lt1"/>
                </a:solidFill>
              </a:defRPr>
            </a:lvl5pPr>
            <a:lvl6pPr lvl="5" rtl="0">
              <a:spcBef>
                <a:spcPts val="0"/>
              </a:spcBef>
              <a:spcAft>
                <a:spcPts val="0"/>
              </a:spcAft>
              <a:buClr>
                <a:schemeClr val="lt1"/>
              </a:buClr>
              <a:buSzPts val="12000"/>
              <a:buNone/>
              <a:defRPr sz="21400">
                <a:solidFill>
                  <a:schemeClr val="lt1"/>
                </a:solidFill>
              </a:defRPr>
            </a:lvl6pPr>
            <a:lvl7pPr lvl="6" rtl="0">
              <a:spcBef>
                <a:spcPts val="0"/>
              </a:spcBef>
              <a:spcAft>
                <a:spcPts val="0"/>
              </a:spcAft>
              <a:buClr>
                <a:schemeClr val="lt1"/>
              </a:buClr>
              <a:buSzPts val="12000"/>
              <a:buNone/>
              <a:defRPr sz="21400">
                <a:solidFill>
                  <a:schemeClr val="lt1"/>
                </a:solidFill>
              </a:defRPr>
            </a:lvl7pPr>
            <a:lvl8pPr lvl="7" rtl="0">
              <a:spcBef>
                <a:spcPts val="0"/>
              </a:spcBef>
              <a:spcAft>
                <a:spcPts val="0"/>
              </a:spcAft>
              <a:buClr>
                <a:schemeClr val="lt1"/>
              </a:buClr>
              <a:buSzPts val="12000"/>
              <a:buNone/>
              <a:defRPr sz="21400">
                <a:solidFill>
                  <a:schemeClr val="lt1"/>
                </a:solidFill>
              </a:defRPr>
            </a:lvl8pPr>
            <a:lvl9pPr lvl="8" rtl="0">
              <a:spcBef>
                <a:spcPts val="0"/>
              </a:spcBef>
              <a:spcAft>
                <a:spcPts val="0"/>
              </a:spcAft>
              <a:buClr>
                <a:schemeClr val="lt1"/>
              </a:buClr>
              <a:buSzPts val="12000"/>
              <a:buNone/>
              <a:defRPr sz="21400">
                <a:solidFill>
                  <a:schemeClr val="lt1"/>
                </a:solidFill>
              </a:defRPr>
            </a:lvl9pPr>
          </a:lstStyle>
          <a:p>
            <a:r>
              <a:t>xx%</a:t>
            </a:r>
          </a:p>
        </p:txBody>
      </p:sp>
      <p:sp>
        <p:nvSpPr>
          <p:cNvPr id="38" name="Google Shape;38;p3"/>
          <p:cNvSpPr txBox="1">
            <a:spLocks noGrp="1"/>
          </p:cNvSpPr>
          <p:nvPr>
            <p:ph type="subTitle" idx="1"/>
          </p:nvPr>
        </p:nvSpPr>
        <p:spPr>
          <a:xfrm>
            <a:off x="1281625" y="6125911"/>
            <a:ext cx="5161211" cy="1100800"/>
          </a:xfrm>
          <a:prstGeom prst="rect">
            <a:avLst/>
          </a:prstGeom>
        </p:spPr>
        <p:txBody>
          <a:bodyPr spcFirstLastPara="1" wrap="square" lIns="162663" tIns="162663" rIns="162663" bIns="162663" anchor="ctr" anchorCtr="0">
            <a:noAutofit/>
          </a:bodyPr>
          <a:lstStyle>
            <a:lvl1pPr lvl="0">
              <a:spcBef>
                <a:spcPts val="0"/>
              </a:spcBef>
              <a:spcAft>
                <a:spcPts val="0"/>
              </a:spcAft>
              <a:buClr>
                <a:schemeClr val="lt1"/>
              </a:buClr>
              <a:buSzPts val="1600"/>
              <a:buNone/>
              <a:defRPr sz="2800">
                <a:solidFill>
                  <a:schemeClr val="lt1"/>
                </a:solidFill>
              </a:defRPr>
            </a:lvl1pPr>
            <a:lvl2pPr lvl="1">
              <a:spcBef>
                <a:spcPts val="2847"/>
              </a:spcBef>
              <a:spcAft>
                <a:spcPts val="0"/>
              </a:spcAft>
              <a:buClr>
                <a:schemeClr val="lt1"/>
              </a:buClr>
              <a:buSzPts val="1400"/>
              <a:buNone/>
              <a:defRPr>
                <a:solidFill>
                  <a:schemeClr val="lt1"/>
                </a:solidFill>
              </a:defRPr>
            </a:lvl2pPr>
            <a:lvl3pPr lvl="2">
              <a:spcBef>
                <a:spcPts val="2847"/>
              </a:spcBef>
              <a:spcAft>
                <a:spcPts val="0"/>
              </a:spcAft>
              <a:buClr>
                <a:schemeClr val="lt1"/>
              </a:buClr>
              <a:buSzPts val="1400"/>
              <a:buNone/>
              <a:defRPr>
                <a:solidFill>
                  <a:schemeClr val="lt1"/>
                </a:solidFill>
              </a:defRPr>
            </a:lvl3pPr>
            <a:lvl4pPr lvl="3">
              <a:spcBef>
                <a:spcPts val="2847"/>
              </a:spcBef>
              <a:spcAft>
                <a:spcPts val="0"/>
              </a:spcAft>
              <a:buClr>
                <a:schemeClr val="lt1"/>
              </a:buClr>
              <a:buSzPts val="1400"/>
              <a:buNone/>
              <a:defRPr>
                <a:solidFill>
                  <a:schemeClr val="lt1"/>
                </a:solidFill>
              </a:defRPr>
            </a:lvl4pPr>
            <a:lvl5pPr lvl="4">
              <a:spcBef>
                <a:spcPts val="2847"/>
              </a:spcBef>
              <a:spcAft>
                <a:spcPts val="0"/>
              </a:spcAft>
              <a:buClr>
                <a:schemeClr val="lt1"/>
              </a:buClr>
              <a:buSzPts val="1400"/>
              <a:buNone/>
              <a:defRPr>
                <a:solidFill>
                  <a:schemeClr val="lt1"/>
                </a:solidFill>
              </a:defRPr>
            </a:lvl5pPr>
            <a:lvl6pPr lvl="5">
              <a:spcBef>
                <a:spcPts val="2847"/>
              </a:spcBef>
              <a:spcAft>
                <a:spcPts val="0"/>
              </a:spcAft>
              <a:buClr>
                <a:schemeClr val="lt1"/>
              </a:buClr>
              <a:buSzPts val="1400"/>
              <a:buNone/>
              <a:defRPr>
                <a:solidFill>
                  <a:schemeClr val="lt1"/>
                </a:solidFill>
              </a:defRPr>
            </a:lvl6pPr>
            <a:lvl7pPr lvl="6">
              <a:spcBef>
                <a:spcPts val="2847"/>
              </a:spcBef>
              <a:spcAft>
                <a:spcPts val="0"/>
              </a:spcAft>
              <a:buClr>
                <a:schemeClr val="lt1"/>
              </a:buClr>
              <a:buSzPts val="1400"/>
              <a:buNone/>
              <a:defRPr>
                <a:solidFill>
                  <a:schemeClr val="lt1"/>
                </a:solidFill>
              </a:defRPr>
            </a:lvl7pPr>
            <a:lvl8pPr lvl="7">
              <a:spcBef>
                <a:spcPts val="2847"/>
              </a:spcBef>
              <a:spcAft>
                <a:spcPts val="0"/>
              </a:spcAft>
              <a:buClr>
                <a:schemeClr val="lt1"/>
              </a:buClr>
              <a:buSzPts val="1400"/>
              <a:buNone/>
              <a:defRPr>
                <a:solidFill>
                  <a:schemeClr val="lt1"/>
                </a:solidFill>
              </a:defRPr>
            </a:lvl8pPr>
            <a:lvl9pPr lvl="8">
              <a:spcBef>
                <a:spcPts val="2847"/>
              </a:spcBef>
              <a:spcAft>
                <a:spcPts val="2847"/>
              </a:spcAft>
              <a:buClr>
                <a:schemeClr val="lt1"/>
              </a:buClr>
              <a:buSzPts val="1400"/>
              <a:buNone/>
              <a:defRPr>
                <a:solidFill>
                  <a:schemeClr val="lt1"/>
                </a:solidFill>
              </a:defRPr>
            </a:lvl9pPr>
          </a:lstStyle>
          <a:p>
            <a:endParaRPr/>
          </a:p>
        </p:txBody>
      </p:sp>
      <p:sp>
        <p:nvSpPr>
          <p:cNvPr id="39" name="Google Shape;39;p3"/>
          <p:cNvSpPr/>
          <p:nvPr/>
        </p:nvSpPr>
        <p:spPr>
          <a:xfrm>
            <a:off x="11343940" y="4021600"/>
            <a:ext cx="4405979" cy="1100789"/>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40" name="Google Shape;40;p3"/>
          <p:cNvSpPr/>
          <p:nvPr/>
        </p:nvSpPr>
        <p:spPr>
          <a:xfrm>
            <a:off x="15061357" y="403465"/>
            <a:ext cx="522365" cy="509124"/>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41" name="Google Shape;41;p3"/>
          <p:cNvSpPr/>
          <p:nvPr/>
        </p:nvSpPr>
        <p:spPr>
          <a:xfrm>
            <a:off x="13823885" y="1247917"/>
            <a:ext cx="806876" cy="69978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42" name="Google Shape;42;p3"/>
          <p:cNvSpPr/>
          <p:nvPr/>
        </p:nvSpPr>
        <p:spPr>
          <a:xfrm>
            <a:off x="12335461" y="403485"/>
            <a:ext cx="1138646" cy="1203977"/>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43" name="Google Shape;43;p3"/>
          <p:cNvSpPr/>
          <p:nvPr/>
        </p:nvSpPr>
        <p:spPr>
          <a:xfrm>
            <a:off x="15583712" y="1607475"/>
            <a:ext cx="387736" cy="41054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44" name="Google Shape;44;p3"/>
          <p:cNvSpPr/>
          <p:nvPr/>
        </p:nvSpPr>
        <p:spPr>
          <a:xfrm>
            <a:off x="15061344" y="3002731"/>
            <a:ext cx="806911" cy="78678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45" name="Google Shape;45;p3"/>
          <p:cNvSpPr/>
          <p:nvPr/>
        </p:nvSpPr>
        <p:spPr>
          <a:xfrm>
            <a:off x="14901209" y="5502909"/>
            <a:ext cx="842654" cy="871483"/>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46" name="Google Shape;46;p3"/>
          <p:cNvSpPr/>
          <p:nvPr/>
        </p:nvSpPr>
        <p:spPr>
          <a:xfrm>
            <a:off x="15583712" y="4512623"/>
            <a:ext cx="387736" cy="41054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47" name="Google Shape;47;p3"/>
          <p:cNvSpPr/>
          <p:nvPr/>
        </p:nvSpPr>
        <p:spPr>
          <a:xfrm>
            <a:off x="13966132" y="2751189"/>
            <a:ext cx="522365" cy="509124"/>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Tree>
    <p:extLst>
      <p:ext uri="{BB962C8B-B14F-4D97-AF65-F5344CB8AC3E}">
        <p14:creationId xmlns:p14="http://schemas.microsoft.com/office/powerpoint/2010/main" val="13547933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6"/>
        <p:cNvGrpSpPr/>
        <p:nvPr/>
      </p:nvGrpSpPr>
      <p:grpSpPr>
        <a:xfrm>
          <a:off x="0" y="0"/>
          <a:ext cx="0" cy="0"/>
          <a:chOff x="0" y="0"/>
          <a:chExt cx="0" cy="0"/>
        </a:xfrm>
      </p:grpSpPr>
      <p:sp>
        <p:nvSpPr>
          <p:cNvPr id="127" name="Google Shape;127;p10"/>
          <p:cNvSpPr/>
          <p:nvPr/>
        </p:nvSpPr>
        <p:spPr>
          <a:xfrm>
            <a:off x="10587691" y="6352756"/>
            <a:ext cx="6300255" cy="1947733"/>
          </a:xfrm>
          <a:prstGeom prst="roundRect">
            <a:avLst>
              <a:gd name="adj" fmla="val 16667"/>
            </a:avLst>
          </a:pr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28" name="Google Shape;128;p10"/>
          <p:cNvSpPr txBox="1">
            <a:spLocks noGrp="1"/>
          </p:cNvSpPr>
          <p:nvPr>
            <p:ph type="title"/>
          </p:nvPr>
        </p:nvSpPr>
        <p:spPr>
          <a:xfrm>
            <a:off x="10646077" y="6460222"/>
            <a:ext cx="4361797" cy="1732800"/>
          </a:xfrm>
          <a:prstGeom prst="rect">
            <a:avLst/>
          </a:prstGeom>
        </p:spPr>
        <p:txBody>
          <a:bodyPr spcFirstLastPara="1" wrap="square" lIns="0" tIns="0" rIns="0" bIns="0" anchor="ctr" anchorCtr="0">
            <a:noAutofit/>
          </a:bodyPr>
          <a:lstStyle>
            <a:lvl1pPr lvl="0" algn="r" rtl="0">
              <a:spcBef>
                <a:spcPts val="0"/>
              </a:spcBef>
              <a:spcAft>
                <a:spcPts val="0"/>
              </a:spcAft>
              <a:buClr>
                <a:schemeClr val="lt1"/>
              </a:buClr>
              <a:buSzPts val="1600"/>
              <a:buNone/>
              <a:defRPr sz="2800">
                <a:solidFill>
                  <a:schemeClr val="lt1"/>
                </a:solidFill>
              </a:defRPr>
            </a:lvl1pPr>
            <a:lvl2pPr lvl="1" algn="r" rtl="0">
              <a:spcBef>
                <a:spcPts val="0"/>
              </a:spcBef>
              <a:spcAft>
                <a:spcPts val="0"/>
              </a:spcAft>
              <a:buSzPts val="1600"/>
              <a:buNone/>
              <a:defRPr sz="2800"/>
            </a:lvl2pPr>
            <a:lvl3pPr lvl="2" algn="r" rtl="0">
              <a:spcBef>
                <a:spcPts val="0"/>
              </a:spcBef>
              <a:spcAft>
                <a:spcPts val="0"/>
              </a:spcAft>
              <a:buSzPts val="1600"/>
              <a:buNone/>
              <a:defRPr sz="2800"/>
            </a:lvl3pPr>
            <a:lvl4pPr lvl="3" algn="r" rtl="0">
              <a:spcBef>
                <a:spcPts val="0"/>
              </a:spcBef>
              <a:spcAft>
                <a:spcPts val="0"/>
              </a:spcAft>
              <a:buSzPts val="1600"/>
              <a:buNone/>
              <a:defRPr sz="2800"/>
            </a:lvl4pPr>
            <a:lvl5pPr lvl="4" algn="r" rtl="0">
              <a:spcBef>
                <a:spcPts val="0"/>
              </a:spcBef>
              <a:spcAft>
                <a:spcPts val="0"/>
              </a:spcAft>
              <a:buSzPts val="1600"/>
              <a:buNone/>
              <a:defRPr sz="2800"/>
            </a:lvl5pPr>
            <a:lvl6pPr lvl="5" algn="r" rtl="0">
              <a:spcBef>
                <a:spcPts val="0"/>
              </a:spcBef>
              <a:spcAft>
                <a:spcPts val="0"/>
              </a:spcAft>
              <a:buSzPts val="1600"/>
              <a:buNone/>
              <a:defRPr sz="2800"/>
            </a:lvl6pPr>
            <a:lvl7pPr lvl="6" algn="r" rtl="0">
              <a:spcBef>
                <a:spcPts val="0"/>
              </a:spcBef>
              <a:spcAft>
                <a:spcPts val="0"/>
              </a:spcAft>
              <a:buSzPts val="1600"/>
              <a:buNone/>
              <a:defRPr sz="2800"/>
            </a:lvl7pPr>
            <a:lvl8pPr lvl="7" algn="r" rtl="0">
              <a:spcBef>
                <a:spcPts val="0"/>
              </a:spcBef>
              <a:spcAft>
                <a:spcPts val="0"/>
              </a:spcAft>
              <a:buSzPts val="1600"/>
              <a:buNone/>
              <a:defRPr sz="2800"/>
            </a:lvl8pPr>
            <a:lvl9pPr lvl="8" algn="r" rtl="0">
              <a:spcBef>
                <a:spcPts val="0"/>
              </a:spcBef>
              <a:spcAft>
                <a:spcPts val="0"/>
              </a:spcAft>
              <a:buSzPts val="1600"/>
              <a:buNone/>
              <a:defRPr sz="2800"/>
            </a:lvl9pPr>
          </a:lstStyle>
          <a:p>
            <a:endParaRPr/>
          </a:p>
        </p:txBody>
      </p:sp>
    </p:spTree>
    <p:extLst>
      <p:ext uri="{BB962C8B-B14F-4D97-AF65-F5344CB8AC3E}">
        <p14:creationId xmlns:p14="http://schemas.microsoft.com/office/powerpoint/2010/main" val="2944908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2"/>
        </a:solidFill>
        <a:effectLst/>
      </p:bgPr>
    </p:bg>
    <p:spTree>
      <p:nvGrpSpPr>
        <p:cNvPr id="1" name="Shape 129"/>
        <p:cNvGrpSpPr/>
        <p:nvPr/>
      </p:nvGrpSpPr>
      <p:grpSpPr>
        <a:xfrm>
          <a:off x="0" y="0"/>
          <a:ext cx="0" cy="0"/>
          <a:chOff x="0" y="0"/>
          <a:chExt cx="0" cy="0"/>
        </a:xfrm>
      </p:grpSpPr>
      <p:sp>
        <p:nvSpPr>
          <p:cNvPr id="130" name="Google Shape;130;p11"/>
          <p:cNvSpPr/>
          <p:nvPr/>
        </p:nvSpPr>
        <p:spPr>
          <a:xfrm>
            <a:off x="5903440" y="795841"/>
            <a:ext cx="4819133" cy="1203991"/>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grpSp>
        <p:nvGrpSpPr>
          <p:cNvPr id="131" name="Google Shape;131;p11"/>
          <p:cNvGrpSpPr/>
          <p:nvPr/>
        </p:nvGrpSpPr>
        <p:grpSpPr>
          <a:xfrm>
            <a:off x="12033956" y="555819"/>
            <a:ext cx="4051710" cy="3956782"/>
            <a:chOff x="6052308" y="4198488"/>
            <a:chExt cx="1450269" cy="1418089"/>
          </a:xfrm>
        </p:grpSpPr>
        <p:sp>
          <p:nvSpPr>
            <p:cNvPr id="132" name="Google Shape;132;p11"/>
            <p:cNvSpPr/>
            <p:nvPr/>
          </p:nvSpPr>
          <p:spPr>
            <a:xfrm>
              <a:off x="6375051" y="4485385"/>
              <a:ext cx="812371" cy="811637"/>
            </a:xfrm>
            <a:custGeom>
              <a:avLst/>
              <a:gdLst/>
              <a:ahLst/>
              <a:cxnLst/>
              <a:rect l="l" t="t" r="r" b="b"/>
              <a:pathLst>
                <a:path w="6640" h="6634" extrusionOk="0">
                  <a:moveTo>
                    <a:pt x="3320" y="0"/>
                  </a:moveTo>
                  <a:cubicBezTo>
                    <a:pt x="1486" y="0"/>
                    <a:pt x="0" y="1481"/>
                    <a:pt x="0" y="3314"/>
                  </a:cubicBezTo>
                  <a:cubicBezTo>
                    <a:pt x="0" y="5147"/>
                    <a:pt x="1486" y="6634"/>
                    <a:pt x="3320" y="6634"/>
                  </a:cubicBezTo>
                  <a:cubicBezTo>
                    <a:pt x="5153" y="6634"/>
                    <a:pt x="6639" y="5147"/>
                    <a:pt x="6639" y="3314"/>
                  </a:cubicBezTo>
                  <a:cubicBezTo>
                    <a:pt x="6639" y="1481"/>
                    <a:pt x="5153" y="0"/>
                    <a:pt x="3320" y="0"/>
                  </a:cubicBezTo>
                  <a:close/>
                </a:path>
              </a:pathLst>
            </a:custGeom>
            <a:solidFill>
              <a:schemeClr val="accent3"/>
            </a:solidFill>
            <a:ln>
              <a:noFill/>
            </a:ln>
          </p:spPr>
          <p:txBody>
            <a:bodyPr spcFirstLastPara="1" wrap="square" lIns="91425" tIns="91425" rIns="91425" bIns="91425"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33" name="Google Shape;133;p11"/>
            <p:cNvSpPr/>
            <p:nvPr/>
          </p:nvSpPr>
          <p:spPr>
            <a:xfrm>
              <a:off x="6505470" y="4206685"/>
              <a:ext cx="175932" cy="227439"/>
            </a:xfrm>
            <a:custGeom>
              <a:avLst/>
              <a:gdLst/>
              <a:ahLst/>
              <a:cxnLst/>
              <a:rect l="l" t="t" r="r" b="b"/>
              <a:pathLst>
                <a:path w="1438" h="1859" extrusionOk="0">
                  <a:moveTo>
                    <a:pt x="414" y="1"/>
                  </a:moveTo>
                  <a:cubicBezTo>
                    <a:pt x="362" y="1"/>
                    <a:pt x="309" y="31"/>
                    <a:pt x="299" y="86"/>
                  </a:cubicBezTo>
                  <a:cubicBezTo>
                    <a:pt x="225" y="494"/>
                    <a:pt x="158" y="908"/>
                    <a:pt x="85" y="1316"/>
                  </a:cubicBezTo>
                  <a:cubicBezTo>
                    <a:pt x="61" y="1462"/>
                    <a:pt x="0" y="1645"/>
                    <a:pt x="98" y="1773"/>
                  </a:cubicBezTo>
                  <a:cubicBezTo>
                    <a:pt x="142" y="1833"/>
                    <a:pt x="199" y="1856"/>
                    <a:pt x="261" y="1856"/>
                  </a:cubicBezTo>
                  <a:cubicBezTo>
                    <a:pt x="293" y="1856"/>
                    <a:pt x="326" y="1850"/>
                    <a:pt x="359" y="1840"/>
                  </a:cubicBezTo>
                  <a:cubicBezTo>
                    <a:pt x="375" y="1852"/>
                    <a:pt x="391" y="1858"/>
                    <a:pt x="410" y="1858"/>
                  </a:cubicBezTo>
                  <a:cubicBezTo>
                    <a:pt x="420" y="1858"/>
                    <a:pt x="432" y="1856"/>
                    <a:pt x="445" y="1852"/>
                  </a:cubicBezTo>
                  <a:cubicBezTo>
                    <a:pt x="737" y="1791"/>
                    <a:pt x="1029" y="1724"/>
                    <a:pt x="1322" y="1657"/>
                  </a:cubicBezTo>
                  <a:cubicBezTo>
                    <a:pt x="1389" y="1645"/>
                    <a:pt x="1438" y="1548"/>
                    <a:pt x="1395" y="1487"/>
                  </a:cubicBezTo>
                  <a:cubicBezTo>
                    <a:pt x="1060" y="1036"/>
                    <a:pt x="768" y="561"/>
                    <a:pt x="512" y="55"/>
                  </a:cubicBezTo>
                  <a:cubicBezTo>
                    <a:pt x="493" y="18"/>
                    <a:pt x="454" y="1"/>
                    <a:pt x="414" y="1"/>
                  </a:cubicBezTo>
                  <a:close/>
                </a:path>
              </a:pathLst>
            </a:custGeom>
            <a:solidFill>
              <a:schemeClr val="accent3"/>
            </a:solidFill>
            <a:ln>
              <a:noFill/>
            </a:ln>
          </p:spPr>
          <p:txBody>
            <a:bodyPr spcFirstLastPara="1" wrap="square" lIns="91425" tIns="91425" rIns="91425" bIns="91425"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34" name="Google Shape;134;p11"/>
            <p:cNvSpPr/>
            <p:nvPr/>
          </p:nvSpPr>
          <p:spPr>
            <a:xfrm>
              <a:off x="6855619" y="4198488"/>
              <a:ext cx="157213" cy="234780"/>
            </a:xfrm>
            <a:custGeom>
              <a:avLst/>
              <a:gdLst/>
              <a:ahLst/>
              <a:cxnLst/>
              <a:rect l="l" t="t" r="r" b="b"/>
              <a:pathLst>
                <a:path w="1285" h="1919" extrusionOk="0">
                  <a:moveTo>
                    <a:pt x="1156" y="0"/>
                  </a:moveTo>
                  <a:cubicBezTo>
                    <a:pt x="1130" y="0"/>
                    <a:pt x="1105" y="9"/>
                    <a:pt x="1085" y="31"/>
                  </a:cubicBezTo>
                  <a:lnTo>
                    <a:pt x="251" y="963"/>
                  </a:lnTo>
                  <a:cubicBezTo>
                    <a:pt x="153" y="1072"/>
                    <a:pt x="1" y="1194"/>
                    <a:pt x="19" y="1359"/>
                  </a:cubicBezTo>
                  <a:cubicBezTo>
                    <a:pt x="31" y="1468"/>
                    <a:pt x="110" y="1529"/>
                    <a:pt x="202" y="1554"/>
                  </a:cubicBezTo>
                  <a:cubicBezTo>
                    <a:pt x="214" y="1578"/>
                    <a:pt x="238" y="1602"/>
                    <a:pt x="269" y="1608"/>
                  </a:cubicBezTo>
                  <a:cubicBezTo>
                    <a:pt x="555" y="1712"/>
                    <a:pt x="835" y="1809"/>
                    <a:pt x="1115" y="1913"/>
                  </a:cubicBezTo>
                  <a:cubicBezTo>
                    <a:pt x="1126" y="1917"/>
                    <a:pt x="1137" y="1918"/>
                    <a:pt x="1147" y="1918"/>
                  </a:cubicBezTo>
                  <a:cubicBezTo>
                    <a:pt x="1208" y="1918"/>
                    <a:pt x="1273" y="1865"/>
                    <a:pt x="1268" y="1803"/>
                  </a:cubicBezTo>
                  <a:cubicBezTo>
                    <a:pt x="1225" y="1243"/>
                    <a:pt x="1231" y="683"/>
                    <a:pt x="1280" y="122"/>
                  </a:cubicBezTo>
                  <a:cubicBezTo>
                    <a:pt x="1284" y="54"/>
                    <a:pt x="1219" y="0"/>
                    <a:pt x="1156" y="0"/>
                  </a:cubicBezTo>
                  <a:close/>
                </a:path>
              </a:pathLst>
            </a:custGeom>
            <a:solidFill>
              <a:schemeClr val="accent3"/>
            </a:solidFill>
            <a:ln>
              <a:noFill/>
            </a:ln>
          </p:spPr>
          <p:txBody>
            <a:bodyPr spcFirstLastPara="1" wrap="square" lIns="91425" tIns="91425" rIns="91425" bIns="91425"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35" name="Google Shape;135;p11"/>
            <p:cNvSpPr/>
            <p:nvPr/>
          </p:nvSpPr>
          <p:spPr>
            <a:xfrm>
              <a:off x="7119515" y="4416994"/>
              <a:ext cx="222913" cy="202236"/>
            </a:xfrm>
            <a:custGeom>
              <a:avLst/>
              <a:gdLst/>
              <a:ahLst/>
              <a:cxnLst/>
              <a:rect l="l" t="t" r="r" b="b"/>
              <a:pathLst>
                <a:path w="1822" h="1653" extrusionOk="0">
                  <a:moveTo>
                    <a:pt x="1683" y="1"/>
                  </a:moveTo>
                  <a:cubicBezTo>
                    <a:pt x="1675" y="1"/>
                    <a:pt x="1666" y="2"/>
                    <a:pt x="1657" y="5"/>
                  </a:cubicBezTo>
                  <a:cubicBezTo>
                    <a:pt x="1255" y="121"/>
                    <a:pt x="853" y="237"/>
                    <a:pt x="457" y="352"/>
                  </a:cubicBezTo>
                  <a:cubicBezTo>
                    <a:pt x="317" y="395"/>
                    <a:pt x="122" y="413"/>
                    <a:pt x="49" y="559"/>
                  </a:cubicBezTo>
                  <a:cubicBezTo>
                    <a:pt x="0" y="663"/>
                    <a:pt x="37" y="754"/>
                    <a:pt x="104" y="827"/>
                  </a:cubicBezTo>
                  <a:cubicBezTo>
                    <a:pt x="97" y="852"/>
                    <a:pt x="104" y="882"/>
                    <a:pt x="128" y="907"/>
                  </a:cubicBezTo>
                  <a:lnTo>
                    <a:pt x="688" y="1613"/>
                  </a:lnTo>
                  <a:cubicBezTo>
                    <a:pt x="709" y="1639"/>
                    <a:pt x="743" y="1653"/>
                    <a:pt x="777" y="1653"/>
                  </a:cubicBezTo>
                  <a:cubicBezTo>
                    <a:pt x="814" y="1653"/>
                    <a:pt x="852" y="1636"/>
                    <a:pt x="871" y="1601"/>
                  </a:cubicBezTo>
                  <a:cubicBezTo>
                    <a:pt x="1133" y="1102"/>
                    <a:pt x="1431" y="633"/>
                    <a:pt x="1772" y="182"/>
                  </a:cubicBezTo>
                  <a:cubicBezTo>
                    <a:pt x="1822" y="116"/>
                    <a:pt x="1763" y="1"/>
                    <a:pt x="1683" y="1"/>
                  </a:cubicBezTo>
                  <a:close/>
                </a:path>
              </a:pathLst>
            </a:custGeom>
            <a:solidFill>
              <a:schemeClr val="accent3"/>
            </a:solidFill>
            <a:ln>
              <a:noFill/>
            </a:ln>
          </p:spPr>
          <p:txBody>
            <a:bodyPr spcFirstLastPara="1" wrap="square" lIns="91425" tIns="91425" rIns="91425" bIns="91425"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36" name="Google Shape;136;p11"/>
            <p:cNvSpPr/>
            <p:nvPr/>
          </p:nvSpPr>
          <p:spPr>
            <a:xfrm>
              <a:off x="7272935" y="4725301"/>
              <a:ext cx="229642" cy="167735"/>
            </a:xfrm>
            <a:custGeom>
              <a:avLst/>
              <a:gdLst/>
              <a:ahLst/>
              <a:cxnLst/>
              <a:rect l="l" t="t" r="r" b="b"/>
              <a:pathLst>
                <a:path w="1877" h="1371" extrusionOk="0">
                  <a:moveTo>
                    <a:pt x="261" y="1"/>
                  </a:moveTo>
                  <a:cubicBezTo>
                    <a:pt x="213" y="1"/>
                    <a:pt x="166" y="11"/>
                    <a:pt x="123" y="37"/>
                  </a:cubicBezTo>
                  <a:cubicBezTo>
                    <a:pt x="25" y="98"/>
                    <a:pt x="13" y="196"/>
                    <a:pt x="31" y="293"/>
                  </a:cubicBezTo>
                  <a:cubicBezTo>
                    <a:pt x="13" y="311"/>
                    <a:pt x="1" y="342"/>
                    <a:pt x="7" y="378"/>
                  </a:cubicBezTo>
                  <a:cubicBezTo>
                    <a:pt x="37" y="677"/>
                    <a:pt x="74" y="969"/>
                    <a:pt x="104" y="1268"/>
                  </a:cubicBezTo>
                  <a:cubicBezTo>
                    <a:pt x="114" y="1325"/>
                    <a:pt x="172" y="1371"/>
                    <a:pt x="225" y="1371"/>
                  </a:cubicBezTo>
                  <a:cubicBezTo>
                    <a:pt x="241" y="1371"/>
                    <a:pt x="255" y="1367"/>
                    <a:pt x="269" y="1359"/>
                  </a:cubicBezTo>
                  <a:cubicBezTo>
                    <a:pt x="756" y="1073"/>
                    <a:pt x="1262" y="835"/>
                    <a:pt x="1785" y="634"/>
                  </a:cubicBezTo>
                  <a:cubicBezTo>
                    <a:pt x="1877" y="598"/>
                    <a:pt x="1877" y="445"/>
                    <a:pt x="1779" y="421"/>
                  </a:cubicBezTo>
                  <a:cubicBezTo>
                    <a:pt x="1383" y="305"/>
                    <a:pt x="981" y="190"/>
                    <a:pt x="579" y="80"/>
                  </a:cubicBezTo>
                  <a:cubicBezTo>
                    <a:pt x="483" y="51"/>
                    <a:pt x="369" y="1"/>
                    <a:pt x="261" y="1"/>
                  </a:cubicBezTo>
                  <a:close/>
                </a:path>
              </a:pathLst>
            </a:custGeom>
            <a:solidFill>
              <a:schemeClr val="accent3"/>
            </a:solidFill>
            <a:ln>
              <a:noFill/>
            </a:ln>
          </p:spPr>
          <p:txBody>
            <a:bodyPr spcFirstLastPara="1" wrap="square" lIns="91425" tIns="91425" rIns="91425" bIns="91425"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37" name="Google Shape;137;p11"/>
            <p:cNvSpPr/>
            <p:nvPr/>
          </p:nvSpPr>
          <p:spPr>
            <a:xfrm>
              <a:off x="7211151" y="5023452"/>
              <a:ext cx="240286" cy="170182"/>
            </a:xfrm>
            <a:custGeom>
              <a:avLst/>
              <a:gdLst/>
              <a:ahLst/>
              <a:cxnLst/>
              <a:rect l="l" t="t" r="r" b="b"/>
              <a:pathLst>
                <a:path w="1964" h="1391" extrusionOk="0">
                  <a:moveTo>
                    <a:pt x="695" y="0"/>
                  </a:moveTo>
                  <a:cubicBezTo>
                    <a:pt x="585" y="0"/>
                    <a:pt x="518" y="73"/>
                    <a:pt x="481" y="165"/>
                  </a:cubicBezTo>
                  <a:cubicBezTo>
                    <a:pt x="457" y="177"/>
                    <a:pt x="433" y="195"/>
                    <a:pt x="414" y="226"/>
                  </a:cubicBezTo>
                  <a:cubicBezTo>
                    <a:pt x="286" y="494"/>
                    <a:pt x="159" y="768"/>
                    <a:pt x="31" y="1036"/>
                  </a:cubicBezTo>
                  <a:cubicBezTo>
                    <a:pt x="0" y="1097"/>
                    <a:pt x="43" y="1194"/>
                    <a:pt x="122" y="1194"/>
                  </a:cubicBezTo>
                  <a:cubicBezTo>
                    <a:pt x="682" y="1212"/>
                    <a:pt x="1237" y="1279"/>
                    <a:pt x="1791" y="1389"/>
                  </a:cubicBezTo>
                  <a:cubicBezTo>
                    <a:pt x="1797" y="1390"/>
                    <a:pt x="1803" y="1391"/>
                    <a:pt x="1809" y="1391"/>
                  </a:cubicBezTo>
                  <a:cubicBezTo>
                    <a:pt x="1893" y="1391"/>
                    <a:pt x="1963" y="1274"/>
                    <a:pt x="1901" y="1200"/>
                  </a:cubicBezTo>
                  <a:cubicBezTo>
                    <a:pt x="1620" y="896"/>
                    <a:pt x="1340" y="585"/>
                    <a:pt x="1060" y="274"/>
                  </a:cubicBezTo>
                  <a:cubicBezTo>
                    <a:pt x="963" y="171"/>
                    <a:pt x="859" y="0"/>
                    <a:pt x="695" y="0"/>
                  </a:cubicBezTo>
                  <a:close/>
                </a:path>
              </a:pathLst>
            </a:custGeom>
            <a:solidFill>
              <a:schemeClr val="accent3"/>
            </a:solidFill>
            <a:ln>
              <a:noFill/>
            </a:ln>
          </p:spPr>
          <p:txBody>
            <a:bodyPr spcFirstLastPara="1" wrap="square" lIns="91425" tIns="91425" rIns="91425" bIns="91425"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38" name="Google Shape;138;p11"/>
            <p:cNvSpPr/>
            <p:nvPr/>
          </p:nvSpPr>
          <p:spPr>
            <a:xfrm>
              <a:off x="7002432" y="5272422"/>
              <a:ext cx="193305" cy="222423"/>
            </a:xfrm>
            <a:custGeom>
              <a:avLst/>
              <a:gdLst/>
              <a:ahLst/>
              <a:cxnLst/>
              <a:rect l="l" t="t" r="r" b="b"/>
              <a:pathLst>
                <a:path w="1580" h="1818" extrusionOk="0">
                  <a:moveTo>
                    <a:pt x="1070" y="1"/>
                  </a:moveTo>
                  <a:cubicBezTo>
                    <a:pt x="1015" y="1"/>
                    <a:pt x="962" y="24"/>
                    <a:pt x="914" y="60"/>
                  </a:cubicBezTo>
                  <a:cubicBezTo>
                    <a:pt x="908" y="59"/>
                    <a:pt x="902" y="58"/>
                    <a:pt x="895" y="58"/>
                  </a:cubicBezTo>
                  <a:cubicBezTo>
                    <a:pt x="875" y="58"/>
                    <a:pt x="852" y="65"/>
                    <a:pt x="829" y="79"/>
                  </a:cubicBezTo>
                  <a:cubicBezTo>
                    <a:pt x="579" y="237"/>
                    <a:pt x="324" y="395"/>
                    <a:pt x="68" y="560"/>
                  </a:cubicBezTo>
                  <a:cubicBezTo>
                    <a:pt x="13" y="596"/>
                    <a:pt x="1" y="700"/>
                    <a:pt x="62" y="743"/>
                  </a:cubicBezTo>
                  <a:cubicBezTo>
                    <a:pt x="531" y="1059"/>
                    <a:pt x="969" y="1407"/>
                    <a:pt x="1377" y="1790"/>
                  </a:cubicBezTo>
                  <a:cubicBezTo>
                    <a:pt x="1396" y="1809"/>
                    <a:pt x="1421" y="1817"/>
                    <a:pt x="1446" y="1817"/>
                  </a:cubicBezTo>
                  <a:cubicBezTo>
                    <a:pt x="1510" y="1817"/>
                    <a:pt x="1579" y="1763"/>
                    <a:pt x="1566" y="1693"/>
                  </a:cubicBezTo>
                  <a:cubicBezTo>
                    <a:pt x="1493" y="1285"/>
                    <a:pt x="1420" y="871"/>
                    <a:pt x="1347" y="462"/>
                  </a:cubicBezTo>
                  <a:cubicBezTo>
                    <a:pt x="1322" y="322"/>
                    <a:pt x="1322" y="121"/>
                    <a:pt x="1182" y="36"/>
                  </a:cubicBezTo>
                  <a:cubicBezTo>
                    <a:pt x="1145" y="11"/>
                    <a:pt x="1108" y="1"/>
                    <a:pt x="1070" y="1"/>
                  </a:cubicBezTo>
                  <a:close/>
                </a:path>
              </a:pathLst>
            </a:custGeom>
            <a:solidFill>
              <a:schemeClr val="accent3"/>
            </a:solidFill>
            <a:ln>
              <a:noFill/>
            </a:ln>
          </p:spPr>
          <p:txBody>
            <a:bodyPr spcFirstLastPara="1" wrap="square" lIns="91425" tIns="91425" rIns="91425" bIns="91425"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39" name="Google Shape;139;p11"/>
            <p:cNvSpPr/>
            <p:nvPr/>
          </p:nvSpPr>
          <p:spPr>
            <a:xfrm>
              <a:off x="6720796" y="5393787"/>
              <a:ext cx="174464" cy="222790"/>
            </a:xfrm>
            <a:custGeom>
              <a:avLst/>
              <a:gdLst/>
              <a:ahLst/>
              <a:cxnLst/>
              <a:rect l="l" t="t" r="r" b="b"/>
              <a:pathLst>
                <a:path w="1426" h="1821" extrusionOk="0">
                  <a:moveTo>
                    <a:pt x="1036" y="0"/>
                  </a:moveTo>
                  <a:cubicBezTo>
                    <a:pt x="737" y="0"/>
                    <a:pt x="439" y="0"/>
                    <a:pt x="134" y="6"/>
                  </a:cubicBezTo>
                  <a:cubicBezTo>
                    <a:pt x="67" y="6"/>
                    <a:pt x="0" y="92"/>
                    <a:pt x="31" y="159"/>
                  </a:cubicBezTo>
                  <a:cubicBezTo>
                    <a:pt x="262" y="670"/>
                    <a:pt x="445" y="1200"/>
                    <a:pt x="591" y="1742"/>
                  </a:cubicBezTo>
                  <a:cubicBezTo>
                    <a:pt x="605" y="1793"/>
                    <a:pt x="657" y="1821"/>
                    <a:pt x="707" y="1821"/>
                  </a:cubicBezTo>
                  <a:cubicBezTo>
                    <a:pt x="748" y="1821"/>
                    <a:pt x="788" y="1802"/>
                    <a:pt x="804" y="1761"/>
                  </a:cubicBezTo>
                  <a:cubicBezTo>
                    <a:pt x="963" y="1371"/>
                    <a:pt x="1115" y="987"/>
                    <a:pt x="1273" y="603"/>
                  </a:cubicBezTo>
                  <a:cubicBezTo>
                    <a:pt x="1322" y="469"/>
                    <a:pt x="1426" y="299"/>
                    <a:pt x="1359" y="153"/>
                  </a:cubicBezTo>
                  <a:cubicBezTo>
                    <a:pt x="1314" y="59"/>
                    <a:pt x="1230" y="30"/>
                    <a:pt x="1142" y="30"/>
                  </a:cubicBezTo>
                  <a:cubicBezTo>
                    <a:pt x="1133" y="30"/>
                    <a:pt x="1124" y="30"/>
                    <a:pt x="1115" y="31"/>
                  </a:cubicBezTo>
                  <a:cubicBezTo>
                    <a:pt x="1097" y="13"/>
                    <a:pt x="1072" y="0"/>
                    <a:pt x="1036" y="0"/>
                  </a:cubicBezTo>
                  <a:close/>
                </a:path>
              </a:pathLst>
            </a:custGeom>
            <a:solidFill>
              <a:schemeClr val="accent3"/>
            </a:solidFill>
            <a:ln>
              <a:noFill/>
            </a:ln>
          </p:spPr>
          <p:txBody>
            <a:bodyPr spcFirstLastPara="1" wrap="square" lIns="91425" tIns="91425" rIns="91425" bIns="91425"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40" name="Google Shape;140;p11"/>
            <p:cNvSpPr/>
            <p:nvPr/>
          </p:nvSpPr>
          <p:spPr>
            <a:xfrm>
              <a:off x="6408574" y="5292853"/>
              <a:ext cx="187188" cy="229275"/>
            </a:xfrm>
            <a:custGeom>
              <a:avLst/>
              <a:gdLst/>
              <a:ahLst/>
              <a:cxnLst/>
              <a:rect l="l" t="t" r="r" b="b"/>
              <a:pathLst>
                <a:path w="1530" h="1874" extrusionOk="0">
                  <a:moveTo>
                    <a:pt x="506" y="1"/>
                  </a:moveTo>
                  <a:cubicBezTo>
                    <a:pt x="454" y="1"/>
                    <a:pt x="399" y="35"/>
                    <a:pt x="390" y="88"/>
                  </a:cubicBezTo>
                  <a:cubicBezTo>
                    <a:pt x="311" y="643"/>
                    <a:pt x="189" y="1191"/>
                    <a:pt x="25" y="1727"/>
                  </a:cubicBezTo>
                  <a:cubicBezTo>
                    <a:pt x="1" y="1798"/>
                    <a:pt x="70" y="1874"/>
                    <a:pt x="140" y="1874"/>
                  </a:cubicBezTo>
                  <a:cubicBezTo>
                    <a:pt x="159" y="1874"/>
                    <a:pt x="178" y="1868"/>
                    <a:pt x="195" y="1855"/>
                  </a:cubicBezTo>
                  <a:cubicBezTo>
                    <a:pt x="530" y="1611"/>
                    <a:pt x="871" y="1367"/>
                    <a:pt x="1206" y="1124"/>
                  </a:cubicBezTo>
                  <a:cubicBezTo>
                    <a:pt x="1322" y="1039"/>
                    <a:pt x="1499" y="947"/>
                    <a:pt x="1517" y="789"/>
                  </a:cubicBezTo>
                  <a:cubicBezTo>
                    <a:pt x="1529" y="673"/>
                    <a:pt x="1462" y="600"/>
                    <a:pt x="1377" y="557"/>
                  </a:cubicBezTo>
                  <a:cubicBezTo>
                    <a:pt x="1371" y="533"/>
                    <a:pt x="1352" y="503"/>
                    <a:pt x="1328" y="484"/>
                  </a:cubicBezTo>
                  <a:cubicBezTo>
                    <a:pt x="1072" y="332"/>
                    <a:pt x="816" y="174"/>
                    <a:pt x="561" y="15"/>
                  </a:cubicBezTo>
                  <a:cubicBezTo>
                    <a:pt x="544" y="5"/>
                    <a:pt x="525" y="1"/>
                    <a:pt x="506" y="1"/>
                  </a:cubicBezTo>
                  <a:close/>
                </a:path>
              </a:pathLst>
            </a:custGeom>
            <a:solidFill>
              <a:schemeClr val="accent3"/>
            </a:solidFill>
            <a:ln>
              <a:noFill/>
            </a:ln>
          </p:spPr>
          <p:txBody>
            <a:bodyPr spcFirstLastPara="1" wrap="square" lIns="91425" tIns="91425" rIns="91425" bIns="91425"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41" name="Google Shape;141;p11"/>
            <p:cNvSpPr/>
            <p:nvPr/>
          </p:nvSpPr>
          <p:spPr>
            <a:xfrm>
              <a:off x="6133789" y="5064438"/>
              <a:ext cx="233190" cy="175198"/>
            </a:xfrm>
            <a:custGeom>
              <a:avLst/>
              <a:gdLst/>
              <a:ahLst/>
              <a:cxnLst/>
              <a:rect l="l" t="t" r="r" b="b"/>
              <a:pathLst>
                <a:path w="1906" h="1432" extrusionOk="0">
                  <a:moveTo>
                    <a:pt x="1327" y="0"/>
                  </a:moveTo>
                  <a:cubicBezTo>
                    <a:pt x="1299" y="0"/>
                    <a:pt x="1272" y="9"/>
                    <a:pt x="1253" y="31"/>
                  </a:cubicBezTo>
                  <a:cubicBezTo>
                    <a:pt x="888" y="463"/>
                    <a:pt x="498" y="865"/>
                    <a:pt x="72" y="1231"/>
                  </a:cubicBezTo>
                  <a:cubicBezTo>
                    <a:pt x="0" y="1290"/>
                    <a:pt x="46" y="1432"/>
                    <a:pt x="139" y="1432"/>
                  </a:cubicBezTo>
                  <a:cubicBezTo>
                    <a:pt x="141" y="1432"/>
                    <a:pt x="143" y="1432"/>
                    <a:pt x="145" y="1432"/>
                  </a:cubicBezTo>
                  <a:cubicBezTo>
                    <a:pt x="565" y="1401"/>
                    <a:pt x="979" y="1371"/>
                    <a:pt x="1394" y="1340"/>
                  </a:cubicBezTo>
                  <a:cubicBezTo>
                    <a:pt x="1540" y="1334"/>
                    <a:pt x="1735" y="1352"/>
                    <a:pt x="1838" y="1224"/>
                  </a:cubicBezTo>
                  <a:cubicBezTo>
                    <a:pt x="1905" y="1139"/>
                    <a:pt x="1887" y="1042"/>
                    <a:pt x="1838" y="956"/>
                  </a:cubicBezTo>
                  <a:cubicBezTo>
                    <a:pt x="1850" y="926"/>
                    <a:pt x="1850" y="902"/>
                    <a:pt x="1832" y="865"/>
                  </a:cubicBezTo>
                  <a:cubicBezTo>
                    <a:pt x="1698" y="597"/>
                    <a:pt x="1570" y="329"/>
                    <a:pt x="1436" y="61"/>
                  </a:cubicBezTo>
                  <a:cubicBezTo>
                    <a:pt x="1417" y="24"/>
                    <a:pt x="1371" y="0"/>
                    <a:pt x="1327" y="0"/>
                  </a:cubicBezTo>
                  <a:close/>
                </a:path>
              </a:pathLst>
            </a:custGeom>
            <a:solidFill>
              <a:schemeClr val="accent3"/>
            </a:solidFill>
            <a:ln>
              <a:noFill/>
            </a:ln>
          </p:spPr>
          <p:txBody>
            <a:bodyPr spcFirstLastPara="1" wrap="square" lIns="91425" tIns="91425" rIns="91425" bIns="91425"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42" name="Google Shape;142;p11"/>
            <p:cNvSpPr/>
            <p:nvPr/>
          </p:nvSpPr>
          <p:spPr>
            <a:xfrm>
              <a:off x="6052308" y="4778643"/>
              <a:ext cx="234046" cy="163820"/>
            </a:xfrm>
            <a:custGeom>
              <a:avLst/>
              <a:gdLst/>
              <a:ahLst/>
              <a:cxnLst/>
              <a:rect l="l" t="t" r="r" b="b"/>
              <a:pathLst>
                <a:path w="1913" h="1339" extrusionOk="0">
                  <a:moveTo>
                    <a:pt x="1784" y="0"/>
                  </a:moveTo>
                  <a:cubicBezTo>
                    <a:pt x="1777" y="0"/>
                    <a:pt x="1769" y="1"/>
                    <a:pt x="1761" y="3"/>
                  </a:cubicBezTo>
                  <a:cubicBezTo>
                    <a:pt x="1231" y="180"/>
                    <a:pt x="683" y="308"/>
                    <a:pt x="129" y="393"/>
                  </a:cubicBezTo>
                  <a:cubicBezTo>
                    <a:pt x="31" y="405"/>
                    <a:pt x="1" y="558"/>
                    <a:pt x="86" y="600"/>
                  </a:cubicBezTo>
                  <a:lnTo>
                    <a:pt x="1189" y="1191"/>
                  </a:lnTo>
                  <a:cubicBezTo>
                    <a:pt x="1294" y="1246"/>
                    <a:pt x="1420" y="1339"/>
                    <a:pt x="1547" y="1339"/>
                  </a:cubicBezTo>
                  <a:cubicBezTo>
                    <a:pt x="1573" y="1339"/>
                    <a:pt x="1600" y="1335"/>
                    <a:pt x="1627" y="1325"/>
                  </a:cubicBezTo>
                  <a:cubicBezTo>
                    <a:pt x="1731" y="1288"/>
                    <a:pt x="1773" y="1197"/>
                    <a:pt x="1773" y="1100"/>
                  </a:cubicBezTo>
                  <a:cubicBezTo>
                    <a:pt x="1792" y="1081"/>
                    <a:pt x="1810" y="1057"/>
                    <a:pt x="1816" y="1020"/>
                  </a:cubicBezTo>
                  <a:cubicBezTo>
                    <a:pt x="1846" y="722"/>
                    <a:pt x="1877" y="424"/>
                    <a:pt x="1907" y="125"/>
                  </a:cubicBezTo>
                  <a:cubicBezTo>
                    <a:pt x="1913" y="65"/>
                    <a:pt x="1850" y="0"/>
                    <a:pt x="1784" y="0"/>
                  </a:cubicBezTo>
                  <a:close/>
                </a:path>
              </a:pathLst>
            </a:custGeom>
            <a:solidFill>
              <a:schemeClr val="accent3"/>
            </a:solidFill>
            <a:ln>
              <a:noFill/>
            </a:ln>
          </p:spPr>
          <p:txBody>
            <a:bodyPr spcFirstLastPara="1" wrap="square" lIns="91425" tIns="91425" rIns="91425" bIns="91425"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43" name="Google Shape;143;p11"/>
            <p:cNvSpPr/>
            <p:nvPr/>
          </p:nvSpPr>
          <p:spPr>
            <a:xfrm>
              <a:off x="6187375" y="4456878"/>
              <a:ext cx="230253" cy="196241"/>
            </a:xfrm>
            <a:custGeom>
              <a:avLst/>
              <a:gdLst/>
              <a:ahLst/>
              <a:cxnLst/>
              <a:rect l="l" t="t" r="r" b="b"/>
              <a:pathLst>
                <a:path w="1882" h="1604" extrusionOk="0">
                  <a:moveTo>
                    <a:pt x="156" y="1"/>
                  </a:moveTo>
                  <a:cubicBezTo>
                    <a:pt x="76" y="1"/>
                    <a:pt x="1" y="93"/>
                    <a:pt x="48" y="166"/>
                  </a:cubicBezTo>
                  <a:cubicBezTo>
                    <a:pt x="255" y="526"/>
                    <a:pt x="462" y="891"/>
                    <a:pt x="669" y="1251"/>
                  </a:cubicBezTo>
                  <a:cubicBezTo>
                    <a:pt x="742" y="1379"/>
                    <a:pt x="809" y="1561"/>
                    <a:pt x="968" y="1598"/>
                  </a:cubicBezTo>
                  <a:cubicBezTo>
                    <a:pt x="984" y="1602"/>
                    <a:pt x="1000" y="1603"/>
                    <a:pt x="1016" y="1603"/>
                  </a:cubicBezTo>
                  <a:cubicBezTo>
                    <a:pt x="1101" y="1603"/>
                    <a:pt x="1165" y="1549"/>
                    <a:pt x="1211" y="1482"/>
                  </a:cubicBezTo>
                  <a:cubicBezTo>
                    <a:pt x="1236" y="1476"/>
                    <a:pt x="1266" y="1464"/>
                    <a:pt x="1284" y="1439"/>
                  </a:cubicBezTo>
                  <a:cubicBezTo>
                    <a:pt x="1473" y="1202"/>
                    <a:pt x="1656" y="964"/>
                    <a:pt x="1839" y="727"/>
                  </a:cubicBezTo>
                  <a:cubicBezTo>
                    <a:pt x="1881" y="672"/>
                    <a:pt x="1857" y="568"/>
                    <a:pt x="1784" y="550"/>
                  </a:cubicBezTo>
                  <a:cubicBezTo>
                    <a:pt x="1236" y="416"/>
                    <a:pt x="706" y="233"/>
                    <a:pt x="194" y="8"/>
                  </a:cubicBezTo>
                  <a:cubicBezTo>
                    <a:pt x="182" y="3"/>
                    <a:pt x="169" y="1"/>
                    <a:pt x="156" y="1"/>
                  </a:cubicBezTo>
                  <a:close/>
                </a:path>
              </a:pathLst>
            </a:custGeom>
            <a:solidFill>
              <a:schemeClr val="accent3"/>
            </a:solidFill>
            <a:ln>
              <a:noFill/>
            </a:ln>
          </p:spPr>
          <p:txBody>
            <a:bodyPr spcFirstLastPara="1" wrap="square" lIns="91425" tIns="91425" rIns="91425" bIns="91425"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grpSp>
      <p:sp>
        <p:nvSpPr>
          <p:cNvPr id="144" name="Google Shape;144;p11"/>
          <p:cNvSpPr/>
          <p:nvPr/>
        </p:nvSpPr>
        <p:spPr>
          <a:xfrm>
            <a:off x="186081" y="1109177"/>
            <a:ext cx="4405979" cy="1100789"/>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45" name="Google Shape;145;p11"/>
          <p:cNvSpPr/>
          <p:nvPr/>
        </p:nvSpPr>
        <p:spPr>
          <a:xfrm>
            <a:off x="1247671" y="1967822"/>
            <a:ext cx="13713388" cy="4211733"/>
          </a:xfrm>
          <a:prstGeom prst="roundRect">
            <a:avLst>
              <a:gd name="adj" fmla="val 16667"/>
            </a:avLst>
          </a:pr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46" name="Google Shape;146;p11"/>
          <p:cNvSpPr txBox="1">
            <a:spLocks noGrp="1"/>
          </p:cNvSpPr>
          <p:nvPr>
            <p:ph type="title" hasCustomPrompt="1"/>
          </p:nvPr>
        </p:nvSpPr>
        <p:spPr>
          <a:xfrm>
            <a:off x="1281625" y="1967822"/>
            <a:ext cx="13713388" cy="3956800"/>
          </a:xfrm>
          <a:prstGeom prst="rect">
            <a:avLst/>
          </a:prstGeom>
        </p:spPr>
        <p:txBody>
          <a:bodyPr spcFirstLastPara="1" wrap="square" lIns="162663" tIns="162663" rIns="162663" bIns="162663" anchor="b" anchorCtr="0">
            <a:noAutofit/>
          </a:bodyPr>
          <a:lstStyle>
            <a:lvl1pPr lvl="0" algn="ctr" rtl="0">
              <a:spcBef>
                <a:spcPts val="0"/>
              </a:spcBef>
              <a:spcAft>
                <a:spcPts val="0"/>
              </a:spcAft>
              <a:buClr>
                <a:schemeClr val="lt1"/>
              </a:buClr>
              <a:buSzPts val="12000"/>
              <a:buNone/>
              <a:defRPr sz="21400">
                <a:solidFill>
                  <a:schemeClr val="lt1"/>
                </a:solidFill>
              </a:defRPr>
            </a:lvl1pPr>
            <a:lvl2pPr lvl="1" algn="ctr" rtl="0">
              <a:spcBef>
                <a:spcPts val="0"/>
              </a:spcBef>
              <a:spcAft>
                <a:spcPts val="0"/>
              </a:spcAft>
              <a:buSzPts val="12000"/>
              <a:buNone/>
              <a:defRPr sz="21400"/>
            </a:lvl2pPr>
            <a:lvl3pPr lvl="2" algn="ctr" rtl="0">
              <a:spcBef>
                <a:spcPts val="0"/>
              </a:spcBef>
              <a:spcAft>
                <a:spcPts val="0"/>
              </a:spcAft>
              <a:buSzPts val="12000"/>
              <a:buNone/>
              <a:defRPr sz="21400"/>
            </a:lvl3pPr>
            <a:lvl4pPr lvl="3" algn="ctr" rtl="0">
              <a:spcBef>
                <a:spcPts val="0"/>
              </a:spcBef>
              <a:spcAft>
                <a:spcPts val="0"/>
              </a:spcAft>
              <a:buSzPts val="12000"/>
              <a:buNone/>
              <a:defRPr sz="21400"/>
            </a:lvl4pPr>
            <a:lvl5pPr lvl="4" algn="ctr" rtl="0">
              <a:spcBef>
                <a:spcPts val="0"/>
              </a:spcBef>
              <a:spcAft>
                <a:spcPts val="0"/>
              </a:spcAft>
              <a:buSzPts val="12000"/>
              <a:buNone/>
              <a:defRPr sz="21400"/>
            </a:lvl5pPr>
            <a:lvl6pPr lvl="5" algn="ctr" rtl="0">
              <a:spcBef>
                <a:spcPts val="0"/>
              </a:spcBef>
              <a:spcAft>
                <a:spcPts val="0"/>
              </a:spcAft>
              <a:buSzPts val="12000"/>
              <a:buNone/>
              <a:defRPr sz="21400"/>
            </a:lvl6pPr>
            <a:lvl7pPr lvl="6" algn="ctr" rtl="0">
              <a:spcBef>
                <a:spcPts val="0"/>
              </a:spcBef>
              <a:spcAft>
                <a:spcPts val="0"/>
              </a:spcAft>
              <a:buSzPts val="12000"/>
              <a:buNone/>
              <a:defRPr sz="21400"/>
            </a:lvl7pPr>
            <a:lvl8pPr lvl="7" algn="ctr" rtl="0">
              <a:spcBef>
                <a:spcPts val="0"/>
              </a:spcBef>
              <a:spcAft>
                <a:spcPts val="0"/>
              </a:spcAft>
              <a:buSzPts val="12000"/>
              <a:buNone/>
              <a:defRPr sz="21400"/>
            </a:lvl8pPr>
            <a:lvl9pPr lvl="8" algn="ctr" rtl="0">
              <a:spcBef>
                <a:spcPts val="0"/>
              </a:spcBef>
              <a:spcAft>
                <a:spcPts val="0"/>
              </a:spcAft>
              <a:buSzPts val="12000"/>
              <a:buNone/>
              <a:defRPr sz="21400"/>
            </a:lvl9pPr>
          </a:lstStyle>
          <a:p>
            <a:r>
              <a:t>xx%</a:t>
            </a:r>
          </a:p>
        </p:txBody>
      </p:sp>
      <p:sp>
        <p:nvSpPr>
          <p:cNvPr id="147" name="Google Shape;147;p11"/>
          <p:cNvSpPr txBox="1">
            <a:spLocks noGrp="1"/>
          </p:cNvSpPr>
          <p:nvPr>
            <p:ph type="subTitle" idx="1"/>
          </p:nvPr>
        </p:nvSpPr>
        <p:spPr>
          <a:xfrm>
            <a:off x="1283761" y="6399644"/>
            <a:ext cx="13713388" cy="1120000"/>
          </a:xfrm>
          <a:prstGeom prst="rect">
            <a:avLst/>
          </a:prstGeom>
        </p:spPr>
        <p:txBody>
          <a:bodyPr spcFirstLastPara="1" wrap="square" lIns="162663" tIns="162663" rIns="162663" bIns="162663" anchor="t" anchorCtr="0">
            <a:noAutofit/>
          </a:bodyPr>
          <a:lstStyle>
            <a:lvl1pPr lvl="0" algn="ctr" rtl="0">
              <a:lnSpc>
                <a:spcPct val="100000"/>
              </a:lnSpc>
              <a:spcBef>
                <a:spcPts val="0"/>
              </a:spcBef>
              <a:spcAft>
                <a:spcPts val="0"/>
              </a:spcAft>
              <a:buSzPts val="16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8" name="Google Shape;148;p11"/>
          <p:cNvSpPr/>
          <p:nvPr/>
        </p:nvSpPr>
        <p:spPr>
          <a:xfrm>
            <a:off x="4069687" y="1143287"/>
            <a:ext cx="522365" cy="509124"/>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49" name="Google Shape;149;p11"/>
          <p:cNvSpPr/>
          <p:nvPr/>
        </p:nvSpPr>
        <p:spPr>
          <a:xfrm>
            <a:off x="11491595" y="439784"/>
            <a:ext cx="806876" cy="69978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50" name="Google Shape;150;p11"/>
          <p:cNvSpPr/>
          <p:nvPr/>
        </p:nvSpPr>
        <p:spPr>
          <a:xfrm>
            <a:off x="700242" y="6415686"/>
            <a:ext cx="1138646" cy="1203977"/>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51" name="Google Shape;151;p11"/>
          <p:cNvSpPr/>
          <p:nvPr/>
        </p:nvSpPr>
        <p:spPr>
          <a:xfrm>
            <a:off x="15494266" y="497386"/>
            <a:ext cx="387736" cy="41054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52" name="Google Shape;152;p11"/>
          <p:cNvSpPr/>
          <p:nvPr/>
        </p:nvSpPr>
        <p:spPr>
          <a:xfrm>
            <a:off x="10916711" y="960954"/>
            <a:ext cx="806911" cy="78678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53" name="Google Shape;153;p11"/>
          <p:cNvSpPr/>
          <p:nvPr/>
        </p:nvSpPr>
        <p:spPr>
          <a:xfrm>
            <a:off x="14901209" y="8016865"/>
            <a:ext cx="842654" cy="871483"/>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54" name="Google Shape;154;p11"/>
          <p:cNvSpPr/>
          <p:nvPr/>
        </p:nvSpPr>
        <p:spPr>
          <a:xfrm>
            <a:off x="15423577" y="4102090"/>
            <a:ext cx="387736" cy="41054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55" name="Google Shape;155;p11"/>
          <p:cNvSpPr/>
          <p:nvPr/>
        </p:nvSpPr>
        <p:spPr>
          <a:xfrm>
            <a:off x="15288920" y="7230611"/>
            <a:ext cx="522365" cy="509124"/>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56" name="Google Shape;156;p11"/>
          <p:cNvSpPr/>
          <p:nvPr/>
        </p:nvSpPr>
        <p:spPr>
          <a:xfrm>
            <a:off x="14016481" y="8193023"/>
            <a:ext cx="387736" cy="41054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57" name="Google Shape;157;p11"/>
          <p:cNvSpPr/>
          <p:nvPr/>
        </p:nvSpPr>
        <p:spPr>
          <a:xfrm>
            <a:off x="12298486" y="5337003"/>
            <a:ext cx="3710525" cy="927058"/>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58" name="Google Shape;158;p11"/>
          <p:cNvSpPr/>
          <p:nvPr/>
        </p:nvSpPr>
        <p:spPr>
          <a:xfrm flipH="1">
            <a:off x="631015" y="257020"/>
            <a:ext cx="522365" cy="509124"/>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59" name="Google Shape;159;p11"/>
          <p:cNvSpPr/>
          <p:nvPr/>
        </p:nvSpPr>
        <p:spPr>
          <a:xfrm flipH="1">
            <a:off x="1441705" y="812673"/>
            <a:ext cx="806876" cy="69978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60" name="Google Shape;160;p11"/>
          <p:cNvSpPr/>
          <p:nvPr/>
        </p:nvSpPr>
        <p:spPr>
          <a:xfrm flipH="1">
            <a:off x="2777609" y="187708"/>
            <a:ext cx="1138646" cy="1203977"/>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61" name="Google Shape;161;p11"/>
          <p:cNvSpPr/>
          <p:nvPr/>
        </p:nvSpPr>
        <p:spPr>
          <a:xfrm flipH="1">
            <a:off x="243289" y="1461030"/>
            <a:ext cx="387736" cy="41054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62" name="Google Shape;162;p11"/>
          <p:cNvSpPr/>
          <p:nvPr/>
        </p:nvSpPr>
        <p:spPr>
          <a:xfrm flipH="1">
            <a:off x="186056" y="2650998"/>
            <a:ext cx="806911" cy="78678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63" name="Google Shape;163;p11"/>
          <p:cNvSpPr/>
          <p:nvPr/>
        </p:nvSpPr>
        <p:spPr>
          <a:xfrm>
            <a:off x="700222" y="8110709"/>
            <a:ext cx="636784" cy="674475"/>
          </a:xfrm>
          <a:custGeom>
            <a:avLst/>
            <a:gdLst/>
            <a:ahLst/>
            <a:cxnLst/>
            <a:rect l="l" t="t" r="r" b="b"/>
            <a:pathLst>
              <a:path w="2924" h="3101" extrusionOk="0">
                <a:moveTo>
                  <a:pt x="2534" y="2516"/>
                </a:moveTo>
                <a:lnTo>
                  <a:pt x="2534" y="2516"/>
                </a:lnTo>
                <a:lnTo>
                  <a:pt x="2534" y="2516"/>
                </a:lnTo>
                <a:close/>
                <a:moveTo>
                  <a:pt x="1462" y="0"/>
                </a:moveTo>
                <a:lnTo>
                  <a:pt x="1139" y="920"/>
                </a:lnTo>
                <a:lnTo>
                  <a:pt x="323" y="621"/>
                </a:lnTo>
                <a:lnTo>
                  <a:pt x="323" y="621"/>
                </a:lnTo>
                <a:lnTo>
                  <a:pt x="969" y="1188"/>
                </a:lnTo>
                <a:lnTo>
                  <a:pt x="0" y="1438"/>
                </a:lnTo>
                <a:lnTo>
                  <a:pt x="926" y="1675"/>
                </a:lnTo>
                <a:lnTo>
                  <a:pt x="384" y="2516"/>
                </a:lnTo>
                <a:lnTo>
                  <a:pt x="1157" y="1998"/>
                </a:lnTo>
                <a:lnTo>
                  <a:pt x="1462" y="3100"/>
                </a:lnTo>
                <a:lnTo>
                  <a:pt x="1760" y="1998"/>
                </a:lnTo>
                <a:lnTo>
                  <a:pt x="2534" y="2516"/>
                </a:lnTo>
                <a:lnTo>
                  <a:pt x="1998" y="1675"/>
                </a:lnTo>
                <a:lnTo>
                  <a:pt x="2924" y="1438"/>
                </a:lnTo>
                <a:lnTo>
                  <a:pt x="1955" y="1188"/>
                </a:lnTo>
                <a:lnTo>
                  <a:pt x="2601" y="621"/>
                </a:lnTo>
                <a:lnTo>
                  <a:pt x="2601" y="621"/>
                </a:lnTo>
                <a:lnTo>
                  <a:pt x="1785" y="920"/>
                </a:lnTo>
                <a:lnTo>
                  <a:pt x="1462" y="0"/>
                </a:ln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64" name="Google Shape;164;p11"/>
          <p:cNvSpPr/>
          <p:nvPr/>
        </p:nvSpPr>
        <p:spPr>
          <a:xfrm>
            <a:off x="1838924" y="7739733"/>
            <a:ext cx="486952" cy="473067"/>
          </a:xfrm>
          <a:custGeom>
            <a:avLst/>
            <a:gdLst/>
            <a:ahLst/>
            <a:cxnLst/>
            <a:rect l="l" t="t" r="r" b="b"/>
            <a:pathLst>
              <a:path w="2236" h="2175" extrusionOk="0">
                <a:moveTo>
                  <a:pt x="1047" y="1"/>
                </a:moveTo>
                <a:cubicBezTo>
                  <a:pt x="1003" y="1"/>
                  <a:pt x="962" y="28"/>
                  <a:pt x="968" y="83"/>
                </a:cubicBezTo>
                <a:cubicBezTo>
                  <a:pt x="987" y="357"/>
                  <a:pt x="1005" y="637"/>
                  <a:pt x="1023" y="917"/>
                </a:cubicBezTo>
                <a:lnTo>
                  <a:pt x="676" y="625"/>
                </a:lnTo>
                <a:cubicBezTo>
                  <a:pt x="658" y="609"/>
                  <a:pt x="637" y="602"/>
                  <a:pt x="618" y="602"/>
                </a:cubicBezTo>
                <a:cubicBezTo>
                  <a:pt x="548" y="602"/>
                  <a:pt x="487" y="689"/>
                  <a:pt x="554" y="747"/>
                </a:cubicBezTo>
                <a:cubicBezTo>
                  <a:pt x="664" y="838"/>
                  <a:pt x="774" y="929"/>
                  <a:pt x="883" y="1021"/>
                </a:cubicBezTo>
                <a:cubicBezTo>
                  <a:pt x="627" y="1039"/>
                  <a:pt x="365" y="1051"/>
                  <a:pt x="110" y="1069"/>
                </a:cubicBezTo>
                <a:cubicBezTo>
                  <a:pt x="2" y="1075"/>
                  <a:pt x="0" y="1240"/>
                  <a:pt x="104" y="1240"/>
                </a:cubicBezTo>
                <a:cubicBezTo>
                  <a:pt x="106" y="1240"/>
                  <a:pt x="108" y="1240"/>
                  <a:pt x="110" y="1240"/>
                </a:cubicBezTo>
                <a:cubicBezTo>
                  <a:pt x="402" y="1222"/>
                  <a:pt x="694" y="1203"/>
                  <a:pt x="987" y="1185"/>
                </a:cubicBezTo>
                <a:lnTo>
                  <a:pt x="987" y="1185"/>
                </a:lnTo>
                <a:cubicBezTo>
                  <a:pt x="877" y="1295"/>
                  <a:pt x="767" y="1404"/>
                  <a:pt x="658" y="1514"/>
                </a:cubicBezTo>
                <a:cubicBezTo>
                  <a:pt x="597" y="1570"/>
                  <a:pt x="655" y="1656"/>
                  <a:pt x="721" y="1656"/>
                </a:cubicBezTo>
                <a:cubicBezTo>
                  <a:pt x="741" y="1656"/>
                  <a:pt x="761" y="1648"/>
                  <a:pt x="780" y="1630"/>
                </a:cubicBezTo>
                <a:cubicBezTo>
                  <a:pt x="871" y="1545"/>
                  <a:pt x="962" y="1453"/>
                  <a:pt x="1054" y="1362"/>
                </a:cubicBezTo>
                <a:cubicBezTo>
                  <a:pt x="1066" y="1605"/>
                  <a:pt x="1084" y="1849"/>
                  <a:pt x="1096" y="2093"/>
                </a:cubicBezTo>
                <a:cubicBezTo>
                  <a:pt x="1099" y="2148"/>
                  <a:pt x="1144" y="2175"/>
                  <a:pt x="1186" y="2175"/>
                </a:cubicBezTo>
                <a:cubicBezTo>
                  <a:pt x="1229" y="2175"/>
                  <a:pt x="1270" y="2148"/>
                  <a:pt x="1267" y="2093"/>
                </a:cubicBezTo>
                <a:cubicBezTo>
                  <a:pt x="1255" y="1831"/>
                  <a:pt x="1236" y="1569"/>
                  <a:pt x="1218" y="1307"/>
                </a:cubicBezTo>
                <a:lnTo>
                  <a:pt x="1218" y="1307"/>
                </a:lnTo>
                <a:cubicBezTo>
                  <a:pt x="1334" y="1404"/>
                  <a:pt x="1444" y="1496"/>
                  <a:pt x="1559" y="1593"/>
                </a:cubicBezTo>
                <a:cubicBezTo>
                  <a:pt x="1575" y="1607"/>
                  <a:pt x="1593" y="1613"/>
                  <a:pt x="1611" y="1613"/>
                </a:cubicBezTo>
                <a:cubicBezTo>
                  <a:pt x="1680" y="1613"/>
                  <a:pt x="1744" y="1525"/>
                  <a:pt x="1681" y="1471"/>
                </a:cubicBezTo>
                <a:cubicBezTo>
                  <a:pt x="1559" y="1368"/>
                  <a:pt x="1437" y="1264"/>
                  <a:pt x="1316" y="1167"/>
                </a:cubicBezTo>
                <a:cubicBezTo>
                  <a:pt x="1584" y="1149"/>
                  <a:pt x="1858" y="1130"/>
                  <a:pt x="2126" y="1106"/>
                </a:cubicBezTo>
                <a:cubicBezTo>
                  <a:pt x="2233" y="1100"/>
                  <a:pt x="2235" y="935"/>
                  <a:pt x="2131" y="935"/>
                </a:cubicBezTo>
                <a:cubicBezTo>
                  <a:pt x="2130" y="935"/>
                  <a:pt x="2128" y="935"/>
                  <a:pt x="2126" y="935"/>
                </a:cubicBezTo>
                <a:cubicBezTo>
                  <a:pt x="1894" y="954"/>
                  <a:pt x="1663" y="972"/>
                  <a:pt x="1431" y="984"/>
                </a:cubicBezTo>
                <a:lnTo>
                  <a:pt x="1651" y="765"/>
                </a:lnTo>
                <a:cubicBezTo>
                  <a:pt x="1712" y="704"/>
                  <a:pt x="1653" y="617"/>
                  <a:pt x="1587" y="617"/>
                </a:cubicBezTo>
                <a:cubicBezTo>
                  <a:pt x="1567" y="617"/>
                  <a:pt x="1547" y="625"/>
                  <a:pt x="1529" y="643"/>
                </a:cubicBezTo>
                <a:cubicBezTo>
                  <a:pt x="1419" y="753"/>
                  <a:pt x="1310" y="862"/>
                  <a:pt x="1200" y="972"/>
                </a:cubicBezTo>
                <a:cubicBezTo>
                  <a:pt x="1182" y="674"/>
                  <a:pt x="1157" y="375"/>
                  <a:pt x="1139" y="83"/>
                </a:cubicBezTo>
                <a:cubicBezTo>
                  <a:pt x="1136" y="28"/>
                  <a:pt x="1090" y="1"/>
                  <a:pt x="1047"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65" name="Google Shape;165;p11"/>
          <p:cNvSpPr/>
          <p:nvPr/>
        </p:nvSpPr>
        <p:spPr>
          <a:xfrm>
            <a:off x="13910275" y="7385467"/>
            <a:ext cx="486952" cy="473067"/>
          </a:xfrm>
          <a:custGeom>
            <a:avLst/>
            <a:gdLst/>
            <a:ahLst/>
            <a:cxnLst/>
            <a:rect l="l" t="t" r="r" b="b"/>
            <a:pathLst>
              <a:path w="2236" h="2175" extrusionOk="0">
                <a:moveTo>
                  <a:pt x="1047" y="1"/>
                </a:moveTo>
                <a:cubicBezTo>
                  <a:pt x="1003" y="1"/>
                  <a:pt x="962" y="28"/>
                  <a:pt x="968" y="83"/>
                </a:cubicBezTo>
                <a:cubicBezTo>
                  <a:pt x="987" y="357"/>
                  <a:pt x="1005" y="637"/>
                  <a:pt x="1023" y="917"/>
                </a:cubicBezTo>
                <a:lnTo>
                  <a:pt x="676" y="625"/>
                </a:lnTo>
                <a:cubicBezTo>
                  <a:pt x="658" y="609"/>
                  <a:pt x="637" y="602"/>
                  <a:pt x="618" y="602"/>
                </a:cubicBezTo>
                <a:cubicBezTo>
                  <a:pt x="548" y="602"/>
                  <a:pt x="487" y="689"/>
                  <a:pt x="554" y="747"/>
                </a:cubicBezTo>
                <a:cubicBezTo>
                  <a:pt x="664" y="838"/>
                  <a:pt x="774" y="929"/>
                  <a:pt x="883" y="1021"/>
                </a:cubicBezTo>
                <a:cubicBezTo>
                  <a:pt x="627" y="1039"/>
                  <a:pt x="365" y="1051"/>
                  <a:pt x="110" y="1069"/>
                </a:cubicBezTo>
                <a:cubicBezTo>
                  <a:pt x="2" y="1075"/>
                  <a:pt x="0" y="1240"/>
                  <a:pt x="104" y="1240"/>
                </a:cubicBezTo>
                <a:cubicBezTo>
                  <a:pt x="106" y="1240"/>
                  <a:pt x="108" y="1240"/>
                  <a:pt x="110" y="1240"/>
                </a:cubicBezTo>
                <a:cubicBezTo>
                  <a:pt x="402" y="1222"/>
                  <a:pt x="694" y="1203"/>
                  <a:pt x="987" y="1185"/>
                </a:cubicBezTo>
                <a:lnTo>
                  <a:pt x="987" y="1185"/>
                </a:lnTo>
                <a:cubicBezTo>
                  <a:pt x="877" y="1295"/>
                  <a:pt x="767" y="1404"/>
                  <a:pt x="658" y="1514"/>
                </a:cubicBezTo>
                <a:cubicBezTo>
                  <a:pt x="597" y="1570"/>
                  <a:pt x="655" y="1656"/>
                  <a:pt x="721" y="1656"/>
                </a:cubicBezTo>
                <a:cubicBezTo>
                  <a:pt x="741" y="1656"/>
                  <a:pt x="761" y="1648"/>
                  <a:pt x="780" y="1630"/>
                </a:cubicBezTo>
                <a:cubicBezTo>
                  <a:pt x="871" y="1545"/>
                  <a:pt x="962" y="1453"/>
                  <a:pt x="1054" y="1362"/>
                </a:cubicBezTo>
                <a:cubicBezTo>
                  <a:pt x="1066" y="1605"/>
                  <a:pt x="1084" y="1849"/>
                  <a:pt x="1096" y="2093"/>
                </a:cubicBezTo>
                <a:cubicBezTo>
                  <a:pt x="1099" y="2148"/>
                  <a:pt x="1144" y="2175"/>
                  <a:pt x="1186" y="2175"/>
                </a:cubicBezTo>
                <a:cubicBezTo>
                  <a:pt x="1229" y="2175"/>
                  <a:pt x="1270" y="2148"/>
                  <a:pt x="1267" y="2093"/>
                </a:cubicBezTo>
                <a:cubicBezTo>
                  <a:pt x="1255" y="1831"/>
                  <a:pt x="1236" y="1569"/>
                  <a:pt x="1218" y="1307"/>
                </a:cubicBezTo>
                <a:lnTo>
                  <a:pt x="1218" y="1307"/>
                </a:lnTo>
                <a:cubicBezTo>
                  <a:pt x="1334" y="1404"/>
                  <a:pt x="1444" y="1496"/>
                  <a:pt x="1559" y="1593"/>
                </a:cubicBezTo>
                <a:cubicBezTo>
                  <a:pt x="1575" y="1607"/>
                  <a:pt x="1593" y="1613"/>
                  <a:pt x="1611" y="1613"/>
                </a:cubicBezTo>
                <a:cubicBezTo>
                  <a:pt x="1680" y="1613"/>
                  <a:pt x="1744" y="1525"/>
                  <a:pt x="1681" y="1471"/>
                </a:cubicBezTo>
                <a:cubicBezTo>
                  <a:pt x="1559" y="1368"/>
                  <a:pt x="1437" y="1264"/>
                  <a:pt x="1316" y="1167"/>
                </a:cubicBezTo>
                <a:cubicBezTo>
                  <a:pt x="1584" y="1149"/>
                  <a:pt x="1858" y="1130"/>
                  <a:pt x="2126" y="1106"/>
                </a:cubicBezTo>
                <a:cubicBezTo>
                  <a:pt x="2233" y="1100"/>
                  <a:pt x="2235" y="935"/>
                  <a:pt x="2131" y="935"/>
                </a:cubicBezTo>
                <a:cubicBezTo>
                  <a:pt x="2130" y="935"/>
                  <a:pt x="2128" y="935"/>
                  <a:pt x="2126" y="935"/>
                </a:cubicBezTo>
                <a:cubicBezTo>
                  <a:pt x="1894" y="954"/>
                  <a:pt x="1663" y="972"/>
                  <a:pt x="1431" y="984"/>
                </a:cubicBezTo>
                <a:lnTo>
                  <a:pt x="1651" y="765"/>
                </a:lnTo>
                <a:cubicBezTo>
                  <a:pt x="1712" y="704"/>
                  <a:pt x="1653" y="617"/>
                  <a:pt x="1587" y="617"/>
                </a:cubicBezTo>
                <a:cubicBezTo>
                  <a:pt x="1567" y="617"/>
                  <a:pt x="1547" y="625"/>
                  <a:pt x="1529" y="643"/>
                </a:cubicBezTo>
                <a:cubicBezTo>
                  <a:pt x="1419" y="753"/>
                  <a:pt x="1310" y="862"/>
                  <a:pt x="1200" y="972"/>
                </a:cubicBezTo>
                <a:cubicBezTo>
                  <a:pt x="1182" y="674"/>
                  <a:pt x="1157" y="375"/>
                  <a:pt x="1139" y="83"/>
                </a:cubicBezTo>
                <a:cubicBezTo>
                  <a:pt x="1136" y="28"/>
                  <a:pt x="1090" y="1"/>
                  <a:pt x="1047"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66" name="Google Shape;166;p11"/>
          <p:cNvSpPr/>
          <p:nvPr/>
        </p:nvSpPr>
        <p:spPr>
          <a:xfrm>
            <a:off x="5159657" y="7385447"/>
            <a:ext cx="3710525" cy="927058"/>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67" name="Google Shape;167;p11"/>
          <p:cNvSpPr/>
          <p:nvPr/>
        </p:nvSpPr>
        <p:spPr>
          <a:xfrm flipH="1">
            <a:off x="12380852" y="7399574"/>
            <a:ext cx="1138646" cy="1203977"/>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Tree>
    <p:extLst>
      <p:ext uri="{BB962C8B-B14F-4D97-AF65-F5344CB8AC3E}">
        <p14:creationId xmlns:p14="http://schemas.microsoft.com/office/powerpoint/2010/main" val="2622507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8"/>
        <p:cNvGrpSpPr/>
        <p:nvPr/>
      </p:nvGrpSpPr>
      <p:grpSpPr>
        <a:xfrm>
          <a:off x="0" y="0"/>
          <a:ext cx="0" cy="0"/>
          <a:chOff x="0" y="0"/>
          <a:chExt cx="0" cy="0"/>
        </a:xfrm>
      </p:grpSpPr>
    </p:spTree>
    <p:extLst>
      <p:ext uri="{BB962C8B-B14F-4D97-AF65-F5344CB8AC3E}">
        <p14:creationId xmlns:p14="http://schemas.microsoft.com/office/powerpoint/2010/main" val="20354179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
  <p:cSld name="Table of content">
    <p:bg>
      <p:bgPr>
        <a:solidFill>
          <a:schemeClr val="lt2"/>
        </a:solidFill>
        <a:effectLst/>
      </p:bgPr>
    </p:bg>
    <p:spTree>
      <p:nvGrpSpPr>
        <p:cNvPr id="1" name="Shape 169"/>
        <p:cNvGrpSpPr/>
        <p:nvPr/>
      </p:nvGrpSpPr>
      <p:grpSpPr>
        <a:xfrm>
          <a:off x="0" y="0"/>
          <a:ext cx="0" cy="0"/>
          <a:chOff x="0" y="0"/>
          <a:chExt cx="0" cy="0"/>
        </a:xfrm>
      </p:grpSpPr>
      <p:sp>
        <p:nvSpPr>
          <p:cNvPr id="170" name="Google Shape;170;p13"/>
          <p:cNvSpPr/>
          <p:nvPr/>
        </p:nvSpPr>
        <p:spPr>
          <a:xfrm>
            <a:off x="1838865" y="2541422"/>
            <a:ext cx="2253524" cy="2250667"/>
          </a:xfrm>
          <a:prstGeom prst="roundRect">
            <a:avLst>
              <a:gd name="adj" fmla="val 16667"/>
            </a:avLst>
          </a:prstGeom>
          <a:solidFill>
            <a:srgbClr val="EE7D98"/>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71" name="Google Shape;171;p13"/>
          <p:cNvSpPr/>
          <p:nvPr/>
        </p:nvSpPr>
        <p:spPr>
          <a:xfrm>
            <a:off x="1838865" y="5526133"/>
            <a:ext cx="2253524" cy="2250667"/>
          </a:xfrm>
          <a:prstGeom prst="roundRect">
            <a:avLst>
              <a:gd name="adj" fmla="val 16667"/>
            </a:avLst>
          </a:pr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72" name="Google Shape;172;p13"/>
          <p:cNvSpPr/>
          <p:nvPr/>
        </p:nvSpPr>
        <p:spPr>
          <a:xfrm>
            <a:off x="8519113" y="2541422"/>
            <a:ext cx="2253524" cy="2250667"/>
          </a:xfrm>
          <a:prstGeom prst="roundRect">
            <a:avLst>
              <a:gd name="adj" fmla="val 16667"/>
            </a:avLst>
          </a:pr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73" name="Google Shape;173;p13"/>
          <p:cNvSpPr/>
          <p:nvPr/>
        </p:nvSpPr>
        <p:spPr>
          <a:xfrm>
            <a:off x="8519113" y="5526133"/>
            <a:ext cx="2253524" cy="2250667"/>
          </a:xfrm>
          <a:prstGeom prst="roundRect">
            <a:avLst>
              <a:gd name="adj" fmla="val 16667"/>
            </a:avLst>
          </a:pr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74" name="Google Shape;174;p13"/>
          <p:cNvSpPr txBox="1">
            <a:spLocks noGrp="1"/>
          </p:cNvSpPr>
          <p:nvPr>
            <p:ph type="subTitle" idx="1"/>
          </p:nvPr>
        </p:nvSpPr>
        <p:spPr>
          <a:xfrm>
            <a:off x="4221703" y="3589189"/>
            <a:ext cx="3743413" cy="960000"/>
          </a:xfrm>
          <a:prstGeom prst="rect">
            <a:avLst/>
          </a:prstGeom>
        </p:spPr>
        <p:txBody>
          <a:bodyPr spcFirstLastPara="1" wrap="square" lIns="162663" tIns="162663" rIns="162663" bIns="162663" anchor="ctr" anchorCtr="0">
            <a:noAutofit/>
          </a:bodyPr>
          <a:lstStyle>
            <a:lvl1pPr lvl="0" rtl="0">
              <a:lnSpc>
                <a:spcPct val="100000"/>
              </a:lnSpc>
              <a:spcBef>
                <a:spcPts val="0"/>
              </a:spcBef>
              <a:spcAft>
                <a:spcPts val="0"/>
              </a:spcAft>
              <a:buSzPts val="1400"/>
              <a:buNone/>
              <a:defRPr sz="25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5" name="Google Shape;175;p13"/>
          <p:cNvSpPr txBox="1">
            <a:spLocks noGrp="1"/>
          </p:cNvSpPr>
          <p:nvPr>
            <p:ph type="title" hasCustomPrompt="1"/>
          </p:nvPr>
        </p:nvSpPr>
        <p:spPr>
          <a:xfrm>
            <a:off x="2047930" y="2780356"/>
            <a:ext cx="1835394" cy="1772800"/>
          </a:xfrm>
          <a:prstGeom prst="rect">
            <a:avLst/>
          </a:prstGeom>
          <a:noFill/>
        </p:spPr>
        <p:txBody>
          <a:bodyPr spcFirstLastPara="1" wrap="square" lIns="162663" tIns="162663" rIns="162663" bIns="162663" anchor="ctr" anchorCtr="0">
            <a:noAutofit/>
          </a:bodyPr>
          <a:lstStyle>
            <a:lvl1pPr lvl="0" algn="ctr" rtl="0">
              <a:spcBef>
                <a:spcPts val="0"/>
              </a:spcBef>
              <a:spcAft>
                <a:spcPts val="0"/>
              </a:spcAft>
              <a:buClr>
                <a:schemeClr val="dk1"/>
              </a:buClr>
              <a:buSzPts val="4700"/>
              <a:buNone/>
              <a:defRPr sz="8400">
                <a:solidFill>
                  <a:schemeClr val="dk1"/>
                </a:solidFill>
              </a:defRPr>
            </a:lvl1pPr>
            <a:lvl2pPr lvl="1" algn="ctr" rtl="0">
              <a:spcBef>
                <a:spcPts val="0"/>
              </a:spcBef>
              <a:spcAft>
                <a:spcPts val="0"/>
              </a:spcAft>
              <a:buClr>
                <a:schemeClr val="dk1"/>
              </a:buClr>
              <a:buSzPts val="4700"/>
              <a:buFont typeface="Fredoka One"/>
              <a:buNone/>
              <a:defRPr sz="84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4700"/>
              <a:buFont typeface="Fredoka One"/>
              <a:buNone/>
              <a:defRPr sz="84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4700"/>
              <a:buFont typeface="Fredoka One"/>
              <a:buNone/>
              <a:defRPr sz="84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4700"/>
              <a:buFont typeface="Fredoka One"/>
              <a:buNone/>
              <a:defRPr sz="84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4700"/>
              <a:buFont typeface="Fredoka One"/>
              <a:buNone/>
              <a:defRPr sz="84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4700"/>
              <a:buFont typeface="Fredoka One"/>
              <a:buNone/>
              <a:defRPr sz="84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4700"/>
              <a:buFont typeface="Fredoka One"/>
              <a:buNone/>
              <a:defRPr sz="84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4700"/>
              <a:buFont typeface="Fredoka One"/>
              <a:buNone/>
              <a:defRPr sz="8400">
                <a:solidFill>
                  <a:schemeClr val="dk1"/>
                </a:solidFill>
                <a:latin typeface="Fredoka One"/>
                <a:ea typeface="Fredoka One"/>
                <a:cs typeface="Fredoka One"/>
                <a:sym typeface="Fredoka One"/>
              </a:defRPr>
            </a:lvl9pPr>
          </a:lstStyle>
          <a:p>
            <a:r>
              <a:t>xx%</a:t>
            </a:r>
          </a:p>
        </p:txBody>
      </p:sp>
      <p:sp>
        <p:nvSpPr>
          <p:cNvPr id="176" name="Google Shape;176;p13"/>
          <p:cNvSpPr txBox="1">
            <a:spLocks noGrp="1"/>
          </p:cNvSpPr>
          <p:nvPr>
            <p:ph type="subTitle" idx="2"/>
          </p:nvPr>
        </p:nvSpPr>
        <p:spPr>
          <a:xfrm>
            <a:off x="10910627" y="3587156"/>
            <a:ext cx="3743413" cy="960000"/>
          </a:xfrm>
          <a:prstGeom prst="rect">
            <a:avLst/>
          </a:prstGeom>
        </p:spPr>
        <p:txBody>
          <a:bodyPr spcFirstLastPara="1" wrap="square" lIns="162663" tIns="162663" rIns="162663" bIns="162663" anchor="ctr" anchorCtr="0">
            <a:noAutofit/>
          </a:bodyPr>
          <a:lstStyle>
            <a:lvl1pPr lvl="0" rtl="0">
              <a:lnSpc>
                <a:spcPct val="100000"/>
              </a:lnSpc>
              <a:spcBef>
                <a:spcPts val="0"/>
              </a:spcBef>
              <a:spcAft>
                <a:spcPts val="0"/>
              </a:spcAft>
              <a:buSzPts val="1400"/>
              <a:buNone/>
              <a:defRPr sz="25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77" name="Google Shape;177;p13"/>
          <p:cNvSpPr txBox="1">
            <a:spLocks noGrp="1"/>
          </p:cNvSpPr>
          <p:nvPr>
            <p:ph type="title" idx="3" hasCustomPrompt="1"/>
          </p:nvPr>
        </p:nvSpPr>
        <p:spPr>
          <a:xfrm>
            <a:off x="8728178" y="2780356"/>
            <a:ext cx="1835394" cy="1772800"/>
          </a:xfrm>
          <a:prstGeom prst="rect">
            <a:avLst/>
          </a:prstGeom>
          <a:noFill/>
        </p:spPr>
        <p:txBody>
          <a:bodyPr spcFirstLastPara="1" wrap="square" lIns="162663" tIns="162663" rIns="162663" bIns="162663" anchor="ctr" anchorCtr="0">
            <a:noAutofit/>
          </a:bodyPr>
          <a:lstStyle>
            <a:lvl1pPr lvl="0" algn="ctr" rtl="0">
              <a:spcBef>
                <a:spcPts val="0"/>
              </a:spcBef>
              <a:spcAft>
                <a:spcPts val="0"/>
              </a:spcAft>
              <a:buClr>
                <a:schemeClr val="dk1"/>
              </a:buClr>
              <a:buSzPts val="4700"/>
              <a:buNone/>
              <a:defRPr sz="8400">
                <a:solidFill>
                  <a:schemeClr val="dk1"/>
                </a:solidFill>
              </a:defRPr>
            </a:lvl1pPr>
            <a:lvl2pPr lvl="1" algn="ctr" rtl="0">
              <a:spcBef>
                <a:spcPts val="0"/>
              </a:spcBef>
              <a:spcAft>
                <a:spcPts val="0"/>
              </a:spcAft>
              <a:buClr>
                <a:schemeClr val="dk1"/>
              </a:buClr>
              <a:buSzPts val="4700"/>
              <a:buFont typeface="Fredoka One"/>
              <a:buNone/>
              <a:defRPr sz="84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4700"/>
              <a:buFont typeface="Fredoka One"/>
              <a:buNone/>
              <a:defRPr sz="84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4700"/>
              <a:buFont typeface="Fredoka One"/>
              <a:buNone/>
              <a:defRPr sz="84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4700"/>
              <a:buFont typeface="Fredoka One"/>
              <a:buNone/>
              <a:defRPr sz="84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4700"/>
              <a:buFont typeface="Fredoka One"/>
              <a:buNone/>
              <a:defRPr sz="84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4700"/>
              <a:buFont typeface="Fredoka One"/>
              <a:buNone/>
              <a:defRPr sz="84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4700"/>
              <a:buFont typeface="Fredoka One"/>
              <a:buNone/>
              <a:defRPr sz="84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4700"/>
              <a:buFont typeface="Fredoka One"/>
              <a:buNone/>
              <a:defRPr sz="8400">
                <a:solidFill>
                  <a:schemeClr val="dk1"/>
                </a:solidFill>
                <a:latin typeface="Fredoka One"/>
                <a:ea typeface="Fredoka One"/>
                <a:cs typeface="Fredoka One"/>
                <a:sym typeface="Fredoka One"/>
              </a:defRPr>
            </a:lvl9pPr>
          </a:lstStyle>
          <a:p>
            <a:r>
              <a:t>xx%</a:t>
            </a:r>
          </a:p>
        </p:txBody>
      </p:sp>
      <p:sp>
        <p:nvSpPr>
          <p:cNvPr id="178" name="Google Shape;178;p13"/>
          <p:cNvSpPr txBox="1">
            <a:spLocks noGrp="1"/>
          </p:cNvSpPr>
          <p:nvPr>
            <p:ph type="ctrTitle" idx="4"/>
          </p:nvPr>
        </p:nvSpPr>
        <p:spPr>
          <a:xfrm>
            <a:off x="4221703" y="5756656"/>
            <a:ext cx="3743413" cy="761600"/>
          </a:xfrm>
          <a:prstGeom prst="rect">
            <a:avLst/>
          </a:prstGeom>
        </p:spPr>
        <p:txBody>
          <a:bodyPr spcFirstLastPara="1" wrap="square" lIns="162663" tIns="162663" rIns="162663" bIns="162663" anchor="ctr" anchorCtr="0">
            <a:noAutofit/>
          </a:bodyPr>
          <a:lstStyle>
            <a:lvl1pPr lvl="0" rtl="0">
              <a:spcBef>
                <a:spcPts val="0"/>
              </a:spcBef>
              <a:spcAft>
                <a:spcPts val="0"/>
              </a:spcAft>
              <a:buClr>
                <a:schemeClr val="dk1"/>
              </a:buClr>
              <a:buSzPts val="1700"/>
              <a:buNone/>
              <a:defRPr sz="3600">
                <a:solidFill>
                  <a:schemeClr val="dk1"/>
                </a:solidFill>
              </a:defRPr>
            </a:lvl1pPr>
            <a:lvl2pPr lvl="1" rtl="0">
              <a:spcBef>
                <a:spcPts val="0"/>
              </a:spcBef>
              <a:spcAft>
                <a:spcPts val="0"/>
              </a:spcAft>
              <a:buClr>
                <a:schemeClr val="dk1"/>
              </a:buClr>
              <a:buSzPts val="17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17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17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17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17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17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17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1700"/>
              <a:buFont typeface="Fredoka One"/>
              <a:buNone/>
              <a:defRPr sz="3000">
                <a:solidFill>
                  <a:schemeClr val="dk1"/>
                </a:solidFill>
                <a:latin typeface="Fredoka One"/>
                <a:ea typeface="Fredoka One"/>
                <a:cs typeface="Fredoka One"/>
                <a:sym typeface="Fredoka One"/>
              </a:defRPr>
            </a:lvl9pPr>
          </a:lstStyle>
          <a:p>
            <a:endParaRPr/>
          </a:p>
        </p:txBody>
      </p:sp>
      <p:sp>
        <p:nvSpPr>
          <p:cNvPr id="179" name="Google Shape;179;p13"/>
          <p:cNvSpPr txBox="1">
            <a:spLocks noGrp="1"/>
          </p:cNvSpPr>
          <p:nvPr>
            <p:ph type="subTitle" idx="5"/>
          </p:nvPr>
        </p:nvSpPr>
        <p:spPr>
          <a:xfrm>
            <a:off x="4221703" y="6569456"/>
            <a:ext cx="3743413" cy="960000"/>
          </a:xfrm>
          <a:prstGeom prst="rect">
            <a:avLst/>
          </a:prstGeom>
        </p:spPr>
        <p:txBody>
          <a:bodyPr spcFirstLastPara="1" wrap="square" lIns="162663" tIns="162663" rIns="162663" bIns="162663" anchor="ctr" anchorCtr="0">
            <a:noAutofit/>
          </a:bodyPr>
          <a:lstStyle>
            <a:lvl1pPr lvl="0" rtl="0">
              <a:lnSpc>
                <a:spcPct val="100000"/>
              </a:lnSpc>
              <a:spcBef>
                <a:spcPts val="0"/>
              </a:spcBef>
              <a:spcAft>
                <a:spcPts val="0"/>
              </a:spcAft>
              <a:buSzPts val="1400"/>
              <a:buNone/>
              <a:defRPr sz="25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0" name="Google Shape;180;p13"/>
          <p:cNvSpPr txBox="1">
            <a:spLocks noGrp="1"/>
          </p:cNvSpPr>
          <p:nvPr>
            <p:ph type="title" idx="6" hasCustomPrompt="1"/>
          </p:nvPr>
        </p:nvSpPr>
        <p:spPr>
          <a:xfrm>
            <a:off x="2047930" y="5765067"/>
            <a:ext cx="1835394" cy="1772800"/>
          </a:xfrm>
          <a:prstGeom prst="rect">
            <a:avLst/>
          </a:prstGeom>
          <a:noFill/>
        </p:spPr>
        <p:txBody>
          <a:bodyPr spcFirstLastPara="1" wrap="square" lIns="162663" tIns="162663" rIns="162663" bIns="162663" anchor="ctr" anchorCtr="0">
            <a:noAutofit/>
          </a:bodyPr>
          <a:lstStyle>
            <a:lvl1pPr lvl="0" algn="ctr" rtl="0">
              <a:spcBef>
                <a:spcPts val="0"/>
              </a:spcBef>
              <a:spcAft>
                <a:spcPts val="0"/>
              </a:spcAft>
              <a:buClr>
                <a:schemeClr val="dk1"/>
              </a:buClr>
              <a:buSzPts val="4700"/>
              <a:buNone/>
              <a:defRPr sz="8400">
                <a:solidFill>
                  <a:schemeClr val="dk1"/>
                </a:solidFill>
              </a:defRPr>
            </a:lvl1pPr>
            <a:lvl2pPr lvl="1" algn="ctr" rtl="0">
              <a:spcBef>
                <a:spcPts val="0"/>
              </a:spcBef>
              <a:spcAft>
                <a:spcPts val="0"/>
              </a:spcAft>
              <a:buClr>
                <a:schemeClr val="dk1"/>
              </a:buClr>
              <a:buSzPts val="4700"/>
              <a:buFont typeface="Fredoka One"/>
              <a:buNone/>
              <a:defRPr sz="84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4700"/>
              <a:buFont typeface="Fredoka One"/>
              <a:buNone/>
              <a:defRPr sz="84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4700"/>
              <a:buFont typeface="Fredoka One"/>
              <a:buNone/>
              <a:defRPr sz="84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4700"/>
              <a:buFont typeface="Fredoka One"/>
              <a:buNone/>
              <a:defRPr sz="84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4700"/>
              <a:buFont typeface="Fredoka One"/>
              <a:buNone/>
              <a:defRPr sz="84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4700"/>
              <a:buFont typeface="Fredoka One"/>
              <a:buNone/>
              <a:defRPr sz="84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4700"/>
              <a:buFont typeface="Fredoka One"/>
              <a:buNone/>
              <a:defRPr sz="84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4700"/>
              <a:buFont typeface="Fredoka One"/>
              <a:buNone/>
              <a:defRPr sz="8400">
                <a:solidFill>
                  <a:schemeClr val="dk1"/>
                </a:solidFill>
                <a:latin typeface="Fredoka One"/>
                <a:ea typeface="Fredoka One"/>
                <a:cs typeface="Fredoka One"/>
                <a:sym typeface="Fredoka One"/>
              </a:defRPr>
            </a:lvl9pPr>
          </a:lstStyle>
          <a:p>
            <a:r>
              <a:t>xx%</a:t>
            </a:r>
          </a:p>
        </p:txBody>
      </p:sp>
      <p:sp>
        <p:nvSpPr>
          <p:cNvPr id="181" name="Google Shape;181;p13"/>
          <p:cNvSpPr txBox="1">
            <a:spLocks noGrp="1"/>
          </p:cNvSpPr>
          <p:nvPr>
            <p:ph type="ctrTitle" idx="7"/>
          </p:nvPr>
        </p:nvSpPr>
        <p:spPr>
          <a:xfrm>
            <a:off x="10910627" y="5754622"/>
            <a:ext cx="3743413" cy="761600"/>
          </a:xfrm>
          <a:prstGeom prst="rect">
            <a:avLst/>
          </a:prstGeom>
        </p:spPr>
        <p:txBody>
          <a:bodyPr spcFirstLastPara="1" wrap="square" lIns="162663" tIns="162663" rIns="162663" bIns="162663" anchor="ctr" anchorCtr="0">
            <a:noAutofit/>
          </a:bodyPr>
          <a:lstStyle>
            <a:lvl1pPr lvl="0" rtl="0">
              <a:spcBef>
                <a:spcPts val="0"/>
              </a:spcBef>
              <a:spcAft>
                <a:spcPts val="0"/>
              </a:spcAft>
              <a:buClr>
                <a:schemeClr val="dk1"/>
              </a:buClr>
              <a:buSzPts val="1700"/>
              <a:buNone/>
              <a:defRPr sz="3600">
                <a:solidFill>
                  <a:schemeClr val="dk1"/>
                </a:solidFill>
              </a:defRPr>
            </a:lvl1pPr>
            <a:lvl2pPr lvl="1" rtl="0">
              <a:spcBef>
                <a:spcPts val="0"/>
              </a:spcBef>
              <a:spcAft>
                <a:spcPts val="0"/>
              </a:spcAft>
              <a:buClr>
                <a:schemeClr val="dk1"/>
              </a:buClr>
              <a:buSzPts val="17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17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17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17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17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17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17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1700"/>
              <a:buFont typeface="Fredoka One"/>
              <a:buNone/>
              <a:defRPr sz="3000">
                <a:solidFill>
                  <a:schemeClr val="dk1"/>
                </a:solidFill>
                <a:latin typeface="Fredoka One"/>
                <a:ea typeface="Fredoka One"/>
                <a:cs typeface="Fredoka One"/>
                <a:sym typeface="Fredoka One"/>
              </a:defRPr>
            </a:lvl9pPr>
          </a:lstStyle>
          <a:p>
            <a:endParaRPr/>
          </a:p>
        </p:txBody>
      </p:sp>
      <p:sp>
        <p:nvSpPr>
          <p:cNvPr id="182" name="Google Shape;182;p13"/>
          <p:cNvSpPr txBox="1">
            <a:spLocks noGrp="1"/>
          </p:cNvSpPr>
          <p:nvPr>
            <p:ph type="subTitle" idx="8"/>
          </p:nvPr>
        </p:nvSpPr>
        <p:spPr>
          <a:xfrm>
            <a:off x="10910627" y="6567422"/>
            <a:ext cx="3743413" cy="960000"/>
          </a:xfrm>
          <a:prstGeom prst="rect">
            <a:avLst/>
          </a:prstGeom>
        </p:spPr>
        <p:txBody>
          <a:bodyPr spcFirstLastPara="1" wrap="square" lIns="162663" tIns="162663" rIns="162663" bIns="162663" anchor="ctr" anchorCtr="0">
            <a:noAutofit/>
          </a:bodyPr>
          <a:lstStyle>
            <a:lvl1pPr lvl="0" rtl="0">
              <a:lnSpc>
                <a:spcPct val="100000"/>
              </a:lnSpc>
              <a:spcBef>
                <a:spcPts val="0"/>
              </a:spcBef>
              <a:spcAft>
                <a:spcPts val="0"/>
              </a:spcAft>
              <a:buSzPts val="1400"/>
              <a:buNone/>
              <a:defRPr sz="25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83" name="Google Shape;183;p13"/>
          <p:cNvSpPr txBox="1">
            <a:spLocks noGrp="1"/>
          </p:cNvSpPr>
          <p:nvPr>
            <p:ph type="title" idx="9" hasCustomPrompt="1"/>
          </p:nvPr>
        </p:nvSpPr>
        <p:spPr>
          <a:xfrm>
            <a:off x="8728178" y="5765067"/>
            <a:ext cx="1835394" cy="1772800"/>
          </a:xfrm>
          <a:prstGeom prst="rect">
            <a:avLst/>
          </a:prstGeom>
          <a:noFill/>
        </p:spPr>
        <p:txBody>
          <a:bodyPr spcFirstLastPara="1" wrap="square" lIns="162663" tIns="162663" rIns="162663" bIns="162663" anchor="ctr" anchorCtr="0">
            <a:noAutofit/>
          </a:bodyPr>
          <a:lstStyle>
            <a:lvl1pPr lvl="0" algn="ctr" rtl="0">
              <a:spcBef>
                <a:spcPts val="0"/>
              </a:spcBef>
              <a:spcAft>
                <a:spcPts val="0"/>
              </a:spcAft>
              <a:buClr>
                <a:schemeClr val="dk1"/>
              </a:buClr>
              <a:buSzPts val="4700"/>
              <a:buNone/>
              <a:defRPr sz="8400">
                <a:solidFill>
                  <a:schemeClr val="dk1"/>
                </a:solidFill>
              </a:defRPr>
            </a:lvl1pPr>
            <a:lvl2pPr lvl="1" algn="ctr" rtl="0">
              <a:spcBef>
                <a:spcPts val="0"/>
              </a:spcBef>
              <a:spcAft>
                <a:spcPts val="0"/>
              </a:spcAft>
              <a:buClr>
                <a:schemeClr val="dk1"/>
              </a:buClr>
              <a:buSzPts val="4700"/>
              <a:buFont typeface="Fredoka One"/>
              <a:buNone/>
              <a:defRPr sz="84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4700"/>
              <a:buFont typeface="Fredoka One"/>
              <a:buNone/>
              <a:defRPr sz="84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4700"/>
              <a:buFont typeface="Fredoka One"/>
              <a:buNone/>
              <a:defRPr sz="84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4700"/>
              <a:buFont typeface="Fredoka One"/>
              <a:buNone/>
              <a:defRPr sz="84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4700"/>
              <a:buFont typeface="Fredoka One"/>
              <a:buNone/>
              <a:defRPr sz="84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4700"/>
              <a:buFont typeface="Fredoka One"/>
              <a:buNone/>
              <a:defRPr sz="84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4700"/>
              <a:buFont typeface="Fredoka One"/>
              <a:buNone/>
              <a:defRPr sz="84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4700"/>
              <a:buFont typeface="Fredoka One"/>
              <a:buNone/>
              <a:defRPr sz="8400">
                <a:solidFill>
                  <a:schemeClr val="dk1"/>
                </a:solidFill>
                <a:latin typeface="Fredoka One"/>
                <a:ea typeface="Fredoka One"/>
                <a:cs typeface="Fredoka One"/>
                <a:sym typeface="Fredoka One"/>
              </a:defRPr>
            </a:lvl9pPr>
          </a:lstStyle>
          <a:p>
            <a:r>
              <a:t>xx%</a:t>
            </a:r>
          </a:p>
        </p:txBody>
      </p:sp>
      <p:sp>
        <p:nvSpPr>
          <p:cNvPr id="184" name="Google Shape;184;p13"/>
          <p:cNvSpPr txBox="1">
            <a:spLocks noGrp="1"/>
          </p:cNvSpPr>
          <p:nvPr>
            <p:ph type="ctrTitle" idx="13"/>
          </p:nvPr>
        </p:nvSpPr>
        <p:spPr>
          <a:xfrm>
            <a:off x="4221703" y="2776389"/>
            <a:ext cx="3743413" cy="761600"/>
          </a:xfrm>
          <a:prstGeom prst="rect">
            <a:avLst/>
          </a:prstGeom>
        </p:spPr>
        <p:txBody>
          <a:bodyPr spcFirstLastPara="1" wrap="square" lIns="162663" tIns="162663" rIns="162663" bIns="162663" anchor="ctr" anchorCtr="0">
            <a:noAutofit/>
          </a:bodyPr>
          <a:lstStyle>
            <a:lvl1pPr lvl="0" rtl="0">
              <a:spcBef>
                <a:spcPts val="0"/>
              </a:spcBef>
              <a:spcAft>
                <a:spcPts val="0"/>
              </a:spcAft>
              <a:buClr>
                <a:schemeClr val="dk1"/>
              </a:buClr>
              <a:buSzPts val="1700"/>
              <a:buNone/>
              <a:defRPr sz="3600">
                <a:solidFill>
                  <a:schemeClr val="dk1"/>
                </a:solidFill>
              </a:defRPr>
            </a:lvl1pPr>
            <a:lvl2pPr lvl="1" rtl="0">
              <a:spcBef>
                <a:spcPts val="0"/>
              </a:spcBef>
              <a:spcAft>
                <a:spcPts val="0"/>
              </a:spcAft>
              <a:buClr>
                <a:schemeClr val="dk1"/>
              </a:buClr>
              <a:buSzPts val="17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17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17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17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17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17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17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1700"/>
              <a:buFont typeface="Fredoka One"/>
              <a:buNone/>
              <a:defRPr sz="3000">
                <a:solidFill>
                  <a:schemeClr val="dk1"/>
                </a:solidFill>
                <a:latin typeface="Fredoka One"/>
                <a:ea typeface="Fredoka One"/>
                <a:cs typeface="Fredoka One"/>
                <a:sym typeface="Fredoka One"/>
              </a:defRPr>
            </a:lvl9pPr>
          </a:lstStyle>
          <a:p>
            <a:endParaRPr/>
          </a:p>
        </p:txBody>
      </p:sp>
      <p:sp>
        <p:nvSpPr>
          <p:cNvPr id="185" name="Google Shape;185;p13"/>
          <p:cNvSpPr txBox="1">
            <a:spLocks noGrp="1"/>
          </p:cNvSpPr>
          <p:nvPr>
            <p:ph type="ctrTitle" idx="14"/>
          </p:nvPr>
        </p:nvSpPr>
        <p:spPr>
          <a:xfrm>
            <a:off x="10910627" y="2774356"/>
            <a:ext cx="3743413" cy="761600"/>
          </a:xfrm>
          <a:prstGeom prst="rect">
            <a:avLst/>
          </a:prstGeom>
        </p:spPr>
        <p:txBody>
          <a:bodyPr spcFirstLastPara="1" wrap="square" lIns="162663" tIns="162663" rIns="162663" bIns="162663" anchor="ctr" anchorCtr="0">
            <a:noAutofit/>
          </a:bodyPr>
          <a:lstStyle>
            <a:lvl1pPr lvl="0" rtl="0">
              <a:spcBef>
                <a:spcPts val="0"/>
              </a:spcBef>
              <a:spcAft>
                <a:spcPts val="0"/>
              </a:spcAft>
              <a:buClr>
                <a:schemeClr val="dk1"/>
              </a:buClr>
              <a:buSzPts val="1700"/>
              <a:buNone/>
              <a:defRPr sz="3600">
                <a:solidFill>
                  <a:schemeClr val="dk1"/>
                </a:solidFill>
              </a:defRPr>
            </a:lvl1pPr>
            <a:lvl2pPr lvl="1" rtl="0">
              <a:spcBef>
                <a:spcPts val="0"/>
              </a:spcBef>
              <a:spcAft>
                <a:spcPts val="0"/>
              </a:spcAft>
              <a:buClr>
                <a:schemeClr val="dk1"/>
              </a:buClr>
              <a:buSzPts val="17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17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17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17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17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17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17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1700"/>
              <a:buFont typeface="Fredoka One"/>
              <a:buNone/>
              <a:defRPr sz="3000">
                <a:solidFill>
                  <a:schemeClr val="dk1"/>
                </a:solidFill>
                <a:latin typeface="Fredoka One"/>
                <a:ea typeface="Fredoka One"/>
                <a:cs typeface="Fredoka One"/>
                <a:sym typeface="Fredoka One"/>
              </a:defRPr>
            </a:lvl9pPr>
          </a:lstStyle>
          <a:p>
            <a:endParaRPr/>
          </a:p>
        </p:txBody>
      </p:sp>
      <p:sp>
        <p:nvSpPr>
          <p:cNvPr id="186" name="Google Shape;186;p13"/>
          <p:cNvSpPr txBox="1">
            <a:spLocks noGrp="1"/>
          </p:cNvSpPr>
          <p:nvPr>
            <p:ph type="title" idx="15"/>
          </p:nvPr>
        </p:nvSpPr>
        <p:spPr>
          <a:xfrm>
            <a:off x="1281625" y="677333"/>
            <a:ext cx="13726204" cy="860800"/>
          </a:xfrm>
          <a:prstGeom prst="rect">
            <a:avLst/>
          </a:prstGeom>
        </p:spPr>
        <p:txBody>
          <a:bodyPr spcFirstLastPara="1" wrap="square" lIns="162663" tIns="162663" rIns="162663" bIns="162663" anchor="t" anchorCtr="0">
            <a:noAutofit/>
          </a:bodyPr>
          <a:lstStyle>
            <a:lvl1pPr lvl="0" algn="ctr" rtl="0">
              <a:spcBef>
                <a:spcPts val="0"/>
              </a:spcBef>
              <a:spcAft>
                <a:spcPts val="0"/>
              </a:spcAft>
              <a:buSzPts val="32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187" name="Google Shape;187;p13"/>
          <p:cNvSpPr/>
          <p:nvPr/>
        </p:nvSpPr>
        <p:spPr>
          <a:xfrm>
            <a:off x="15207606" y="318801"/>
            <a:ext cx="448156" cy="43679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88" name="Google Shape;188;p13"/>
          <p:cNvSpPr/>
          <p:nvPr/>
        </p:nvSpPr>
        <p:spPr>
          <a:xfrm>
            <a:off x="14393275" y="1227708"/>
            <a:ext cx="692247" cy="60036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89" name="Google Shape;189;p13"/>
          <p:cNvSpPr/>
          <p:nvPr/>
        </p:nvSpPr>
        <p:spPr>
          <a:xfrm>
            <a:off x="13387861" y="242849"/>
            <a:ext cx="814058" cy="860802"/>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90" name="Google Shape;190;p13"/>
          <p:cNvSpPr/>
          <p:nvPr/>
        </p:nvSpPr>
        <p:spPr>
          <a:xfrm>
            <a:off x="15655753" y="1351763"/>
            <a:ext cx="332649" cy="352219"/>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91" name="Google Shape;191;p13"/>
          <p:cNvSpPr/>
          <p:nvPr/>
        </p:nvSpPr>
        <p:spPr>
          <a:xfrm>
            <a:off x="15199363" y="2050356"/>
            <a:ext cx="692277" cy="675015"/>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rgbClr val="F5C05C"/>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92" name="Google Shape;192;p13"/>
          <p:cNvSpPr/>
          <p:nvPr/>
        </p:nvSpPr>
        <p:spPr>
          <a:xfrm>
            <a:off x="234734" y="461458"/>
            <a:ext cx="722942" cy="74768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93" name="Google Shape;193;p13"/>
          <p:cNvSpPr/>
          <p:nvPr/>
        </p:nvSpPr>
        <p:spPr>
          <a:xfrm>
            <a:off x="1506235" y="361078"/>
            <a:ext cx="332649" cy="352219"/>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94" name="Google Shape;194;p13"/>
          <p:cNvSpPr/>
          <p:nvPr/>
        </p:nvSpPr>
        <p:spPr>
          <a:xfrm>
            <a:off x="942324" y="1466950"/>
            <a:ext cx="448156" cy="43679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95" name="Google Shape;195;p13"/>
          <p:cNvSpPr/>
          <p:nvPr/>
        </p:nvSpPr>
        <p:spPr>
          <a:xfrm>
            <a:off x="250074" y="2050351"/>
            <a:ext cx="692247" cy="60036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196" name="Google Shape;196;p13"/>
          <p:cNvSpPr/>
          <p:nvPr/>
        </p:nvSpPr>
        <p:spPr>
          <a:xfrm>
            <a:off x="1838862" y="804004"/>
            <a:ext cx="722918" cy="764437"/>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Tree>
    <p:extLst>
      <p:ext uri="{BB962C8B-B14F-4D97-AF65-F5344CB8AC3E}">
        <p14:creationId xmlns:p14="http://schemas.microsoft.com/office/powerpoint/2010/main" val="15233802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s 1">
  <p:cSld name="Numbers and texts 1">
    <p:bg>
      <p:bgPr>
        <a:solidFill>
          <a:schemeClr val="lt2"/>
        </a:solidFill>
        <a:effectLst/>
      </p:bgPr>
    </p:bg>
    <p:spTree>
      <p:nvGrpSpPr>
        <p:cNvPr id="1" name="Shape 348"/>
        <p:cNvGrpSpPr/>
        <p:nvPr/>
      </p:nvGrpSpPr>
      <p:grpSpPr>
        <a:xfrm>
          <a:off x="0" y="0"/>
          <a:ext cx="0" cy="0"/>
          <a:chOff x="0" y="0"/>
          <a:chExt cx="0" cy="0"/>
        </a:xfrm>
      </p:grpSpPr>
      <p:sp>
        <p:nvSpPr>
          <p:cNvPr id="349" name="Google Shape;349;p20"/>
          <p:cNvSpPr/>
          <p:nvPr/>
        </p:nvSpPr>
        <p:spPr>
          <a:xfrm>
            <a:off x="1069446" y="427200"/>
            <a:ext cx="4405979" cy="1100789"/>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350" name="Google Shape;350;p20"/>
          <p:cNvSpPr/>
          <p:nvPr/>
        </p:nvSpPr>
        <p:spPr>
          <a:xfrm>
            <a:off x="10942898" y="3508445"/>
            <a:ext cx="4405979" cy="1100789"/>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351" name="Google Shape;351;p20"/>
          <p:cNvSpPr/>
          <p:nvPr/>
        </p:nvSpPr>
        <p:spPr>
          <a:xfrm>
            <a:off x="908508" y="5981666"/>
            <a:ext cx="4405979" cy="1100789"/>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352" name="Google Shape;352;p20"/>
          <p:cNvSpPr/>
          <p:nvPr/>
        </p:nvSpPr>
        <p:spPr>
          <a:xfrm>
            <a:off x="4228467" y="3393467"/>
            <a:ext cx="7819515" cy="1400000"/>
          </a:xfrm>
          <a:prstGeom prst="roundRect">
            <a:avLst>
              <a:gd name="adj" fmla="val 16667"/>
            </a:avLst>
          </a:pr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353" name="Google Shape;353;p20"/>
          <p:cNvSpPr/>
          <p:nvPr/>
        </p:nvSpPr>
        <p:spPr>
          <a:xfrm>
            <a:off x="4228467" y="5758222"/>
            <a:ext cx="7819515" cy="1400000"/>
          </a:xfrm>
          <a:prstGeom prst="roundRect">
            <a:avLst>
              <a:gd name="adj" fmla="val 16667"/>
            </a:avLst>
          </a:pr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354" name="Google Shape;354;p20"/>
          <p:cNvSpPr/>
          <p:nvPr/>
        </p:nvSpPr>
        <p:spPr>
          <a:xfrm>
            <a:off x="4228467" y="959111"/>
            <a:ext cx="7819515" cy="1400000"/>
          </a:xfrm>
          <a:prstGeom prst="roundRect">
            <a:avLst>
              <a:gd name="adj" fmla="val 16667"/>
            </a:avLst>
          </a:pr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355" name="Google Shape;355;p20"/>
          <p:cNvSpPr txBox="1">
            <a:spLocks noGrp="1"/>
          </p:cNvSpPr>
          <p:nvPr>
            <p:ph type="title" hasCustomPrompt="1"/>
          </p:nvPr>
        </p:nvSpPr>
        <p:spPr>
          <a:xfrm>
            <a:off x="2280397" y="959111"/>
            <a:ext cx="11715655" cy="1537600"/>
          </a:xfrm>
          <a:prstGeom prst="rect">
            <a:avLst/>
          </a:prstGeom>
          <a:noFill/>
        </p:spPr>
        <p:txBody>
          <a:bodyPr spcFirstLastPara="1" wrap="square" lIns="162663" tIns="162663" rIns="162663" bIns="162663" anchor="ctr" anchorCtr="0">
            <a:noAutofit/>
          </a:bodyPr>
          <a:lstStyle>
            <a:lvl1pPr lvl="0" algn="ctr" rtl="0">
              <a:spcBef>
                <a:spcPts val="0"/>
              </a:spcBef>
              <a:spcAft>
                <a:spcPts val="0"/>
              </a:spcAft>
              <a:buClr>
                <a:schemeClr val="lt1"/>
              </a:buClr>
              <a:buSzPts val="5100"/>
              <a:buNone/>
              <a:defRPr sz="9100" b="1">
                <a:solidFill>
                  <a:schemeClr val="lt1"/>
                </a:solidFill>
              </a:defRPr>
            </a:lvl1pPr>
            <a:lvl2pPr lvl="1" algn="ctr" rtl="0">
              <a:spcBef>
                <a:spcPts val="0"/>
              </a:spcBef>
              <a:spcAft>
                <a:spcPts val="0"/>
              </a:spcAft>
              <a:buClr>
                <a:schemeClr val="lt1"/>
              </a:buClr>
              <a:buSzPts val="5100"/>
              <a:buNone/>
              <a:defRPr sz="9100" b="1">
                <a:solidFill>
                  <a:schemeClr val="lt1"/>
                </a:solidFill>
              </a:defRPr>
            </a:lvl2pPr>
            <a:lvl3pPr lvl="2" algn="ctr" rtl="0">
              <a:spcBef>
                <a:spcPts val="0"/>
              </a:spcBef>
              <a:spcAft>
                <a:spcPts val="0"/>
              </a:spcAft>
              <a:buClr>
                <a:schemeClr val="lt1"/>
              </a:buClr>
              <a:buSzPts val="5100"/>
              <a:buNone/>
              <a:defRPr sz="9100" b="1">
                <a:solidFill>
                  <a:schemeClr val="lt1"/>
                </a:solidFill>
              </a:defRPr>
            </a:lvl3pPr>
            <a:lvl4pPr lvl="3" algn="ctr" rtl="0">
              <a:spcBef>
                <a:spcPts val="0"/>
              </a:spcBef>
              <a:spcAft>
                <a:spcPts val="0"/>
              </a:spcAft>
              <a:buClr>
                <a:schemeClr val="lt1"/>
              </a:buClr>
              <a:buSzPts val="5100"/>
              <a:buNone/>
              <a:defRPr sz="9100" b="1">
                <a:solidFill>
                  <a:schemeClr val="lt1"/>
                </a:solidFill>
              </a:defRPr>
            </a:lvl4pPr>
            <a:lvl5pPr lvl="4" algn="ctr" rtl="0">
              <a:spcBef>
                <a:spcPts val="0"/>
              </a:spcBef>
              <a:spcAft>
                <a:spcPts val="0"/>
              </a:spcAft>
              <a:buClr>
                <a:schemeClr val="lt1"/>
              </a:buClr>
              <a:buSzPts val="5100"/>
              <a:buNone/>
              <a:defRPr sz="9100" b="1">
                <a:solidFill>
                  <a:schemeClr val="lt1"/>
                </a:solidFill>
              </a:defRPr>
            </a:lvl5pPr>
            <a:lvl6pPr lvl="5" algn="ctr" rtl="0">
              <a:spcBef>
                <a:spcPts val="0"/>
              </a:spcBef>
              <a:spcAft>
                <a:spcPts val="0"/>
              </a:spcAft>
              <a:buClr>
                <a:schemeClr val="lt1"/>
              </a:buClr>
              <a:buSzPts val="5100"/>
              <a:buNone/>
              <a:defRPr sz="9100" b="1">
                <a:solidFill>
                  <a:schemeClr val="lt1"/>
                </a:solidFill>
              </a:defRPr>
            </a:lvl6pPr>
            <a:lvl7pPr lvl="6" algn="ctr" rtl="0">
              <a:spcBef>
                <a:spcPts val="0"/>
              </a:spcBef>
              <a:spcAft>
                <a:spcPts val="0"/>
              </a:spcAft>
              <a:buClr>
                <a:schemeClr val="lt1"/>
              </a:buClr>
              <a:buSzPts val="5100"/>
              <a:buNone/>
              <a:defRPr sz="9100" b="1">
                <a:solidFill>
                  <a:schemeClr val="lt1"/>
                </a:solidFill>
              </a:defRPr>
            </a:lvl7pPr>
            <a:lvl8pPr lvl="7" algn="ctr" rtl="0">
              <a:spcBef>
                <a:spcPts val="0"/>
              </a:spcBef>
              <a:spcAft>
                <a:spcPts val="0"/>
              </a:spcAft>
              <a:buClr>
                <a:schemeClr val="lt1"/>
              </a:buClr>
              <a:buSzPts val="5100"/>
              <a:buNone/>
              <a:defRPr sz="9100" b="1">
                <a:solidFill>
                  <a:schemeClr val="lt1"/>
                </a:solidFill>
              </a:defRPr>
            </a:lvl8pPr>
            <a:lvl9pPr lvl="8" algn="ctr" rtl="0">
              <a:spcBef>
                <a:spcPts val="0"/>
              </a:spcBef>
              <a:spcAft>
                <a:spcPts val="0"/>
              </a:spcAft>
              <a:buClr>
                <a:schemeClr val="lt1"/>
              </a:buClr>
              <a:buSzPts val="5100"/>
              <a:buNone/>
              <a:defRPr sz="9100" b="1">
                <a:solidFill>
                  <a:schemeClr val="lt1"/>
                </a:solidFill>
              </a:defRPr>
            </a:lvl9pPr>
          </a:lstStyle>
          <a:p>
            <a:r>
              <a:t>xx%</a:t>
            </a:r>
          </a:p>
        </p:txBody>
      </p:sp>
      <p:sp>
        <p:nvSpPr>
          <p:cNvPr id="356" name="Google Shape;356;p20"/>
          <p:cNvSpPr txBox="1">
            <a:spLocks noGrp="1"/>
          </p:cNvSpPr>
          <p:nvPr>
            <p:ph type="title" idx="2" hasCustomPrompt="1"/>
          </p:nvPr>
        </p:nvSpPr>
        <p:spPr>
          <a:xfrm>
            <a:off x="2280397" y="3325467"/>
            <a:ext cx="11715655" cy="1536000"/>
          </a:xfrm>
          <a:prstGeom prst="rect">
            <a:avLst/>
          </a:prstGeom>
          <a:noFill/>
        </p:spPr>
        <p:txBody>
          <a:bodyPr spcFirstLastPara="1" wrap="square" lIns="162663" tIns="162663" rIns="162663" bIns="162663" anchor="ctr" anchorCtr="0">
            <a:noAutofit/>
          </a:bodyPr>
          <a:lstStyle>
            <a:lvl1pPr lvl="0" algn="ctr" rtl="0">
              <a:spcBef>
                <a:spcPts val="0"/>
              </a:spcBef>
              <a:spcAft>
                <a:spcPts val="0"/>
              </a:spcAft>
              <a:buClr>
                <a:schemeClr val="lt1"/>
              </a:buClr>
              <a:buSzPts val="5100"/>
              <a:buNone/>
              <a:defRPr sz="9100" b="1">
                <a:solidFill>
                  <a:schemeClr val="lt1"/>
                </a:solidFill>
              </a:defRPr>
            </a:lvl1pPr>
            <a:lvl2pPr lvl="1" algn="ctr" rtl="0">
              <a:spcBef>
                <a:spcPts val="0"/>
              </a:spcBef>
              <a:spcAft>
                <a:spcPts val="0"/>
              </a:spcAft>
              <a:buClr>
                <a:schemeClr val="lt1"/>
              </a:buClr>
              <a:buSzPts val="5100"/>
              <a:buNone/>
              <a:defRPr sz="9100" b="1">
                <a:solidFill>
                  <a:schemeClr val="lt1"/>
                </a:solidFill>
              </a:defRPr>
            </a:lvl2pPr>
            <a:lvl3pPr lvl="2" algn="ctr" rtl="0">
              <a:spcBef>
                <a:spcPts val="0"/>
              </a:spcBef>
              <a:spcAft>
                <a:spcPts val="0"/>
              </a:spcAft>
              <a:buClr>
                <a:schemeClr val="lt1"/>
              </a:buClr>
              <a:buSzPts val="5100"/>
              <a:buNone/>
              <a:defRPr sz="9100" b="1">
                <a:solidFill>
                  <a:schemeClr val="lt1"/>
                </a:solidFill>
              </a:defRPr>
            </a:lvl3pPr>
            <a:lvl4pPr lvl="3" algn="ctr" rtl="0">
              <a:spcBef>
                <a:spcPts val="0"/>
              </a:spcBef>
              <a:spcAft>
                <a:spcPts val="0"/>
              </a:spcAft>
              <a:buClr>
                <a:schemeClr val="lt1"/>
              </a:buClr>
              <a:buSzPts val="5100"/>
              <a:buNone/>
              <a:defRPr sz="9100" b="1">
                <a:solidFill>
                  <a:schemeClr val="lt1"/>
                </a:solidFill>
              </a:defRPr>
            </a:lvl4pPr>
            <a:lvl5pPr lvl="4" algn="ctr" rtl="0">
              <a:spcBef>
                <a:spcPts val="0"/>
              </a:spcBef>
              <a:spcAft>
                <a:spcPts val="0"/>
              </a:spcAft>
              <a:buClr>
                <a:schemeClr val="lt1"/>
              </a:buClr>
              <a:buSzPts val="5100"/>
              <a:buNone/>
              <a:defRPr sz="9100" b="1">
                <a:solidFill>
                  <a:schemeClr val="lt1"/>
                </a:solidFill>
              </a:defRPr>
            </a:lvl5pPr>
            <a:lvl6pPr lvl="5" algn="ctr" rtl="0">
              <a:spcBef>
                <a:spcPts val="0"/>
              </a:spcBef>
              <a:spcAft>
                <a:spcPts val="0"/>
              </a:spcAft>
              <a:buClr>
                <a:schemeClr val="lt1"/>
              </a:buClr>
              <a:buSzPts val="5100"/>
              <a:buNone/>
              <a:defRPr sz="9100" b="1">
                <a:solidFill>
                  <a:schemeClr val="lt1"/>
                </a:solidFill>
              </a:defRPr>
            </a:lvl6pPr>
            <a:lvl7pPr lvl="6" algn="ctr" rtl="0">
              <a:spcBef>
                <a:spcPts val="0"/>
              </a:spcBef>
              <a:spcAft>
                <a:spcPts val="0"/>
              </a:spcAft>
              <a:buClr>
                <a:schemeClr val="lt1"/>
              </a:buClr>
              <a:buSzPts val="5100"/>
              <a:buNone/>
              <a:defRPr sz="9100" b="1">
                <a:solidFill>
                  <a:schemeClr val="lt1"/>
                </a:solidFill>
              </a:defRPr>
            </a:lvl7pPr>
            <a:lvl8pPr lvl="7" algn="ctr" rtl="0">
              <a:spcBef>
                <a:spcPts val="0"/>
              </a:spcBef>
              <a:spcAft>
                <a:spcPts val="0"/>
              </a:spcAft>
              <a:buClr>
                <a:schemeClr val="lt1"/>
              </a:buClr>
              <a:buSzPts val="5100"/>
              <a:buNone/>
              <a:defRPr sz="9100" b="1">
                <a:solidFill>
                  <a:schemeClr val="lt1"/>
                </a:solidFill>
              </a:defRPr>
            </a:lvl8pPr>
            <a:lvl9pPr lvl="8" algn="ctr" rtl="0">
              <a:spcBef>
                <a:spcPts val="0"/>
              </a:spcBef>
              <a:spcAft>
                <a:spcPts val="0"/>
              </a:spcAft>
              <a:buClr>
                <a:schemeClr val="lt1"/>
              </a:buClr>
              <a:buSzPts val="5100"/>
              <a:buNone/>
              <a:defRPr sz="9100" b="1">
                <a:solidFill>
                  <a:schemeClr val="lt1"/>
                </a:solidFill>
              </a:defRPr>
            </a:lvl9pPr>
          </a:lstStyle>
          <a:p>
            <a:r>
              <a:t>xx%</a:t>
            </a:r>
          </a:p>
        </p:txBody>
      </p:sp>
      <p:sp>
        <p:nvSpPr>
          <p:cNvPr id="357" name="Google Shape;357;p20"/>
          <p:cNvSpPr txBox="1">
            <a:spLocks noGrp="1"/>
          </p:cNvSpPr>
          <p:nvPr>
            <p:ph type="title" idx="3" hasCustomPrompt="1"/>
          </p:nvPr>
        </p:nvSpPr>
        <p:spPr>
          <a:xfrm>
            <a:off x="2278795" y="5690222"/>
            <a:ext cx="11718859" cy="1536000"/>
          </a:xfrm>
          <a:prstGeom prst="rect">
            <a:avLst/>
          </a:prstGeom>
          <a:noFill/>
        </p:spPr>
        <p:txBody>
          <a:bodyPr spcFirstLastPara="1" wrap="square" lIns="162663" tIns="162663" rIns="162663" bIns="162663" anchor="ctr" anchorCtr="0">
            <a:noAutofit/>
          </a:bodyPr>
          <a:lstStyle>
            <a:lvl1pPr lvl="0" algn="ctr" rtl="0">
              <a:spcBef>
                <a:spcPts val="0"/>
              </a:spcBef>
              <a:spcAft>
                <a:spcPts val="0"/>
              </a:spcAft>
              <a:buClr>
                <a:schemeClr val="lt1"/>
              </a:buClr>
              <a:buSzPts val="5100"/>
              <a:buNone/>
              <a:defRPr sz="9100" b="1">
                <a:solidFill>
                  <a:schemeClr val="lt1"/>
                </a:solidFill>
              </a:defRPr>
            </a:lvl1pPr>
            <a:lvl2pPr lvl="1" algn="ctr" rtl="0">
              <a:spcBef>
                <a:spcPts val="0"/>
              </a:spcBef>
              <a:spcAft>
                <a:spcPts val="0"/>
              </a:spcAft>
              <a:buClr>
                <a:schemeClr val="lt1"/>
              </a:buClr>
              <a:buSzPts val="5100"/>
              <a:buNone/>
              <a:defRPr sz="9100" b="1">
                <a:solidFill>
                  <a:schemeClr val="lt1"/>
                </a:solidFill>
              </a:defRPr>
            </a:lvl2pPr>
            <a:lvl3pPr lvl="2" algn="ctr" rtl="0">
              <a:spcBef>
                <a:spcPts val="0"/>
              </a:spcBef>
              <a:spcAft>
                <a:spcPts val="0"/>
              </a:spcAft>
              <a:buClr>
                <a:schemeClr val="lt1"/>
              </a:buClr>
              <a:buSzPts val="5100"/>
              <a:buNone/>
              <a:defRPr sz="9100" b="1">
                <a:solidFill>
                  <a:schemeClr val="lt1"/>
                </a:solidFill>
              </a:defRPr>
            </a:lvl3pPr>
            <a:lvl4pPr lvl="3" algn="ctr" rtl="0">
              <a:spcBef>
                <a:spcPts val="0"/>
              </a:spcBef>
              <a:spcAft>
                <a:spcPts val="0"/>
              </a:spcAft>
              <a:buClr>
                <a:schemeClr val="lt1"/>
              </a:buClr>
              <a:buSzPts val="5100"/>
              <a:buNone/>
              <a:defRPr sz="9100" b="1">
                <a:solidFill>
                  <a:schemeClr val="lt1"/>
                </a:solidFill>
              </a:defRPr>
            </a:lvl4pPr>
            <a:lvl5pPr lvl="4" algn="ctr" rtl="0">
              <a:spcBef>
                <a:spcPts val="0"/>
              </a:spcBef>
              <a:spcAft>
                <a:spcPts val="0"/>
              </a:spcAft>
              <a:buClr>
                <a:schemeClr val="lt1"/>
              </a:buClr>
              <a:buSzPts val="5100"/>
              <a:buNone/>
              <a:defRPr sz="9100" b="1">
                <a:solidFill>
                  <a:schemeClr val="lt1"/>
                </a:solidFill>
              </a:defRPr>
            </a:lvl5pPr>
            <a:lvl6pPr lvl="5" algn="ctr" rtl="0">
              <a:spcBef>
                <a:spcPts val="0"/>
              </a:spcBef>
              <a:spcAft>
                <a:spcPts val="0"/>
              </a:spcAft>
              <a:buClr>
                <a:schemeClr val="lt1"/>
              </a:buClr>
              <a:buSzPts val="5100"/>
              <a:buNone/>
              <a:defRPr sz="9100" b="1">
                <a:solidFill>
                  <a:schemeClr val="lt1"/>
                </a:solidFill>
              </a:defRPr>
            </a:lvl6pPr>
            <a:lvl7pPr lvl="6" algn="ctr" rtl="0">
              <a:spcBef>
                <a:spcPts val="0"/>
              </a:spcBef>
              <a:spcAft>
                <a:spcPts val="0"/>
              </a:spcAft>
              <a:buClr>
                <a:schemeClr val="lt1"/>
              </a:buClr>
              <a:buSzPts val="5100"/>
              <a:buNone/>
              <a:defRPr sz="9100" b="1">
                <a:solidFill>
                  <a:schemeClr val="lt1"/>
                </a:solidFill>
              </a:defRPr>
            </a:lvl7pPr>
            <a:lvl8pPr lvl="7" algn="ctr" rtl="0">
              <a:spcBef>
                <a:spcPts val="0"/>
              </a:spcBef>
              <a:spcAft>
                <a:spcPts val="0"/>
              </a:spcAft>
              <a:buClr>
                <a:schemeClr val="lt1"/>
              </a:buClr>
              <a:buSzPts val="5100"/>
              <a:buNone/>
              <a:defRPr sz="9100" b="1">
                <a:solidFill>
                  <a:schemeClr val="lt1"/>
                </a:solidFill>
              </a:defRPr>
            </a:lvl8pPr>
            <a:lvl9pPr lvl="8" algn="ctr" rtl="0">
              <a:spcBef>
                <a:spcPts val="0"/>
              </a:spcBef>
              <a:spcAft>
                <a:spcPts val="0"/>
              </a:spcAft>
              <a:buClr>
                <a:schemeClr val="lt1"/>
              </a:buClr>
              <a:buSzPts val="5100"/>
              <a:buNone/>
              <a:defRPr sz="9100" b="1">
                <a:solidFill>
                  <a:schemeClr val="lt1"/>
                </a:solidFill>
              </a:defRPr>
            </a:lvl9pPr>
          </a:lstStyle>
          <a:p>
            <a:r>
              <a:t>xx%</a:t>
            </a:r>
          </a:p>
        </p:txBody>
      </p:sp>
      <p:sp>
        <p:nvSpPr>
          <p:cNvPr id="358" name="Google Shape;358;p20"/>
          <p:cNvSpPr txBox="1">
            <a:spLocks noGrp="1"/>
          </p:cNvSpPr>
          <p:nvPr>
            <p:ph type="subTitle" idx="1"/>
          </p:nvPr>
        </p:nvSpPr>
        <p:spPr>
          <a:xfrm>
            <a:off x="1269516" y="2494533"/>
            <a:ext cx="13737418" cy="977600"/>
          </a:xfrm>
          <a:prstGeom prst="rect">
            <a:avLst/>
          </a:prstGeom>
        </p:spPr>
        <p:txBody>
          <a:bodyPr spcFirstLastPara="1" wrap="square" lIns="162663" tIns="162663" rIns="162663" bIns="162663" anchor="t" anchorCtr="0">
            <a:noAutofit/>
          </a:bodyPr>
          <a:lstStyle>
            <a:lvl1pPr lvl="0" algn="ctr" rtl="0">
              <a:lnSpc>
                <a:spcPct val="100000"/>
              </a:lnSpc>
              <a:spcBef>
                <a:spcPts val="0"/>
              </a:spcBef>
              <a:spcAft>
                <a:spcPts val="0"/>
              </a:spcAft>
              <a:buClr>
                <a:schemeClr val="dk1"/>
              </a:buClr>
              <a:buSzPts val="1400"/>
              <a:buNone/>
              <a:defRPr sz="25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359" name="Google Shape;359;p20"/>
          <p:cNvSpPr txBox="1">
            <a:spLocks noGrp="1"/>
          </p:cNvSpPr>
          <p:nvPr>
            <p:ph type="subTitle" idx="4"/>
          </p:nvPr>
        </p:nvSpPr>
        <p:spPr>
          <a:xfrm>
            <a:off x="1269516" y="7225644"/>
            <a:ext cx="13737418" cy="977600"/>
          </a:xfrm>
          <a:prstGeom prst="rect">
            <a:avLst/>
          </a:prstGeom>
        </p:spPr>
        <p:txBody>
          <a:bodyPr spcFirstLastPara="1" wrap="square" lIns="162663" tIns="162663" rIns="162663" bIns="162663" anchor="t" anchorCtr="0">
            <a:noAutofit/>
          </a:bodyPr>
          <a:lstStyle>
            <a:lvl1pPr lvl="0" algn="ctr" rtl="0">
              <a:lnSpc>
                <a:spcPct val="100000"/>
              </a:lnSpc>
              <a:spcBef>
                <a:spcPts val="0"/>
              </a:spcBef>
              <a:spcAft>
                <a:spcPts val="0"/>
              </a:spcAft>
              <a:buClr>
                <a:schemeClr val="dk1"/>
              </a:buClr>
              <a:buSzPts val="1400"/>
              <a:buNone/>
              <a:defRPr sz="25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360" name="Google Shape;360;p20"/>
          <p:cNvSpPr txBox="1">
            <a:spLocks noGrp="1"/>
          </p:cNvSpPr>
          <p:nvPr>
            <p:ph type="subTitle" idx="5"/>
          </p:nvPr>
        </p:nvSpPr>
        <p:spPr>
          <a:xfrm>
            <a:off x="1269516" y="4860889"/>
            <a:ext cx="13737418" cy="977600"/>
          </a:xfrm>
          <a:prstGeom prst="rect">
            <a:avLst/>
          </a:prstGeom>
        </p:spPr>
        <p:txBody>
          <a:bodyPr spcFirstLastPara="1" wrap="square" lIns="162663" tIns="162663" rIns="162663" bIns="162663" anchor="t" anchorCtr="0">
            <a:noAutofit/>
          </a:bodyPr>
          <a:lstStyle>
            <a:lvl1pPr lvl="0" algn="ctr" rtl="0">
              <a:lnSpc>
                <a:spcPct val="100000"/>
              </a:lnSpc>
              <a:spcBef>
                <a:spcPts val="0"/>
              </a:spcBef>
              <a:spcAft>
                <a:spcPts val="0"/>
              </a:spcAft>
              <a:buClr>
                <a:schemeClr val="dk1"/>
              </a:buClr>
              <a:buSzPts val="1400"/>
              <a:buNone/>
              <a:defRPr sz="25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361" name="Google Shape;361;p20"/>
          <p:cNvSpPr/>
          <p:nvPr/>
        </p:nvSpPr>
        <p:spPr>
          <a:xfrm>
            <a:off x="3516101" y="1500889"/>
            <a:ext cx="610545" cy="645550"/>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362" name="Google Shape;362;p20"/>
          <p:cNvSpPr/>
          <p:nvPr/>
        </p:nvSpPr>
        <p:spPr>
          <a:xfrm>
            <a:off x="14071906" y="390236"/>
            <a:ext cx="1075983" cy="113774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accent6"/>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363" name="Google Shape;363;p20"/>
          <p:cNvSpPr/>
          <p:nvPr/>
        </p:nvSpPr>
        <p:spPr>
          <a:xfrm>
            <a:off x="13461672" y="5974164"/>
            <a:ext cx="366402" cy="387956"/>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364" name="Google Shape;364;p20"/>
          <p:cNvSpPr/>
          <p:nvPr/>
        </p:nvSpPr>
        <p:spPr>
          <a:xfrm>
            <a:off x="15147879" y="1482433"/>
            <a:ext cx="645724" cy="682427"/>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365" name="Google Shape;365;p20"/>
          <p:cNvSpPr/>
          <p:nvPr/>
        </p:nvSpPr>
        <p:spPr>
          <a:xfrm>
            <a:off x="12764612" y="710634"/>
            <a:ext cx="762505" cy="743504"/>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366" name="Google Shape;366;p20"/>
          <p:cNvSpPr/>
          <p:nvPr/>
        </p:nvSpPr>
        <p:spPr>
          <a:xfrm>
            <a:off x="575832" y="2135775"/>
            <a:ext cx="493600" cy="479582"/>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367" name="Google Shape;367;p20"/>
          <p:cNvSpPr/>
          <p:nvPr/>
        </p:nvSpPr>
        <p:spPr>
          <a:xfrm>
            <a:off x="2750681" y="477997"/>
            <a:ext cx="493620" cy="481116"/>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368" name="Google Shape;368;p20"/>
          <p:cNvSpPr/>
          <p:nvPr/>
        </p:nvSpPr>
        <p:spPr>
          <a:xfrm>
            <a:off x="13849948" y="1982108"/>
            <a:ext cx="493620" cy="480896"/>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369" name="Google Shape;369;p20"/>
          <p:cNvSpPr/>
          <p:nvPr/>
        </p:nvSpPr>
        <p:spPr>
          <a:xfrm>
            <a:off x="1651841" y="1187099"/>
            <a:ext cx="762473" cy="661287"/>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370" name="Google Shape;370;p20"/>
          <p:cNvSpPr/>
          <p:nvPr/>
        </p:nvSpPr>
        <p:spPr>
          <a:xfrm>
            <a:off x="15072583" y="3491277"/>
            <a:ext cx="796281" cy="823543"/>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371" name="Google Shape;371;p20"/>
          <p:cNvSpPr/>
          <p:nvPr/>
        </p:nvSpPr>
        <p:spPr>
          <a:xfrm>
            <a:off x="575860" y="390236"/>
            <a:ext cx="1075983" cy="113774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372" name="Google Shape;372;p20"/>
          <p:cNvSpPr/>
          <p:nvPr/>
        </p:nvSpPr>
        <p:spPr>
          <a:xfrm>
            <a:off x="2529858" y="3267034"/>
            <a:ext cx="796281" cy="823543"/>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373" name="Google Shape;373;p20"/>
          <p:cNvSpPr/>
          <p:nvPr/>
        </p:nvSpPr>
        <p:spPr>
          <a:xfrm>
            <a:off x="15375266" y="2912797"/>
            <a:ext cx="493620" cy="481116"/>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374" name="Google Shape;374;p20"/>
          <p:cNvSpPr/>
          <p:nvPr/>
        </p:nvSpPr>
        <p:spPr>
          <a:xfrm>
            <a:off x="15241774" y="7691513"/>
            <a:ext cx="948534" cy="1003012"/>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375" name="Google Shape;375;p20"/>
          <p:cNvSpPr/>
          <p:nvPr/>
        </p:nvSpPr>
        <p:spPr>
          <a:xfrm>
            <a:off x="15241764" y="6040329"/>
            <a:ext cx="493620" cy="481116"/>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376" name="Google Shape;376;p20"/>
          <p:cNvSpPr/>
          <p:nvPr/>
        </p:nvSpPr>
        <p:spPr>
          <a:xfrm>
            <a:off x="13581077" y="3745988"/>
            <a:ext cx="762473" cy="661287"/>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377" name="Google Shape;377;p20"/>
          <p:cNvSpPr/>
          <p:nvPr/>
        </p:nvSpPr>
        <p:spPr>
          <a:xfrm>
            <a:off x="1436732" y="7835535"/>
            <a:ext cx="796259" cy="841552"/>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378" name="Google Shape;378;p20"/>
          <p:cNvSpPr/>
          <p:nvPr/>
        </p:nvSpPr>
        <p:spPr>
          <a:xfrm>
            <a:off x="808558" y="6135444"/>
            <a:ext cx="610545" cy="645550"/>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379" name="Google Shape;379;p20"/>
          <p:cNvSpPr/>
          <p:nvPr/>
        </p:nvSpPr>
        <p:spPr>
          <a:xfrm>
            <a:off x="867027" y="4134841"/>
            <a:ext cx="493620" cy="481116"/>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380" name="Google Shape;380;p20"/>
          <p:cNvSpPr/>
          <p:nvPr/>
        </p:nvSpPr>
        <p:spPr>
          <a:xfrm>
            <a:off x="2232992" y="6465277"/>
            <a:ext cx="762505" cy="743504"/>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381" name="Google Shape;381;p20"/>
          <p:cNvSpPr/>
          <p:nvPr/>
        </p:nvSpPr>
        <p:spPr>
          <a:xfrm>
            <a:off x="14228653" y="7082432"/>
            <a:ext cx="762473" cy="661287"/>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382" name="Google Shape;382;p20"/>
          <p:cNvSpPr/>
          <p:nvPr/>
        </p:nvSpPr>
        <p:spPr>
          <a:xfrm>
            <a:off x="1884151" y="4934632"/>
            <a:ext cx="645722" cy="682427"/>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383" name="Google Shape;383;p20"/>
          <p:cNvSpPr/>
          <p:nvPr/>
        </p:nvSpPr>
        <p:spPr>
          <a:xfrm>
            <a:off x="11200090" y="7928999"/>
            <a:ext cx="4405979" cy="1100789"/>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384" name="Google Shape;384;p20"/>
          <p:cNvSpPr/>
          <p:nvPr/>
        </p:nvSpPr>
        <p:spPr>
          <a:xfrm>
            <a:off x="3244305" y="7509899"/>
            <a:ext cx="762473" cy="661287"/>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6"/>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Tree>
    <p:extLst>
      <p:ext uri="{BB962C8B-B14F-4D97-AF65-F5344CB8AC3E}">
        <p14:creationId xmlns:p14="http://schemas.microsoft.com/office/powerpoint/2010/main" val="3945217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43530" y="265327"/>
            <a:ext cx="7983545" cy="1102979"/>
          </a:xfrm>
          <a:prstGeom prst="rect">
            <a:avLst/>
          </a:prstGeom>
        </p:spPr>
        <p:txBody>
          <a:bodyPr lIns="88532" tIns="44266" rIns="88532" bIns="44266"/>
          <a:lstStyle/>
          <a:p>
            <a:r>
              <a:rPr lang="zh-CN" altLang="en-US"/>
              <a:t>单击此处编辑母版标题样式</a:t>
            </a:r>
          </a:p>
        </p:txBody>
      </p:sp>
      <p:sp>
        <p:nvSpPr>
          <p:cNvPr id="3" name="内容占位符 2"/>
          <p:cNvSpPr>
            <a:spLocks noGrp="1"/>
          </p:cNvSpPr>
          <p:nvPr>
            <p:ph idx="1"/>
          </p:nvPr>
        </p:nvSpPr>
        <p:spPr>
          <a:xfrm>
            <a:off x="443530" y="1544170"/>
            <a:ext cx="7983545" cy="4367796"/>
          </a:xfrm>
          <a:prstGeom prst="rect">
            <a:avLst/>
          </a:prstGeo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2"/>
        </a:solidFill>
        <a:effectLst/>
      </p:bgPr>
    </p:bg>
    <p:spTree>
      <p:nvGrpSpPr>
        <p:cNvPr id="1" name="Shape 448"/>
        <p:cNvGrpSpPr/>
        <p:nvPr/>
      </p:nvGrpSpPr>
      <p:grpSpPr>
        <a:xfrm>
          <a:off x="0" y="0"/>
          <a:ext cx="0" cy="0"/>
          <a:chOff x="0" y="0"/>
          <a:chExt cx="0" cy="0"/>
        </a:xfrm>
      </p:grpSpPr>
      <p:sp>
        <p:nvSpPr>
          <p:cNvPr id="449" name="Google Shape;449;p24"/>
          <p:cNvSpPr txBox="1">
            <a:spLocks noGrp="1"/>
          </p:cNvSpPr>
          <p:nvPr>
            <p:ph type="title"/>
          </p:nvPr>
        </p:nvSpPr>
        <p:spPr>
          <a:xfrm>
            <a:off x="1281625" y="677333"/>
            <a:ext cx="13726204" cy="860800"/>
          </a:xfrm>
          <a:prstGeom prst="rect">
            <a:avLst/>
          </a:prstGeom>
        </p:spPr>
        <p:txBody>
          <a:bodyPr spcFirstLastPara="1" wrap="square" lIns="162663" tIns="162663" rIns="162663" bIns="162663" anchor="t" anchorCtr="0">
            <a:noAutofit/>
          </a:bodyPr>
          <a:lstStyle>
            <a:lvl1pPr lvl="0" algn="ctr" rtl="0">
              <a:spcBef>
                <a:spcPts val="0"/>
              </a:spcBef>
              <a:spcAft>
                <a:spcPts val="0"/>
              </a:spcAft>
              <a:buClr>
                <a:srgbClr val="6EB0A1"/>
              </a:buClr>
              <a:buSzPts val="3200"/>
              <a:buNone/>
              <a:defRPr>
                <a:solidFill>
                  <a:srgbClr val="6EB0A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50" name="Google Shape;450;p24"/>
          <p:cNvSpPr/>
          <p:nvPr/>
        </p:nvSpPr>
        <p:spPr>
          <a:xfrm>
            <a:off x="15207606" y="318801"/>
            <a:ext cx="448156" cy="43679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451" name="Google Shape;451;p24"/>
          <p:cNvSpPr/>
          <p:nvPr/>
        </p:nvSpPr>
        <p:spPr>
          <a:xfrm>
            <a:off x="14393275" y="1227708"/>
            <a:ext cx="692247" cy="60036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452" name="Google Shape;452;p24"/>
          <p:cNvSpPr/>
          <p:nvPr/>
        </p:nvSpPr>
        <p:spPr>
          <a:xfrm>
            <a:off x="13387861" y="242849"/>
            <a:ext cx="814058" cy="860802"/>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453" name="Google Shape;453;p24"/>
          <p:cNvSpPr/>
          <p:nvPr/>
        </p:nvSpPr>
        <p:spPr>
          <a:xfrm>
            <a:off x="15655753" y="1351763"/>
            <a:ext cx="332649" cy="352219"/>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454" name="Google Shape;454;p24"/>
          <p:cNvSpPr/>
          <p:nvPr/>
        </p:nvSpPr>
        <p:spPr>
          <a:xfrm>
            <a:off x="15199363" y="2050356"/>
            <a:ext cx="692277" cy="675015"/>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455" name="Google Shape;455;p24"/>
          <p:cNvSpPr/>
          <p:nvPr/>
        </p:nvSpPr>
        <p:spPr>
          <a:xfrm>
            <a:off x="234734" y="461458"/>
            <a:ext cx="722942" cy="74768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456" name="Google Shape;456;p24"/>
          <p:cNvSpPr/>
          <p:nvPr/>
        </p:nvSpPr>
        <p:spPr>
          <a:xfrm>
            <a:off x="1506235" y="361078"/>
            <a:ext cx="332649" cy="352219"/>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457" name="Google Shape;457;p24"/>
          <p:cNvSpPr/>
          <p:nvPr/>
        </p:nvSpPr>
        <p:spPr>
          <a:xfrm>
            <a:off x="942324" y="1466950"/>
            <a:ext cx="448156" cy="43679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458" name="Google Shape;458;p24"/>
          <p:cNvSpPr/>
          <p:nvPr/>
        </p:nvSpPr>
        <p:spPr>
          <a:xfrm>
            <a:off x="250074" y="2050351"/>
            <a:ext cx="692247" cy="60036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459" name="Google Shape;459;p24"/>
          <p:cNvSpPr/>
          <p:nvPr/>
        </p:nvSpPr>
        <p:spPr>
          <a:xfrm>
            <a:off x="1838862" y="804004"/>
            <a:ext cx="722918" cy="764437"/>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Tree>
    <p:extLst>
      <p:ext uri="{BB962C8B-B14F-4D97-AF65-F5344CB8AC3E}">
        <p14:creationId xmlns:p14="http://schemas.microsoft.com/office/powerpoint/2010/main" val="4020967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2"/>
        </a:solidFill>
        <a:effectLst/>
      </p:bgPr>
    </p:bg>
    <p:spTree>
      <p:nvGrpSpPr>
        <p:cNvPr id="1" name="Shape 482"/>
        <p:cNvGrpSpPr/>
        <p:nvPr/>
      </p:nvGrpSpPr>
      <p:grpSpPr>
        <a:xfrm>
          <a:off x="0" y="0"/>
          <a:ext cx="0" cy="0"/>
          <a:chOff x="0" y="0"/>
          <a:chExt cx="0" cy="0"/>
        </a:xfrm>
      </p:grpSpPr>
      <p:sp>
        <p:nvSpPr>
          <p:cNvPr id="483" name="Google Shape;483;p26"/>
          <p:cNvSpPr/>
          <p:nvPr/>
        </p:nvSpPr>
        <p:spPr>
          <a:xfrm>
            <a:off x="1269566" y="1466934"/>
            <a:ext cx="4405979" cy="1100789"/>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484" name="Google Shape;484;p26"/>
          <p:cNvSpPr/>
          <p:nvPr/>
        </p:nvSpPr>
        <p:spPr>
          <a:xfrm>
            <a:off x="7169848" y="284910"/>
            <a:ext cx="4405979" cy="1100789"/>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485" name="Google Shape;485;p26"/>
          <p:cNvSpPr/>
          <p:nvPr/>
        </p:nvSpPr>
        <p:spPr>
          <a:xfrm>
            <a:off x="12536407" y="4495200"/>
            <a:ext cx="4405979" cy="1100789"/>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486" name="Google Shape;486;p26"/>
          <p:cNvSpPr/>
          <p:nvPr/>
        </p:nvSpPr>
        <p:spPr>
          <a:xfrm>
            <a:off x="-530428" y="5596000"/>
            <a:ext cx="4405979" cy="1100789"/>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487" name="Google Shape;487;p26"/>
          <p:cNvSpPr/>
          <p:nvPr/>
        </p:nvSpPr>
        <p:spPr>
          <a:xfrm>
            <a:off x="3875559" y="8297334"/>
            <a:ext cx="4405979" cy="1100789"/>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488" name="Google Shape;488;p26"/>
          <p:cNvSpPr/>
          <p:nvPr/>
        </p:nvSpPr>
        <p:spPr>
          <a:xfrm>
            <a:off x="2772582" y="1774000"/>
            <a:ext cx="11300195" cy="4555200"/>
          </a:xfrm>
          <a:prstGeom prst="roundRect">
            <a:avLst>
              <a:gd name="adj" fmla="val 16667"/>
            </a:avLst>
          </a:prstGeom>
          <a:solidFill>
            <a:schemeClr val="accent2"/>
          </a:solidFill>
          <a:ln>
            <a:noFill/>
          </a:ln>
        </p:spPr>
        <p:txBody>
          <a:bodyPr spcFirstLastPara="1" wrap="square" lIns="162663" tIns="162663" rIns="162663" bIns="162663" anchor="ctr" anchorCtr="0">
            <a:noAutofit/>
          </a:bodyPr>
          <a:lstStyle/>
          <a:p>
            <a:pPr algn="ct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489" name="Google Shape;489;p26"/>
          <p:cNvSpPr txBox="1">
            <a:spLocks noGrp="1"/>
          </p:cNvSpPr>
          <p:nvPr>
            <p:ph type="title"/>
          </p:nvPr>
        </p:nvSpPr>
        <p:spPr>
          <a:xfrm>
            <a:off x="3055341" y="1774000"/>
            <a:ext cx="10734678" cy="4555200"/>
          </a:xfrm>
          <a:prstGeom prst="rect">
            <a:avLst/>
          </a:prstGeom>
        </p:spPr>
        <p:txBody>
          <a:bodyPr spcFirstLastPara="1" wrap="square" lIns="162663" tIns="162663" rIns="162663" bIns="162663" anchor="ctr" anchorCtr="0">
            <a:noAutofit/>
          </a:bodyPr>
          <a:lstStyle>
            <a:lvl1pPr lvl="0" algn="ctr" rtl="0">
              <a:spcBef>
                <a:spcPts val="0"/>
              </a:spcBef>
              <a:spcAft>
                <a:spcPts val="0"/>
              </a:spcAft>
              <a:buClr>
                <a:schemeClr val="lt1"/>
              </a:buClr>
              <a:buSzPts val="4000"/>
              <a:buNone/>
              <a:defRPr sz="7100">
                <a:solidFill>
                  <a:schemeClr val="lt1"/>
                </a:solidFill>
              </a:defRPr>
            </a:lvl1pPr>
            <a:lvl2pPr lvl="1" algn="ctr" rtl="0">
              <a:spcBef>
                <a:spcPts val="0"/>
              </a:spcBef>
              <a:spcAft>
                <a:spcPts val="0"/>
              </a:spcAft>
              <a:buClr>
                <a:schemeClr val="dk2"/>
              </a:buClr>
              <a:buSzPts val="4500"/>
              <a:buNone/>
              <a:defRPr sz="8000">
                <a:solidFill>
                  <a:schemeClr val="dk2"/>
                </a:solidFill>
              </a:defRPr>
            </a:lvl2pPr>
            <a:lvl3pPr lvl="2" algn="ctr" rtl="0">
              <a:spcBef>
                <a:spcPts val="0"/>
              </a:spcBef>
              <a:spcAft>
                <a:spcPts val="0"/>
              </a:spcAft>
              <a:buClr>
                <a:schemeClr val="dk2"/>
              </a:buClr>
              <a:buSzPts val="4500"/>
              <a:buNone/>
              <a:defRPr sz="8000">
                <a:solidFill>
                  <a:schemeClr val="dk2"/>
                </a:solidFill>
              </a:defRPr>
            </a:lvl3pPr>
            <a:lvl4pPr lvl="3" algn="ctr" rtl="0">
              <a:spcBef>
                <a:spcPts val="0"/>
              </a:spcBef>
              <a:spcAft>
                <a:spcPts val="0"/>
              </a:spcAft>
              <a:buClr>
                <a:schemeClr val="dk2"/>
              </a:buClr>
              <a:buSzPts val="4500"/>
              <a:buNone/>
              <a:defRPr sz="8000">
                <a:solidFill>
                  <a:schemeClr val="dk2"/>
                </a:solidFill>
              </a:defRPr>
            </a:lvl4pPr>
            <a:lvl5pPr lvl="4" algn="ctr" rtl="0">
              <a:spcBef>
                <a:spcPts val="0"/>
              </a:spcBef>
              <a:spcAft>
                <a:spcPts val="0"/>
              </a:spcAft>
              <a:buClr>
                <a:schemeClr val="dk2"/>
              </a:buClr>
              <a:buSzPts val="4500"/>
              <a:buNone/>
              <a:defRPr sz="8000">
                <a:solidFill>
                  <a:schemeClr val="dk2"/>
                </a:solidFill>
              </a:defRPr>
            </a:lvl5pPr>
            <a:lvl6pPr lvl="5" algn="ctr" rtl="0">
              <a:spcBef>
                <a:spcPts val="0"/>
              </a:spcBef>
              <a:spcAft>
                <a:spcPts val="0"/>
              </a:spcAft>
              <a:buClr>
                <a:schemeClr val="dk2"/>
              </a:buClr>
              <a:buSzPts val="4500"/>
              <a:buNone/>
              <a:defRPr sz="8000">
                <a:solidFill>
                  <a:schemeClr val="dk2"/>
                </a:solidFill>
              </a:defRPr>
            </a:lvl6pPr>
            <a:lvl7pPr lvl="6" algn="ctr" rtl="0">
              <a:spcBef>
                <a:spcPts val="0"/>
              </a:spcBef>
              <a:spcAft>
                <a:spcPts val="0"/>
              </a:spcAft>
              <a:buClr>
                <a:schemeClr val="dk2"/>
              </a:buClr>
              <a:buSzPts val="4500"/>
              <a:buNone/>
              <a:defRPr sz="8000">
                <a:solidFill>
                  <a:schemeClr val="dk2"/>
                </a:solidFill>
              </a:defRPr>
            </a:lvl7pPr>
            <a:lvl8pPr lvl="7" algn="ctr" rtl="0">
              <a:spcBef>
                <a:spcPts val="0"/>
              </a:spcBef>
              <a:spcAft>
                <a:spcPts val="0"/>
              </a:spcAft>
              <a:buClr>
                <a:schemeClr val="dk2"/>
              </a:buClr>
              <a:buSzPts val="4500"/>
              <a:buNone/>
              <a:defRPr sz="8000">
                <a:solidFill>
                  <a:schemeClr val="dk2"/>
                </a:solidFill>
              </a:defRPr>
            </a:lvl8pPr>
            <a:lvl9pPr lvl="8" algn="ctr" rtl="0">
              <a:spcBef>
                <a:spcPts val="0"/>
              </a:spcBef>
              <a:spcAft>
                <a:spcPts val="0"/>
              </a:spcAft>
              <a:buClr>
                <a:schemeClr val="dk2"/>
              </a:buClr>
              <a:buSzPts val="4500"/>
              <a:buNone/>
              <a:defRPr sz="8000">
                <a:solidFill>
                  <a:schemeClr val="dk2"/>
                </a:solidFill>
              </a:defRPr>
            </a:lvl9pPr>
          </a:lstStyle>
          <a:p>
            <a:endParaRPr/>
          </a:p>
        </p:txBody>
      </p:sp>
      <p:sp>
        <p:nvSpPr>
          <p:cNvPr id="490" name="Google Shape;490;p26"/>
          <p:cNvSpPr txBox="1">
            <a:spLocks noGrp="1"/>
          </p:cNvSpPr>
          <p:nvPr>
            <p:ph type="title" idx="2"/>
          </p:nvPr>
        </p:nvSpPr>
        <p:spPr>
          <a:xfrm>
            <a:off x="3094591" y="6261467"/>
            <a:ext cx="10656178" cy="1828800"/>
          </a:xfrm>
          <a:prstGeom prst="rect">
            <a:avLst/>
          </a:prstGeom>
        </p:spPr>
        <p:txBody>
          <a:bodyPr spcFirstLastPara="1" wrap="square" lIns="162663" tIns="162663" rIns="162663" bIns="162663" anchor="ctr" anchorCtr="0">
            <a:noAutofit/>
          </a:bodyPr>
          <a:lstStyle>
            <a:lvl1pPr lvl="0" algn="ctr" rtl="0">
              <a:spcBef>
                <a:spcPts val="0"/>
              </a:spcBef>
              <a:spcAft>
                <a:spcPts val="0"/>
              </a:spcAft>
              <a:buClr>
                <a:schemeClr val="dk1"/>
              </a:buClr>
              <a:buSzPts val="1800"/>
              <a:buFont typeface="Raleway Medium"/>
              <a:buNone/>
              <a:defRPr sz="3200">
                <a:solidFill>
                  <a:schemeClr val="dk1"/>
                </a:solidFill>
                <a:latin typeface="Raleway Medium"/>
                <a:ea typeface="Raleway Medium"/>
                <a:cs typeface="Raleway Medium"/>
                <a:sym typeface="Raleway Medium"/>
              </a:defRPr>
            </a:lvl1pPr>
            <a:lvl2pPr lvl="1" algn="ctr" rtl="0">
              <a:spcBef>
                <a:spcPts val="0"/>
              </a:spcBef>
              <a:spcAft>
                <a:spcPts val="0"/>
              </a:spcAft>
              <a:buClr>
                <a:schemeClr val="dk1"/>
              </a:buClr>
              <a:buSzPts val="4800"/>
              <a:buFont typeface="Raleway Medium"/>
              <a:buNone/>
              <a:defRPr sz="8500">
                <a:solidFill>
                  <a:schemeClr val="dk1"/>
                </a:solidFill>
                <a:latin typeface="Raleway Medium"/>
                <a:ea typeface="Raleway Medium"/>
                <a:cs typeface="Raleway Medium"/>
                <a:sym typeface="Raleway Medium"/>
              </a:defRPr>
            </a:lvl2pPr>
            <a:lvl3pPr lvl="2" algn="ctr" rtl="0">
              <a:spcBef>
                <a:spcPts val="0"/>
              </a:spcBef>
              <a:spcAft>
                <a:spcPts val="0"/>
              </a:spcAft>
              <a:buClr>
                <a:schemeClr val="dk1"/>
              </a:buClr>
              <a:buSzPts val="4800"/>
              <a:buFont typeface="Raleway Medium"/>
              <a:buNone/>
              <a:defRPr sz="8500">
                <a:solidFill>
                  <a:schemeClr val="dk1"/>
                </a:solidFill>
                <a:latin typeface="Raleway Medium"/>
                <a:ea typeface="Raleway Medium"/>
                <a:cs typeface="Raleway Medium"/>
                <a:sym typeface="Raleway Medium"/>
              </a:defRPr>
            </a:lvl3pPr>
            <a:lvl4pPr lvl="3" algn="ctr" rtl="0">
              <a:spcBef>
                <a:spcPts val="0"/>
              </a:spcBef>
              <a:spcAft>
                <a:spcPts val="0"/>
              </a:spcAft>
              <a:buClr>
                <a:schemeClr val="dk1"/>
              </a:buClr>
              <a:buSzPts val="4800"/>
              <a:buFont typeface="Raleway Medium"/>
              <a:buNone/>
              <a:defRPr sz="8500">
                <a:solidFill>
                  <a:schemeClr val="dk1"/>
                </a:solidFill>
                <a:latin typeface="Raleway Medium"/>
                <a:ea typeface="Raleway Medium"/>
                <a:cs typeface="Raleway Medium"/>
                <a:sym typeface="Raleway Medium"/>
              </a:defRPr>
            </a:lvl4pPr>
            <a:lvl5pPr lvl="4" algn="ctr" rtl="0">
              <a:spcBef>
                <a:spcPts val="0"/>
              </a:spcBef>
              <a:spcAft>
                <a:spcPts val="0"/>
              </a:spcAft>
              <a:buClr>
                <a:schemeClr val="dk1"/>
              </a:buClr>
              <a:buSzPts val="4800"/>
              <a:buFont typeface="Raleway Medium"/>
              <a:buNone/>
              <a:defRPr sz="8500">
                <a:solidFill>
                  <a:schemeClr val="dk1"/>
                </a:solidFill>
                <a:latin typeface="Raleway Medium"/>
                <a:ea typeface="Raleway Medium"/>
                <a:cs typeface="Raleway Medium"/>
                <a:sym typeface="Raleway Medium"/>
              </a:defRPr>
            </a:lvl5pPr>
            <a:lvl6pPr lvl="5" algn="ctr" rtl="0">
              <a:spcBef>
                <a:spcPts val="0"/>
              </a:spcBef>
              <a:spcAft>
                <a:spcPts val="0"/>
              </a:spcAft>
              <a:buClr>
                <a:schemeClr val="dk1"/>
              </a:buClr>
              <a:buSzPts val="4800"/>
              <a:buFont typeface="Raleway Medium"/>
              <a:buNone/>
              <a:defRPr sz="8500">
                <a:solidFill>
                  <a:schemeClr val="dk1"/>
                </a:solidFill>
                <a:latin typeface="Raleway Medium"/>
                <a:ea typeface="Raleway Medium"/>
                <a:cs typeface="Raleway Medium"/>
                <a:sym typeface="Raleway Medium"/>
              </a:defRPr>
            </a:lvl6pPr>
            <a:lvl7pPr lvl="6" algn="ctr" rtl="0">
              <a:spcBef>
                <a:spcPts val="0"/>
              </a:spcBef>
              <a:spcAft>
                <a:spcPts val="0"/>
              </a:spcAft>
              <a:buClr>
                <a:schemeClr val="dk1"/>
              </a:buClr>
              <a:buSzPts val="4800"/>
              <a:buFont typeface="Raleway Medium"/>
              <a:buNone/>
              <a:defRPr sz="8500">
                <a:solidFill>
                  <a:schemeClr val="dk1"/>
                </a:solidFill>
                <a:latin typeface="Raleway Medium"/>
                <a:ea typeface="Raleway Medium"/>
                <a:cs typeface="Raleway Medium"/>
                <a:sym typeface="Raleway Medium"/>
              </a:defRPr>
            </a:lvl7pPr>
            <a:lvl8pPr lvl="7" algn="ctr" rtl="0">
              <a:spcBef>
                <a:spcPts val="0"/>
              </a:spcBef>
              <a:spcAft>
                <a:spcPts val="0"/>
              </a:spcAft>
              <a:buClr>
                <a:schemeClr val="dk1"/>
              </a:buClr>
              <a:buSzPts val="4800"/>
              <a:buFont typeface="Raleway Medium"/>
              <a:buNone/>
              <a:defRPr sz="8500">
                <a:solidFill>
                  <a:schemeClr val="dk1"/>
                </a:solidFill>
                <a:latin typeface="Raleway Medium"/>
                <a:ea typeface="Raleway Medium"/>
                <a:cs typeface="Raleway Medium"/>
                <a:sym typeface="Raleway Medium"/>
              </a:defRPr>
            </a:lvl8pPr>
            <a:lvl9pPr lvl="8" algn="ctr" rtl="0">
              <a:spcBef>
                <a:spcPts val="0"/>
              </a:spcBef>
              <a:spcAft>
                <a:spcPts val="0"/>
              </a:spcAft>
              <a:buClr>
                <a:schemeClr val="dk1"/>
              </a:buClr>
              <a:buSzPts val="4800"/>
              <a:buFont typeface="Raleway Medium"/>
              <a:buNone/>
              <a:defRPr sz="8500">
                <a:solidFill>
                  <a:schemeClr val="dk1"/>
                </a:solidFill>
                <a:latin typeface="Raleway Medium"/>
                <a:ea typeface="Raleway Medium"/>
                <a:cs typeface="Raleway Medium"/>
                <a:sym typeface="Raleway Medium"/>
              </a:defRPr>
            </a:lvl9pPr>
          </a:lstStyle>
          <a:p>
            <a:endParaRPr/>
          </a:p>
        </p:txBody>
      </p:sp>
      <p:sp>
        <p:nvSpPr>
          <p:cNvPr id="491" name="Google Shape;491;p26"/>
          <p:cNvSpPr/>
          <p:nvPr/>
        </p:nvSpPr>
        <p:spPr>
          <a:xfrm>
            <a:off x="15207606" y="318801"/>
            <a:ext cx="448156" cy="43679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492" name="Google Shape;492;p26"/>
          <p:cNvSpPr/>
          <p:nvPr/>
        </p:nvSpPr>
        <p:spPr>
          <a:xfrm>
            <a:off x="14393275" y="1227708"/>
            <a:ext cx="692247" cy="60036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493" name="Google Shape;493;p26"/>
          <p:cNvSpPr/>
          <p:nvPr/>
        </p:nvSpPr>
        <p:spPr>
          <a:xfrm>
            <a:off x="13387861" y="242849"/>
            <a:ext cx="814058" cy="860802"/>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494" name="Google Shape;494;p26"/>
          <p:cNvSpPr/>
          <p:nvPr/>
        </p:nvSpPr>
        <p:spPr>
          <a:xfrm>
            <a:off x="15655753" y="1351763"/>
            <a:ext cx="332649" cy="352219"/>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495" name="Google Shape;495;p26"/>
          <p:cNvSpPr/>
          <p:nvPr/>
        </p:nvSpPr>
        <p:spPr>
          <a:xfrm>
            <a:off x="15199363" y="2050356"/>
            <a:ext cx="692277" cy="675015"/>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496" name="Google Shape;496;p26"/>
          <p:cNvSpPr/>
          <p:nvPr/>
        </p:nvSpPr>
        <p:spPr>
          <a:xfrm>
            <a:off x="234734" y="461458"/>
            <a:ext cx="722942" cy="74768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497" name="Google Shape;497;p26"/>
          <p:cNvSpPr/>
          <p:nvPr/>
        </p:nvSpPr>
        <p:spPr>
          <a:xfrm>
            <a:off x="1506235" y="361078"/>
            <a:ext cx="332649" cy="352219"/>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498" name="Google Shape;498;p26"/>
          <p:cNvSpPr/>
          <p:nvPr/>
        </p:nvSpPr>
        <p:spPr>
          <a:xfrm>
            <a:off x="942324" y="1466950"/>
            <a:ext cx="448156" cy="43679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499" name="Google Shape;499;p26"/>
          <p:cNvSpPr/>
          <p:nvPr/>
        </p:nvSpPr>
        <p:spPr>
          <a:xfrm>
            <a:off x="250074" y="2050351"/>
            <a:ext cx="692247" cy="60036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00" name="Google Shape;500;p26"/>
          <p:cNvSpPr/>
          <p:nvPr/>
        </p:nvSpPr>
        <p:spPr>
          <a:xfrm>
            <a:off x="1838862" y="804004"/>
            <a:ext cx="722918" cy="764437"/>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01" name="Google Shape;501;p26"/>
          <p:cNvSpPr/>
          <p:nvPr/>
        </p:nvSpPr>
        <p:spPr>
          <a:xfrm rot="10800000" flipH="1">
            <a:off x="15234351" y="8438310"/>
            <a:ext cx="448156" cy="43679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02" name="Google Shape;502;p26"/>
          <p:cNvSpPr/>
          <p:nvPr/>
        </p:nvSpPr>
        <p:spPr>
          <a:xfrm rot="10800000" flipH="1">
            <a:off x="14420020" y="7365838"/>
            <a:ext cx="692247" cy="60036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03" name="Google Shape;503;p26"/>
          <p:cNvSpPr/>
          <p:nvPr/>
        </p:nvSpPr>
        <p:spPr>
          <a:xfrm rot="10800000" flipH="1">
            <a:off x="13414606" y="8090257"/>
            <a:ext cx="814058" cy="860802"/>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04" name="Google Shape;504;p26"/>
          <p:cNvSpPr/>
          <p:nvPr/>
        </p:nvSpPr>
        <p:spPr>
          <a:xfrm rot="10800000" flipH="1">
            <a:off x="15682498" y="7489928"/>
            <a:ext cx="332649" cy="352219"/>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05" name="Google Shape;505;p26"/>
          <p:cNvSpPr/>
          <p:nvPr/>
        </p:nvSpPr>
        <p:spPr>
          <a:xfrm rot="10800000" flipH="1">
            <a:off x="15226108" y="6468537"/>
            <a:ext cx="692277" cy="675015"/>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06" name="Google Shape;506;p26"/>
          <p:cNvSpPr/>
          <p:nvPr/>
        </p:nvSpPr>
        <p:spPr>
          <a:xfrm rot="10800000" flipH="1">
            <a:off x="261479" y="7984770"/>
            <a:ext cx="722942" cy="74768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07" name="Google Shape;507;p26"/>
          <p:cNvSpPr/>
          <p:nvPr/>
        </p:nvSpPr>
        <p:spPr>
          <a:xfrm rot="10800000" flipH="1">
            <a:off x="1532980" y="8480611"/>
            <a:ext cx="332649" cy="352219"/>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08" name="Google Shape;508;p26"/>
          <p:cNvSpPr/>
          <p:nvPr/>
        </p:nvSpPr>
        <p:spPr>
          <a:xfrm rot="10800000" flipH="1">
            <a:off x="969069" y="7290161"/>
            <a:ext cx="448156" cy="43679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09" name="Google Shape;509;p26"/>
          <p:cNvSpPr/>
          <p:nvPr/>
        </p:nvSpPr>
        <p:spPr>
          <a:xfrm rot="10800000" flipH="1">
            <a:off x="276819" y="6543192"/>
            <a:ext cx="692247" cy="60036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10" name="Google Shape;510;p26"/>
          <p:cNvSpPr/>
          <p:nvPr/>
        </p:nvSpPr>
        <p:spPr>
          <a:xfrm rot="10800000" flipH="1">
            <a:off x="1865607" y="7625467"/>
            <a:ext cx="722918" cy="764437"/>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Tree>
    <p:extLst>
      <p:ext uri="{BB962C8B-B14F-4D97-AF65-F5344CB8AC3E}">
        <p14:creationId xmlns:p14="http://schemas.microsoft.com/office/powerpoint/2010/main" val="1002996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2"/>
        </a:solidFill>
        <a:effectLst/>
      </p:bgPr>
    </p:bg>
    <p:spTree>
      <p:nvGrpSpPr>
        <p:cNvPr id="1" name="Shape 511"/>
        <p:cNvGrpSpPr/>
        <p:nvPr/>
      </p:nvGrpSpPr>
      <p:grpSpPr>
        <a:xfrm>
          <a:off x="0" y="0"/>
          <a:ext cx="0" cy="0"/>
          <a:chOff x="0" y="0"/>
          <a:chExt cx="0" cy="0"/>
        </a:xfrm>
      </p:grpSpPr>
      <p:sp>
        <p:nvSpPr>
          <p:cNvPr id="512" name="Google Shape;512;p27"/>
          <p:cNvSpPr/>
          <p:nvPr/>
        </p:nvSpPr>
        <p:spPr>
          <a:xfrm rot="5400000" flipH="1">
            <a:off x="8990028" y="53738"/>
            <a:ext cx="7096533" cy="9036525"/>
          </a:xfrm>
          <a:prstGeom prst="roundRect">
            <a:avLst>
              <a:gd name="adj" fmla="val 13015"/>
            </a:avLst>
          </a:pr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13" name="Google Shape;513;p27"/>
          <p:cNvSpPr txBox="1">
            <a:spLocks noGrp="1"/>
          </p:cNvSpPr>
          <p:nvPr>
            <p:ph type="title"/>
          </p:nvPr>
        </p:nvSpPr>
        <p:spPr>
          <a:xfrm flipH="1">
            <a:off x="9850931" y="3848444"/>
            <a:ext cx="5161211" cy="2699200"/>
          </a:xfrm>
          <a:prstGeom prst="rect">
            <a:avLst/>
          </a:prstGeom>
        </p:spPr>
        <p:txBody>
          <a:bodyPr spcFirstLastPara="1" wrap="square" lIns="162663" tIns="162663" rIns="162663" bIns="162663" anchor="ctr" anchorCtr="0">
            <a:noAutofit/>
          </a:bodyPr>
          <a:lstStyle>
            <a:lvl1pPr lvl="0" algn="r" rtl="0">
              <a:lnSpc>
                <a:spcPct val="90000"/>
              </a:lnSpc>
              <a:spcBef>
                <a:spcPts val="0"/>
              </a:spcBef>
              <a:spcAft>
                <a:spcPts val="0"/>
              </a:spcAft>
              <a:buClr>
                <a:schemeClr val="lt1"/>
              </a:buClr>
              <a:buSzPts val="3900"/>
              <a:buNone/>
              <a:defRPr sz="6900">
                <a:solidFill>
                  <a:schemeClr val="lt1"/>
                </a:solidFill>
              </a:defRPr>
            </a:lvl1pPr>
            <a:lvl2pPr lvl="1" algn="r" rtl="0">
              <a:spcBef>
                <a:spcPts val="0"/>
              </a:spcBef>
              <a:spcAft>
                <a:spcPts val="0"/>
              </a:spcAft>
              <a:buClr>
                <a:schemeClr val="lt1"/>
              </a:buClr>
              <a:buSzPts val="3600"/>
              <a:buNone/>
              <a:defRPr sz="6400">
                <a:solidFill>
                  <a:schemeClr val="lt1"/>
                </a:solidFill>
              </a:defRPr>
            </a:lvl2pPr>
            <a:lvl3pPr lvl="2" algn="r" rtl="0">
              <a:spcBef>
                <a:spcPts val="0"/>
              </a:spcBef>
              <a:spcAft>
                <a:spcPts val="0"/>
              </a:spcAft>
              <a:buClr>
                <a:schemeClr val="lt1"/>
              </a:buClr>
              <a:buSzPts val="3600"/>
              <a:buNone/>
              <a:defRPr sz="6400">
                <a:solidFill>
                  <a:schemeClr val="lt1"/>
                </a:solidFill>
              </a:defRPr>
            </a:lvl3pPr>
            <a:lvl4pPr lvl="3" algn="r" rtl="0">
              <a:spcBef>
                <a:spcPts val="0"/>
              </a:spcBef>
              <a:spcAft>
                <a:spcPts val="0"/>
              </a:spcAft>
              <a:buClr>
                <a:schemeClr val="lt1"/>
              </a:buClr>
              <a:buSzPts val="3600"/>
              <a:buNone/>
              <a:defRPr sz="6400">
                <a:solidFill>
                  <a:schemeClr val="lt1"/>
                </a:solidFill>
              </a:defRPr>
            </a:lvl4pPr>
            <a:lvl5pPr lvl="4" algn="r" rtl="0">
              <a:spcBef>
                <a:spcPts val="0"/>
              </a:spcBef>
              <a:spcAft>
                <a:spcPts val="0"/>
              </a:spcAft>
              <a:buClr>
                <a:schemeClr val="lt1"/>
              </a:buClr>
              <a:buSzPts val="3600"/>
              <a:buNone/>
              <a:defRPr sz="6400">
                <a:solidFill>
                  <a:schemeClr val="lt1"/>
                </a:solidFill>
              </a:defRPr>
            </a:lvl5pPr>
            <a:lvl6pPr lvl="5" algn="r" rtl="0">
              <a:spcBef>
                <a:spcPts val="0"/>
              </a:spcBef>
              <a:spcAft>
                <a:spcPts val="0"/>
              </a:spcAft>
              <a:buClr>
                <a:schemeClr val="lt1"/>
              </a:buClr>
              <a:buSzPts val="3600"/>
              <a:buNone/>
              <a:defRPr sz="6400">
                <a:solidFill>
                  <a:schemeClr val="lt1"/>
                </a:solidFill>
              </a:defRPr>
            </a:lvl6pPr>
            <a:lvl7pPr lvl="6" algn="r" rtl="0">
              <a:spcBef>
                <a:spcPts val="0"/>
              </a:spcBef>
              <a:spcAft>
                <a:spcPts val="0"/>
              </a:spcAft>
              <a:buClr>
                <a:schemeClr val="lt1"/>
              </a:buClr>
              <a:buSzPts val="3600"/>
              <a:buNone/>
              <a:defRPr sz="6400">
                <a:solidFill>
                  <a:schemeClr val="lt1"/>
                </a:solidFill>
              </a:defRPr>
            </a:lvl7pPr>
            <a:lvl8pPr lvl="7" algn="r" rtl="0">
              <a:spcBef>
                <a:spcPts val="0"/>
              </a:spcBef>
              <a:spcAft>
                <a:spcPts val="0"/>
              </a:spcAft>
              <a:buClr>
                <a:schemeClr val="lt1"/>
              </a:buClr>
              <a:buSzPts val="3600"/>
              <a:buNone/>
              <a:defRPr sz="6400">
                <a:solidFill>
                  <a:schemeClr val="lt1"/>
                </a:solidFill>
              </a:defRPr>
            </a:lvl8pPr>
            <a:lvl9pPr lvl="8" algn="r" rtl="0">
              <a:spcBef>
                <a:spcPts val="0"/>
              </a:spcBef>
              <a:spcAft>
                <a:spcPts val="0"/>
              </a:spcAft>
              <a:buClr>
                <a:schemeClr val="lt1"/>
              </a:buClr>
              <a:buSzPts val="3600"/>
              <a:buNone/>
              <a:defRPr sz="6400">
                <a:solidFill>
                  <a:schemeClr val="lt1"/>
                </a:solidFill>
              </a:defRPr>
            </a:lvl9pPr>
          </a:lstStyle>
          <a:p>
            <a:endParaRPr/>
          </a:p>
        </p:txBody>
      </p:sp>
      <p:sp>
        <p:nvSpPr>
          <p:cNvPr id="514" name="Google Shape;514;p27"/>
          <p:cNvSpPr txBox="1">
            <a:spLocks noGrp="1"/>
          </p:cNvSpPr>
          <p:nvPr>
            <p:ph type="title" idx="2" hasCustomPrompt="1"/>
          </p:nvPr>
        </p:nvSpPr>
        <p:spPr>
          <a:xfrm flipH="1">
            <a:off x="8867284" y="2021956"/>
            <a:ext cx="6144858" cy="1869333"/>
          </a:xfrm>
          <a:prstGeom prst="rect">
            <a:avLst/>
          </a:prstGeom>
        </p:spPr>
        <p:txBody>
          <a:bodyPr spcFirstLastPara="1" wrap="square" lIns="162663" tIns="162663" rIns="162663" bIns="162663" anchor="ctr" anchorCtr="0">
            <a:noAutofit/>
          </a:bodyPr>
          <a:lstStyle>
            <a:lvl1pPr lvl="0" algn="r" rtl="0">
              <a:spcBef>
                <a:spcPts val="0"/>
              </a:spcBef>
              <a:spcAft>
                <a:spcPts val="0"/>
              </a:spcAft>
              <a:buClr>
                <a:schemeClr val="dk1"/>
              </a:buClr>
              <a:buSzPts val="12000"/>
              <a:buNone/>
              <a:defRPr sz="21400">
                <a:solidFill>
                  <a:schemeClr val="dk1"/>
                </a:solidFill>
              </a:defRPr>
            </a:lvl1pPr>
            <a:lvl2pPr lvl="1" algn="r" rtl="0">
              <a:spcBef>
                <a:spcPts val="0"/>
              </a:spcBef>
              <a:spcAft>
                <a:spcPts val="0"/>
              </a:spcAft>
              <a:buClr>
                <a:schemeClr val="lt1"/>
              </a:buClr>
              <a:buSzPts val="12000"/>
              <a:buNone/>
              <a:defRPr sz="21400">
                <a:solidFill>
                  <a:schemeClr val="lt1"/>
                </a:solidFill>
              </a:defRPr>
            </a:lvl2pPr>
            <a:lvl3pPr lvl="2" algn="r" rtl="0">
              <a:spcBef>
                <a:spcPts val="0"/>
              </a:spcBef>
              <a:spcAft>
                <a:spcPts val="0"/>
              </a:spcAft>
              <a:buClr>
                <a:schemeClr val="lt1"/>
              </a:buClr>
              <a:buSzPts val="12000"/>
              <a:buNone/>
              <a:defRPr sz="21400">
                <a:solidFill>
                  <a:schemeClr val="lt1"/>
                </a:solidFill>
              </a:defRPr>
            </a:lvl3pPr>
            <a:lvl4pPr lvl="3" algn="r" rtl="0">
              <a:spcBef>
                <a:spcPts val="0"/>
              </a:spcBef>
              <a:spcAft>
                <a:spcPts val="0"/>
              </a:spcAft>
              <a:buClr>
                <a:schemeClr val="lt1"/>
              </a:buClr>
              <a:buSzPts val="12000"/>
              <a:buNone/>
              <a:defRPr sz="21400">
                <a:solidFill>
                  <a:schemeClr val="lt1"/>
                </a:solidFill>
              </a:defRPr>
            </a:lvl4pPr>
            <a:lvl5pPr lvl="4" algn="r" rtl="0">
              <a:spcBef>
                <a:spcPts val="0"/>
              </a:spcBef>
              <a:spcAft>
                <a:spcPts val="0"/>
              </a:spcAft>
              <a:buClr>
                <a:schemeClr val="lt1"/>
              </a:buClr>
              <a:buSzPts val="12000"/>
              <a:buNone/>
              <a:defRPr sz="21400">
                <a:solidFill>
                  <a:schemeClr val="lt1"/>
                </a:solidFill>
              </a:defRPr>
            </a:lvl5pPr>
            <a:lvl6pPr lvl="5" algn="r" rtl="0">
              <a:spcBef>
                <a:spcPts val="0"/>
              </a:spcBef>
              <a:spcAft>
                <a:spcPts val="0"/>
              </a:spcAft>
              <a:buClr>
                <a:schemeClr val="lt1"/>
              </a:buClr>
              <a:buSzPts val="12000"/>
              <a:buNone/>
              <a:defRPr sz="21400">
                <a:solidFill>
                  <a:schemeClr val="lt1"/>
                </a:solidFill>
              </a:defRPr>
            </a:lvl6pPr>
            <a:lvl7pPr lvl="6" algn="r" rtl="0">
              <a:spcBef>
                <a:spcPts val="0"/>
              </a:spcBef>
              <a:spcAft>
                <a:spcPts val="0"/>
              </a:spcAft>
              <a:buClr>
                <a:schemeClr val="lt1"/>
              </a:buClr>
              <a:buSzPts val="12000"/>
              <a:buNone/>
              <a:defRPr sz="21400">
                <a:solidFill>
                  <a:schemeClr val="lt1"/>
                </a:solidFill>
              </a:defRPr>
            </a:lvl7pPr>
            <a:lvl8pPr lvl="7" algn="r" rtl="0">
              <a:spcBef>
                <a:spcPts val="0"/>
              </a:spcBef>
              <a:spcAft>
                <a:spcPts val="0"/>
              </a:spcAft>
              <a:buClr>
                <a:schemeClr val="lt1"/>
              </a:buClr>
              <a:buSzPts val="12000"/>
              <a:buNone/>
              <a:defRPr sz="21400">
                <a:solidFill>
                  <a:schemeClr val="lt1"/>
                </a:solidFill>
              </a:defRPr>
            </a:lvl8pPr>
            <a:lvl9pPr lvl="8" algn="r" rtl="0">
              <a:spcBef>
                <a:spcPts val="0"/>
              </a:spcBef>
              <a:spcAft>
                <a:spcPts val="0"/>
              </a:spcAft>
              <a:buClr>
                <a:schemeClr val="lt1"/>
              </a:buClr>
              <a:buSzPts val="12000"/>
              <a:buNone/>
              <a:defRPr sz="21400">
                <a:solidFill>
                  <a:schemeClr val="lt1"/>
                </a:solidFill>
              </a:defRPr>
            </a:lvl9pPr>
          </a:lstStyle>
          <a:p>
            <a:r>
              <a:t>xx%</a:t>
            </a:r>
          </a:p>
        </p:txBody>
      </p:sp>
      <p:sp>
        <p:nvSpPr>
          <p:cNvPr id="515" name="Google Shape;515;p27"/>
          <p:cNvSpPr txBox="1">
            <a:spLocks noGrp="1"/>
          </p:cNvSpPr>
          <p:nvPr>
            <p:ph type="subTitle" idx="1"/>
          </p:nvPr>
        </p:nvSpPr>
        <p:spPr>
          <a:xfrm flipH="1">
            <a:off x="9850931" y="6125911"/>
            <a:ext cx="5161211" cy="1100800"/>
          </a:xfrm>
          <a:prstGeom prst="rect">
            <a:avLst/>
          </a:prstGeom>
        </p:spPr>
        <p:txBody>
          <a:bodyPr spcFirstLastPara="1" wrap="square" lIns="162663" tIns="162663" rIns="162663" bIns="162663" anchor="ctr" anchorCtr="0">
            <a:noAutofit/>
          </a:bodyPr>
          <a:lstStyle>
            <a:lvl1pPr lvl="0" algn="r" rtl="0">
              <a:spcBef>
                <a:spcPts val="0"/>
              </a:spcBef>
              <a:spcAft>
                <a:spcPts val="0"/>
              </a:spcAft>
              <a:buClr>
                <a:schemeClr val="lt1"/>
              </a:buClr>
              <a:buSzPts val="1600"/>
              <a:buNone/>
              <a:defRPr sz="2800">
                <a:solidFill>
                  <a:schemeClr val="lt1"/>
                </a:solidFill>
              </a:defRPr>
            </a:lvl1pPr>
            <a:lvl2pPr lvl="1" algn="r" rtl="0">
              <a:spcBef>
                <a:spcPts val="2847"/>
              </a:spcBef>
              <a:spcAft>
                <a:spcPts val="0"/>
              </a:spcAft>
              <a:buClr>
                <a:schemeClr val="lt1"/>
              </a:buClr>
              <a:buSzPts val="1400"/>
              <a:buNone/>
              <a:defRPr>
                <a:solidFill>
                  <a:schemeClr val="lt1"/>
                </a:solidFill>
              </a:defRPr>
            </a:lvl2pPr>
            <a:lvl3pPr lvl="2" algn="r" rtl="0">
              <a:spcBef>
                <a:spcPts val="2847"/>
              </a:spcBef>
              <a:spcAft>
                <a:spcPts val="0"/>
              </a:spcAft>
              <a:buClr>
                <a:schemeClr val="lt1"/>
              </a:buClr>
              <a:buSzPts val="1400"/>
              <a:buNone/>
              <a:defRPr>
                <a:solidFill>
                  <a:schemeClr val="lt1"/>
                </a:solidFill>
              </a:defRPr>
            </a:lvl3pPr>
            <a:lvl4pPr lvl="3" algn="r" rtl="0">
              <a:spcBef>
                <a:spcPts val="2847"/>
              </a:spcBef>
              <a:spcAft>
                <a:spcPts val="0"/>
              </a:spcAft>
              <a:buClr>
                <a:schemeClr val="lt1"/>
              </a:buClr>
              <a:buSzPts val="1400"/>
              <a:buNone/>
              <a:defRPr>
                <a:solidFill>
                  <a:schemeClr val="lt1"/>
                </a:solidFill>
              </a:defRPr>
            </a:lvl4pPr>
            <a:lvl5pPr lvl="4" algn="r" rtl="0">
              <a:spcBef>
                <a:spcPts val="2847"/>
              </a:spcBef>
              <a:spcAft>
                <a:spcPts val="0"/>
              </a:spcAft>
              <a:buClr>
                <a:schemeClr val="lt1"/>
              </a:buClr>
              <a:buSzPts val="1400"/>
              <a:buNone/>
              <a:defRPr>
                <a:solidFill>
                  <a:schemeClr val="lt1"/>
                </a:solidFill>
              </a:defRPr>
            </a:lvl5pPr>
            <a:lvl6pPr lvl="5" algn="r" rtl="0">
              <a:spcBef>
                <a:spcPts val="2847"/>
              </a:spcBef>
              <a:spcAft>
                <a:spcPts val="0"/>
              </a:spcAft>
              <a:buClr>
                <a:schemeClr val="lt1"/>
              </a:buClr>
              <a:buSzPts val="1400"/>
              <a:buNone/>
              <a:defRPr>
                <a:solidFill>
                  <a:schemeClr val="lt1"/>
                </a:solidFill>
              </a:defRPr>
            </a:lvl6pPr>
            <a:lvl7pPr lvl="6" algn="r" rtl="0">
              <a:spcBef>
                <a:spcPts val="2847"/>
              </a:spcBef>
              <a:spcAft>
                <a:spcPts val="0"/>
              </a:spcAft>
              <a:buClr>
                <a:schemeClr val="lt1"/>
              </a:buClr>
              <a:buSzPts val="1400"/>
              <a:buNone/>
              <a:defRPr>
                <a:solidFill>
                  <a:schemeClr val="lt1"/>
                </a:solidFill>
              </a:defRPr>
            </a:lvl7pPr>
            <a:lvl8pPr lvl="7" algn="r" rtl="0">
              <a:spcBef>
                <a:spcPts val="2847"/>
              </a:spcBef>
              <a:spcAft>
                <a:spcPts val="0"/>
              </a:spcAft>
              <a:buClr>
                <a:schemeClr val="lt1"/>
              </a:buClr>
              <a:buSzPts val="1400"/>
              <a:buNone/>
              <a:defRPr>
                <a:solidFill>
                  <a:schemeClr val="lt1"/>
                </a:solidFill>
              </a:defRPr>
            </a:lvl8pPr>
            <a:lvl9pPr lvl="8" algn="r" rtl="0">
              <a:spcBef>
                <a:spcPts val="2847"/>
              </a:spcBef>
              <a:spcAft>
                <a:spcPts val="2847"/>
              </a:spcAft>
              <a:buClr>
                <a:schemeClr val="lt1"/>
              </a:buClr>
              <a:buSzPts val="1400"/>
              <a:buNone/>
              <a:defRPr>
                <a:solidFill>
                  <a:schemeClr val="lt1"/>
                </a:solidFill>
              </a:defRPr>
            </a:lvl9pPr>
          </a:lstStyle>
          <a:p>
            <a:endParaRPr/>
          </a:p>
        </p:txBody>
      </p:sp>
      <p:sp>
        <p:nvSpPr>
          <p:cNvPr id="516" name="Google Shape;516;p27"/>
          <p:cNvSpPr/>
          <p:nvPr/>
        </p:nvSpPr>
        <p:spPr>
          <a:xfrm flipH="1">
            <a:off x="543850" y="4021600"/>
            <a:ext cx="4405979" cy="1100789"/>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17" name="Google Shape;517;p27"/>
          <p:cNvSpPr/>
          <p:nvPr/>
        </p:nvSpPr>
        <p:spPr>
          <a:xfrm flipH="1">
            <a:off x="710045" y="403465"/>
            <a:ext cx="522365" cy="509124"/>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18" name="Google Shape;518;p27"/>
          <p:cNvSpPr/>
          <p:nvPr/>
        </p:nvSpPr>
        <p:spPr>
          <a:xfrm flipH="1">
            <a:off x="1663006" y="1247917"/>
            <a:ext cx="806876" cy="69978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19" name="Google Shape;519;p27"/>
          <p:cNvSpPr/>
          <p:nvPr/>
        </p:nvSpPr>
        <p:spPr>
          <a:xfrm flipH="1">
            <a:off x="2819659" y="403485"/>
            <a:ext cx="1138646" cy="1203977"/>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20" name="Google Shape;520;p27"/>
          <p:cNvSpPr/>
          <p:nvPr/>
        </p:nvSpPr>
        <p:spPr>
          <a:xfrm flipH="1">
            <a:off x="322321" y="1607475"/>
            <a:ext cx="387736" cy="41054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21" name="Google Shape;521;p27"/>
          <p:cNvSpPr/>
          <p:nvPr/>
        </p:nvSpPr>
        <p:spPr>
          <a:xfrm flipH="1">
            <a:off x="425514" y="3002731"/>
            <a:ext cx="806911" cy="78678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22" name="Google Shape;522;p27"/>
          <p:cNvSpPr/>
          <p:nvPr/>
        </p:nvSpPr>
        <p:spPr>
          <a:xfrm flipH="1">
            <a:off x="549904" y="5502909"/>
            <a:ext cx="842654" cy="871483"/>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23" name="Google Shape;523;p27"/>
          <p:cNvSpPr/>
          <p:nvPr/>
        </p:nvSpPr>
        <p:spPr>
          <a:xfrm flipH="1">
            <a:off x="322321" y="4512623"/>
            <a:ext cx="387736" cy="41054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24" name="Google Shape;524;p27"/>
          <p:cNvSpPr/>
          <p:nvPr/>
        </p:nvSpPr>
        <p:spPr>
          <a:xfrm flipH="1">
            <a:off x="1805271" y="2751189"/>
            <a:ext cx="522365" cy="509124"/>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Tree>
    <p:extLst>
      <p:ext uri="{BB962C8B-B14F-4D97-AF65-F5344CB8AC3E}">
        <p14:creationId xmlns:p14="http://schemas.microsoft.com/office/powerpoint/2010/main" val="22017688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lt2"/>
        </a:solidFill>
        <a:effectLst/>
      </p:bgPr>
    </p:bg>
    <p:spTree>
      <p:nvGrpSpPr>
        <p:cNvPr id="1" name="Shape 547"/>
        <p:cNvGrpSpPr/>
        <p:nvPr/>
      </p:nvGrpSpPr>
      <p:grpSpPr>
        <a:xfrm>
          <a:off x="0" y="0"/>
          <a:ext cx="0" cy="0"/>
          <a:chOff x="0" y="0"/>
          <a:chExt cx="0" cy="0"/>
        </a:xfrm>
      </p:grpSpPr>
      <p:sp>
        <p:nvSpPr>
          <p:cNvPr id="548" name="Google Shape;548;p29"/>
          <p:cNvSpPr/>
          <p:nvPr/>
        </p:nvSpPr>
        <p:spPr>
          <a:xfrm>
            <a:off x="-915382" y="1893645"/>
            <a:ext cx="4405979" cy="1100789"/>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49" name="Google Shape;549;p29"/>
          <p:cNvSpPr/>
          <p:nvPr/>
        </p:nvSpPr>
        <p:spPr>
          <a:xfrm>
            <a:off x="713884" y="6872578"/>
            <a:ext cx="4405979" cy="1100789"/>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50" name="Google Shape;550;p29"/>
          <p:cNvSpPr/>
          <p:nvPr/>
        </p:nvSpPr>
        <p:spPr>
          <a:xfrm>
            <a:off x="10793397" y="2725378"/>
            <a:ext cx="4405979" cy="1100789"/>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51" name="Google Shape;551;p29"/>
          <p:cNvSpPr txBox="1">
            <a:spLocks noGrp="1"/>
          </p:cNvSpPr>
          <p:nvPr>
            <p:ph type="title"/>
          </p:nvPr>
        </p:nvSpPr>
        <p:spPr>
          <a:xfrm>
            <a:off x="6045555" y="2786178"/>
            <a:ext cx="4185574" cy="761600"/>
          </a:xfrm>
          <a:prstGeom prst="rect">
            <a:avLst/>
          </a:prstGeom>
        </p:spPr>
        <p:txBody>
          <a:bodyPr spcFirstLastPara="1" wrap="square" lIns="162663" tIns="162663" rIns="162663" bIns="162663" anchor="ctr" anchorCtr="0">
            <a:noAutofit/>
          </a:bodyPr>
          <a:lstStyle>
            <a:lvl1pPr lvl="0" algn="ctr" rtl="0">
              <a:spcBef>
                <a:spcPts val="0"/>
              </a:spcBef>
              <a:spcAft>
                <a:spcPts val="0"/>
              </a:spcAft>
              <a:buClr>
                <a:schemeClr val="dk1"/>
              </a:buClr>
              <a:buSzPts val="2000"/>
              <a:buNone/>
              <a:defRPr sz="3600">
                <a:solidFill>
                  <a:schemeClr val="dk1"/>
                </a:solidFill>
              </a:defRPr>
            </a:lvl1pPr>
            <a:lvl2pPr lvl="1" algn="ctr" rtl="0">
              <a:spcBef>
                <a:spcPts val="0"/>
              </a:spcBef>
              <a:spcAft>
                <a:spcPts val="0"/>
              </a:spcAft>
              <a:buClr>
                <a:schemeClr val="dk1"/>
              </a:buClr>
              <a:buSzPts val="2000"/>
              <a:buNone/>
              <a:defRPr sz="3600">
                <a:solidFill>
                  <a:schemeClr val="dk1"/>
                </a:solidFill>
              </a:defRPr>
            </a:lvl2pPr>
            <a:lvl3pPr lvl="2" algn="ctr" rtl="0">
              <a:spcBef>
                <a:spcPts val="0"/>
              </a:spcBef>
              <a:spcAft>
                <a:spcPts val="0"/>
              </a:spcAft>
              <a:buClr>
                <a:schemeClr val="dk1"/>
              </a:buClr>
              <a:buSzPts val="2000"/>
              <a:buNone/>
              <a:defRPr sz="3600">
                <a:solidFill>
                  <a:schemeClr val="dk1"/>
                </a:solidFill>
              </a:defRPr>
            </a:lvl3pPr>
            <a:lvl4pPr lvl="3" algn="ctr" rtl="0">
              <a:spcBef>
                <a:spcPts val="0"/>
              </a:spcBef>
              <a:spcAft>
                <a:spcPts val="0"/>
              </a:spcAft>
              <a:buClr>
                <a:schemeClr val="dk1"/>
              </a:buClr>
              <a:buSzPts val="2000"/>
              <a:buNone/>
              <a:defRPr sz="3600">
                <a:solidFill>
                  <a:schemeClr val="dk1"/>
                </a:solidFill>
              </a:defRPr>
            </a:lvl4pPr>
            <a:lvl5pPr lvl="4" algn="ctr" rtl="0">
              <a:spcBef>
                <a:spcPts val="0"/>
              </a:spcBef>
              <a:spcAft>
                <a:spcPts val="0"/>
              </a:spcAft>
              <a:buClr>
                <a:schemeClr val="dk1"/>
              </a:buClr>
              <a:buSzPts val="2000"/>
              <a:buNone/>
              <a:defRPr sz="3600">
                <a:solidFill>
                  <a:schemeClr val="dk1"/>
                </a:solidFill>
              </a:defRPr>
            </a:lvl5pPr>
            <a:lvl6pPr lvl="5" algn="ctr" rtl="0">
              <a:spcBef>
                <a:spcPts val="0"/>
              </a:spcBef>
              <a:spcAft>
                <a:spcPts val="0"/>
              </a:spcAft>
              <a:buClr>
                <a:schemeClr val="dk1"/>
              </a:buClr>
              <a:buSzPts val="2000"/>
              <a:buNone/>
              <a:defRPr sz="3600">
                <a:solidFill>
                  <a:schemeClr val="dk1"/>
                </a:solidFill>
              </a:defRPr>
            </a:lvl6pPr>
            <a:lvl7pPr lvl="6" algn="ctr" rtl="0">
              <a:spcBef>
                <a:spcPts val="0"/>
              </a:spcBef>
              <a:spcAft>
                <a:spcPts val="0"/>
              </a:spcAft>
              <a:buClr>
                <a:schemeClr val="dk1"/>
              </a:buClr>
              <a:buSzPts val="2000"/>
              <a:buNone/>
              <a:defRPr sz="3600">
                <a:solidFill>
                  <a:schemeClr val="dk1"/>
                </a:solidFill>
              </a:defRPr>
            </a:lvl7pPr>
            <a:lvl8pPr lvl="7" algn="ctr" rtl="0">
              <a:spcBef>
                <a:spcPts val="0"/>
              </a:spcBef>
              <a:spcAft>
                <a:spcPts val="0"/>
              </a:spcAft>
              <a:buClr>
                <a:schemeClr val="dk1"/>
              </a:buClr>
              <a:buSzPts val="2000"/>
              <a:buNone/>
              <a:defRPr sz="3600">
                <a:solidFill>
                  <a:schemeClr val="dk1"/>
                </a:solidFill>
              </a:defRPr>
            </a:lvl8pPr>
            <a:lvl9pPr lvl="8" algn="ctr" rtl="0">
              <a:spcBef>
                <a:spcPts val="0"/>
              </a:spcBef>
              <a:spcAft>
                <a:spcPts val="0"/>
              </a:spcAft>
              <a:buClr>
                <a:schemeClr val="dk1"/>
              </a:buClr>
              <a:buSzPts val="2000"/>
              <a:buNone/>
              <a:defRPr sz="3600">
                <a:solidFill>
                  <a:schemeClr val="dk1"/>
                </a:solidFill>
              </a:defRPr>
            </a:lvl9pPr>
          </a:lstStyle>
          <a:p>
            <a:endParaRPr/>
          </a:p>
        </p:txBody>
      </p:sp>
      <p:sp>
        <p:nvSpPr>
          <p:cNvPr id="552" name="Google Shape;552;p29"/>
          <p:cNvSpPr txBox="1">
            <a:spLocks noGrp="1"/>
          </p:cNvSpPr>
          <p:nvPr>
            <p:ph type="subTitle" idx="1"/>
          </p:nvPr>
        </p:nvSpPr>
        <p:spPr>
          <a:xfrm>
            <a:off x="6045555" y="3426178"/>
            <a:ext cx="4185574" cy="1696000"/>
          </a:xfrm>
          <a:prstGeom prst="rect">
            <a:avLst/>
          </a:prstGeom>
        </p:spPr>
        <p:txBody>
          <a:bodyPr spcFirstLastPara="1" wrap="square" lIns="162663" tIns="162663" rIns="162663" bIns="162663"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3" name="Google Shape;553;p29"/>
          <p:cNvSpPr txBox="1">
            <a:spLocks noGrp="1"/>
          </p:cNvSpPr>
          <p:nvPr>
            <p:ph type="title" idx="2"/>
          </p:nvPr>
        </p:nvSpPr>
        <p:spPr>
          <a:xfrm>
            <a:off x="6045520" y="5528578"/>
            <a:ext cx="4185574" cy="761600"/>
          </a:xfrm>
          <a:prstGeom prst="rect">
            <a:avLst/>
          </a:prstGeom>
        </p:spPr>
        <p:txBody>
          <a:bodyPr spcFirstLastPara="1" wrap="square" lIns="162663" tIns="162663" rIns="162663" bIns="162663" anchor="ctr" anchorCtr="0">
            <a:noAutofit/>
          </a:bodyPr>
          <a:lstStyle>
            <a:lvl1pPr lvl="0" algn="ctr" rtl="0">
              <a:spcBef>
                <a:spcPts val="0"/>
              </a:spcBef>
              <a:spcAft>
                <a:spcPts val="0"/>
              </a:spcAft>
              <a:buClr>
                <a:schemeClr val="dk1"/>
              </a:buClr>
              <a:buSzPts val="2000"/>
              <a:buNone/>
              <a:defRPr sz="3600">
                <a:solidFill>
                  <a:schemeClr val="dk1"/>
                </a:solidFill>
              </a:defRPr>
            </a:lvl1pPr>
            <a:lvl2pPr lvl="1" algn="ctr" rtl="0">
              <a:spcBef>
                <a:spcPts val="0"/>
              </a:spcBef>
              <a:spcAft>
                <a:spcPts val="0"/>
              </a:spcAft>
              <a:buClr>
                <a:schemeClr val="dk1"/>
              </a:buClr>
              <a:buSzPts val="2000"/>
              <a:buNone/>
              <a:defRPr sz="3600">
                <a:solidFill>
                  <a:schemeClr val="dk1"/>
                </a:solidFill>
              </a:defRPr>
            </a:lvl2pPr>
            <a:lvl3pPr lvl="2" algn="ctr" rtl="0">
              <a:spcBef>
                <a:spcPts val="0"/>
              </a:spcBef>
              <a:spcAft>
                <a:spcPts val="0"/>
              </a:spcAft>
              <a:buClr>
                <a:schemeClr val="dk1"/>
              </a:buClr>
              <a:buSzPts val="2000"/>
              <a:buNone/>
              <a:defRPr sz="3600">
                <a:solidFill>
                  <a:schemeClr val="dk1"/>
                </a:solidFill>
              </a:defRPr>
            </a:lvl3pPr>
            <a:lvl4pPr lvl="3" algn="ctr" rtl="0">
              <a:spcBef>
                <a:spcPts val="0"/>
              </a:spcBef>
              <a:spcAft>
                <a:spcPts val="0"/>
              </a:spcAft>
              <a:buClr>
                <a:schemeClr val="dk1"/>
              </a:buClr>
              <a:buSzPts val="2000"/>
              <a:buNone/>
              <a:defRPr sz="3600">
                <a:solidFill>
                  <a:schemeClr val="dk1"/>
                </a:solidFill>
              </a:defRPr>
            </a:lvl4pPr>
            <a:lvl5pPr lvl="4" algn="ctr" rtl="0">
              <a:spcBef>
                <a:spcPts val="0"/>
              </a:spcBef>
              <a:spcAft>
                <a:spcPts val="0"/>
              </a:spcAft>
              <a:buClr>
                <a:schemeClr val="dk1"/>
              </a:buClr>
              <a:buSzPts val="2000"/>
              <a:buNone/>
              <a:defRPr sz="3600">
                <a:solidFill>
                  <a:schemeClr val="dk1"/>
                </a:solidFill>
              </a:defRPr>
            </a:lvl5pPr>
            <a:lvl6pPr lvl="5" algn="ctr" rtl="0">
              <a:spcBef>
                <a:spcPts val="0"/>
              </a:spcBef>
              <a:spcAft>
                <a:spcPts val="0"/>
              </a:spcAft>
              <a:buClr>
                <a:schemeClr val="dk1"/>
              </a:buClr>
              <a:buSzPts val="2000"/>
              <a:buNone/>
              <a:defRPr sz="3600">
                <a:solidFill>
                  <a:schemeClr val="dk1"/>
                </a:solidFill>
              </a:defRPr>
            </a:lvl6pPr>
            <a:lvl7pPr lvl="6" algn="ctr" rtl="0">
              <a:spcBef>
                <a:spcPts val="0"/>
              </a:spcBef>
              <a:spcAft>
                <a:spcPts val="0"/>
              </a:spcAft>
              <a:buClr>
                <a:schemeClr val="dk1"/>
              </a:buClr>
              <a:buSzPts val="2000"/>
              <a:buNone/>
              <a:defRPr sz="3600">
                <a:solidFill>
                  <a:schemeClr val="dk1"/>
                </a:solidFill>
              </a:defRPr>
            </a:lvl7pPr>
            <a:lvl8pPr lvl="7" algn="ctr" rtl="0">
              <a:spcBef>
                <a:spcPts val="0"/>
              </a:spcBef>
              <a:spcAft>
                <a:spcPts val="0"/>
              </a:spcAft>
              <a:buClr>
                <a:schemeClr val="dk1"/>
              </a:buClr>
              <a:buSzPts val="2000"/>
              <a:buNone/>
              <a:defRPr sz="3600">
                <a:solidFill>
                  <a:schemeClr val="dk1"/>
                </a:solidFill>
              </a:defRPr>
            </a:lvl8pPr>
            <a:lvl9pPr lvl="8" algn="ctr" rtl="0">
              <a:spcBef>
                <a:spcPts val="0"/>
              </a:spcBef>
              <a:spcAft>
                <a:spcPts val="0"/>
              </a:spcAft>
              <a:buClr>
                <a:schemeClr val="dk1"/>
              </a:buClr>
              <a:buSzPts val="2000"/>
              <a:buNone/>
              <a:defRPr sz="3600">
                <a:solidFill>
                  <a:schemeClr val="dk1"/>
                </a:solidFill>
              </a:defRPr>
            </a:lvl9pPr>
          </a:lstStyle>
          <a:p>
            <a:endParaRPr/>
          </a:p>
        </p:txBody>
      </p:sp>
      <p:sp>
        <p:nvSpPr>
          <p:cNvPr id="554" name="Google Shape;554;p29"/>
          <p:cNvSpPr txBox="1">
            <a:spLocks noGrp="1"/>
          </p:cNvSpPr>
          <p:nvPr>
            <p:ph type="subTitle" idx="3"/>
          </p:nvPr>
        </p:nvSpPr>
        <p:spPr>
          <a:xfrm>
            <a:off x="6045520" y="6168578"/>
            <a:ext cx="4185574" cy="1696000"/>
          </a:xfrm>
          <a:prstGeom prst="rect">
            <a:avLst/>
          </a:prstGeom>
        </p:spPr>
        <p:txBody>
          <a:bodyPr spcFirstLastPara="1" wrap="square" lIns="162663" tIns="162663" rIns="162663" bIns="162663" anchor="t" anchorCtr="0">
            <a:noAutofit/>
          </a:bodyPr>
          <a:lstStyle>
            <a:lvl1pPr lvl="0" algn="ctr" rtl="0">
              <a:lnSpc>
                <a:spcPct val="100000"/>
              </a:lnSpc>
              <a:spcBef>
                <a:spcPts val="0"/>
              </a:spcBef>
              <a:spcAft>
                <a:spcPts val="0"/>
              </a:spcAft>
              <a:buSzPts val="1400"/>
              <a:buNone/>
              <a:defRPr sz="25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55" name="Google Shape;555;p29"/>
          <p:cNvSpPr txBox="1">
            <a:spLocks noGrp="1"/>
          </p:cNvSpPr>
          <p:nvPr>
            <p:ph type="title" idx="4"/>
          </p:nvPr>
        </p:nvSpPr>
        <p:spPr>
          <a:xfrm>
            <a:off x="1281625" y="677333"/>
            <a:ext cx="13726204" cy="860800"/>
          </a:xfrm>
          <a:prstGeom prst="rect">
            <a:avLst/>
          </a:prstGeom>
        </p:spPr>
        <p:txBody>
          <a:bodyPr spcFirstLastPara="1" wrap="square" lIns="162663" tIns="162663" rIns="162663" bIns="162663" anchor="t" anchorCtr="0">
            <a:noAutofit/>
          </a:bodyPr>
          <a:lstStyle>
            <a:lvl1pPr lvl="0" algn="ctr" rtl="0">
              <a:spcBef>
                <a:spcPts val="0"/>
              </a:spcBef>
              <a:spcAft>
                <a:spcPts val="0"/>
              </a:spcAft>
              <a:buSzPts val="3200"/>
              <a:buNone/>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556" name="Google Shape;556;p29"/>
          <p:cNvSpPr/>
          <p:nvPr/>
        </p:nvSpPr>
        <p:spPr>
          <a:xfrm>
            <a:off x="14783889" y="360013"/>
            <a:ext cx="691364" cy="673840"/>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57" name="Google Shape;557;p29"/>
          <p:cNvSpPr/>
          <p:nvPr/>
        </p:nvSpPr>
        <p:spPr>
          <a:xfrm>
            <a:off x="13527638" y="1762164"/>
            <a:ext cx="1067918" cy="92616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58" name="Google Shape;558;p29"/>
          <p:cNvSpPr/>
          <p:nvPr/>
        </p:nvSpPr>
        <p:spPr>
          <a:xfrm>
            <a:off x="11392158" y="1779821"/>
            <a:ext cx="1255834" cy="1327932"/>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59" name="Google Shape;559;p29"/>
          <p:cNvSpPr/>
          <p:nvPr/>
        </p:nvSpPr>
        <p:spPr>
          <a:xfrm>
            <a:off x="15475237" y="1953539"/>
            <a:ext cx="513175" cy="54336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60" name="Google Shape;560;p29"/>
          <p:cNvSpPr/>
          <p:nvPr/>
        </p:nvSpPr>
        <p:spPr>
          <a:xfrm>
            <a:off x="14771172" y="3031246"/>
            <a:ext cx="1067964" cy="1041333"/>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61" name="Google Shape;561;p29"/>
          <p:cNvSpPr/>
          <p:nvPr/>
        </p:nvSpPr>
        <p:spPr>
          <a:xfrm>
            <a:off x="234747" y="518930"/>
            <a:ext cx="1136990" cy="1175893"/>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62" name="Google Shape;562;p29"/>
          <p:cNvSpPr/>
          <p:nvPr/>
        </p:nvSpPr>
        <p:spPr>
          <a:xfrm>
            <a:off x="2234465" y="361060"/>
            <a:ext cx="523159" cy="553948"/>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63" name="Google Shape;563;p29"/>
          <p:cNvSpPr/>
          <p:nvPr/>
        </p:nvSpPr>
        <p:spPr>
          <a:xfrm>
            <a:off x="1347590" y="2100297"/>
            <a:ext cx="704826" cy="686962"/>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64" name="Google Shape;564;p29"/>
          <p:cNvSpPr/>
          <p:nvPr/>
        </p:nvSpPr>
        <p:spPr>
          <a:xfrm>
            <a:off x="258875" y="3017830"/>
            <a:ext cx="1088710" cy="94421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65" name="Google Shape;565;p29"/>
          <p:cNvSpPr/>
          <p:nvPr/>
        </p:nvSpPr>
        <p:spPr>
          <a:xfrm rot="10800000">
            <a:off x="755510" y="8324225"/>
            <a:ext cx="665582" cy="64871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66" name="Google Shape;566;p29"/>
          <p:cNvSpPr/>
          <p:nvPr/>
        </p:nvSpPr>
        <p:spPr>
          <a:xfrm rot="10800000">
            <a:off x="1602400" y="6731428"/>
            <a:ext cx="1028095" cy="891641"/>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67" name="Google Shape;567;p29"/>
          <p:cNvSpPr/>
          <p:nvPr/>
        </p:nvSpPr>
        <p:spPr>
          <a:xfrm rot="10800000">
            <a:off x="3815592" y="6222500"/>
            <a:ext cx="1209007" cy="1278420"/>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68" name="Google Shape;568;p29"/>
          <p:cNvSpPr/>
          <p:nvPr/>
        </p:nvSpPr>
        <p:spPr>
          <a:xfrm rot="10800000">
            <a:off x="261499" y="6915724"/>
            <a:ext cx="494029" cy="523104"/>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69" name="Google Shape;569;p29"/>
          <p:cNvSpPr/>
          <p:nvPr/>
        </p:nvSpPr>
        <p:spPr>
          <a:xfrm rot="10800000">
            <a:off x="405196" y="5398804"/>
            <a:ext cx="1028139" cy="1002503"/>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70" name="Google Shape;570;p29"/>
          <p:cNvSpPr/>
          <p:nvPr/>
        </p:nvSpPr>
        <p:spPr>
          <a:xfrm rot="10800000">
            <a:off x="14993076" y="7731708"/>
            <a:ext cx="1022076" cy="1057054"/>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71" name="Google Shape;571;p29"/>
          <p:cNvSpPr/>
          <p:nvPr/>
        </p:nvSpPr>
        <p:spPr>
          <a:xfrm rot="10800000">
            <a:off x="13747258" y="8432722"/>
            <a:ext cx="470287" cy="497952"/>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72" name="Google Shape;572;p29"/>
          <p:cNvSpPr/>
          <p:nvPr/>
        </p:nvSpPr>
        <p:spPr>
          <a:xfrm rot="10800000">
            <a:off x="14381192" y="6749692"/>
            <a:ext cx="633591" cy="617534"/>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73" name="Google Shape;573;p29"/>
          <p:cNvSpPr/>
          <p:nvPr/>
        </p:nvSpPr>
        <p:spPr>
          <a:xfrm rot="10800000">
            <a:off x="15014785" y="5693648"/>
            <a:ext cx="978679" cy="848782"/>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Tree>
    <p:extLst>
      <p:ext uri="{BB962C8B-B14F-4D97-AF65-F5344CB8AC3E}">
        <p14:creationId xmlns:p14="http://schemas.microsoft.com/office/powerpoint/2010/main" val="1088161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574"/>
        <p:cNvGrpSpPr/>
        <p:nvPr/>
      </p:nvGrpSpPr>
      <p:grpSpPr>
        <a:xfrm>
          <a:off x="0" y="0"/>
          <a:ext cx="0" cy="0"/>
          <a:chOff x="0" y="0"/>
          <a:chExt cx="0" cy="0"/>
        </a:xfrm>
      </p:grpSpPr>
      <p:sp>
        <p:nvSpPr>
          <p:cNvPr id="575" name="Google Shape;575;p30"/>
          <p:cNvSpPr/>
          <p:nvPr/>
        </p:nvSpPr>
        <p:spPr>
          <a:xfrm flipH="1">
            <a:off x="-61810" y="-42955"/>
            <a:ext cx="4394774" cy="2653394"/>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76" name="Google Shape;576;p30"/>
          <p:cNvSpPr/>
          <p:nvPr/>
        </p:nvSpPr>
        <p:spPr>
          <a:xfrm>
            <a:off x="1213695" y="5123911"/>
            <a:ext cx="4405979" cy="1100789"/>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77" name="Google Shape;577;p30"/>
          <p:cNvSpPr/>
          <p:nvPr/>
        </p:nvSpPr>
        <p:spPr>
          <a:xfrm>
            <a:off x="11056041" y="2394599"/>
            <a:ext cx="4405979" cy="1100789"/>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78" name="Google Shape;578;p30"/>
          <p:cNvSpPr/>
          <p:nvPr/>
        </p:nvSpPr>
        <p:spPr>
          <a:xfrm>
            <a:off x="3361596" y="-988311"/>
            <a:ext cx="9553447" cy="8774933"/>
          </a:xfrm>
          <a:prstGeom prst="roundRect">
            <a:avLst>
              <a:gd name="adj" fmla="val 16667"/>
            </a:avLst>
          </a:prstGeom>
          <a:solidFill>
            <a:schemeClr val="accent2"/>
          </a:solidFill>
          <a:ln>
            <a:noFill/>
          </a:ln>
        </p:spPr>
        <p:txBody>
          <a:bodyPr spcFirstLastPara="1" wrap="square" lIns="162663" tIns="162663" rIns="162663" bIns="162663" anchor="ctr" anchorCtr="0">
            <a:noAutofit/>
          </a:bodyPr>
          <a:lstStyle/>
          <a:p>
            <a:pPr algn="ctr" defTabSz="914400" rtl="0" fontAlgn="auto">
              <a:spcBef>
                <a:spcPts val="0"/>
              </a:spcBef>
              <a:spcAft>
                <a:spcPts val="0"/>
              </a:spcAft>
              <a:buClr>
                <a:srgbClr val="000000"/>
              </a:buClr>
              <a:buFont typeface="Arial"/>
              <a:buNone/>
            </a:pPr>
            <a:endParaRPr sz="2500" kern="0">
              <a:solidFill>
                <a:srgbClr val="FFFFFF"/>
              </a:solidFill>
              <a:latin typeface="Arial"/>
              <a:cs typeface="Arial"/>
              <a:sym typeface="Arial"/>
            </a:endParaRPr>
          </a:p>
        </p:txBody>
      </p:sp>
      <p:sp>
        <p:nvSpPr>
          <p:cNvPr id="579" name="Google Shape;579;p30"/>
          <p:cNvSpPr txBox="1">
            <a:spLocks noGrp="1"/>
          </p:cNvSpPr>
          <p:nvPr>
            <p:ph type="subTitle" idx="1"/>
          </p:nvPr>
        </p:nvSpPr>
        <p:spPr>
          <a:xfrm>
            <a:off x="5619659" y="2077923"/>
            <a:ext cx="5037320" cy="1855467"/>
          </a:xfrm>
          <a:prstGeom prst="rect">
            <a:avLst/>
          </a:prstGeom>
        </p:spPr>
        <p:txBody>
          <a:bodyPr spcFirstLastPara="1" wrap="square" lIns="162663" tIns="162663" rIns="162663" bIns="162663" anchor="t" anchorCtr="0">
            <a:noAutofit/>
          </a:bodyPr>
          <a:lstStyle>
            <a:lvl1pPr lvl="0" algn="ctr" rtl="0">
              <a:lnSpc>
                <a:spcPct val="100000"/>
              </a:lnSpc>
              <a:spcBef>
                <a:spcPts val="0"/>
              </a:spcBef>
              <a:spcAft>
                <a:spcPts val="0"/>
              </a:spcAft>
              <a:buClr>
                <a:schemeClr val="lt1"/>
              </a:buClr>
              <a:buSzPts val="1400"/>
              <a:buNone/>
              <a:defRPr sz="25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
        <p:nvSpPr>
          <p:cNvPr id="580" name="Google Shape;580;p30"/>
          <p:cNvSpPr txBox="1">
            <a:spLocks noGrp="1"/>
          </p:cNvSpPr>
          <p:nvPr>
            <p:ph type="title"/>
          </p:nvPr>
        </p:nvSpPr>
        <p:spPr>
          <a:xfrm>
            <a:off x="4627735" y="758396"/>
            <a:ext cx="7021169" cy="1050667"/>
          </a:xfrm>
          <a:prstGeom prst="rect">
            <a:avLst/>
          </a:prstGeom>
        </p:spPr>
        <p:txBody>
          <a:bodyPr spcFirstLastPara="1" wrap="square" lIns="162663" tIns="162663" rIns="162663" bIns="162663" anchor="ctr" anchorCtr="0">
            <a:noAutofit/>
          </a:bodyPr>
          <a:lstStyle>
            <a:lvl1pPr lvl="0" algn="ctr" rtl="0">
              <a:spcBef>
                <a:spcPts val="0"/>
              </a:spcBef>
              <a:spcAft>
                <a:spcPts val="0"/>
              </a:spcAft>
              <a:buClr>
                <a:schemeClr val="lt1"/>
              </a:buClr>
              <a:buSzPts val="5000"/>
              <a:buNone/>
              <a:defRPr sz="8900">
                <a:solidFill>
                  <a:schemeClr val="lt1"/>
                </a:solidFill>
              </a:defRPr>
            </a:lvl1pPr>
            <a:lvl2pPr lvl="1" algn="ctr" rtl="0">
              <a:spcBef>
                <a:spcPts val="0"/>
              </a:spcBef>
              <a:spcAft>
                <a:spcPts val="0"/>
              </a:spcAft>
              <a:buClr>
                <a:schemeClr val="lt1"/>
              </a:buClr>
              <a:buSzPts val="6000"/>
              <a:buNone/>
              <a:defRPr sz="10700">
                <a:solidFill>
                  <a:schemeClr val="lt1"/>
                </a:solidFill>
              </a:defRPr>
            </a:lvl2pPr>
            <a:lvl3pPr lvl="2" algn="ctr" rtl="0">
              <a:spcBef>
                <a:spcPts val="0"/>
              </a:spcBef>
              <a:spcAft>
                <a:spcPts val="0"/>
              </a:spcAft>
              <a:buClr>
                <a:schemeClr val="lt1"/>
              </a:buClr>
              <a:buSzPts val="6000"/>
              <a:buNone/>
              <a:defRPr sz="10700">
                <a:solidFill>
                  <a:schemeClr val="lt1"/>
                </a:solidFill>
              </a:defRPr>
            </a:lvl3pPr>
            <a:lvl4pPr lvl="3" algn="ctr" rtl="0">
              <a:spcBef>
                <a:spcPts val="0"/>
              </a:spcBef>
              <a:spcAft>
                <a:spcPts val="0"/>
              </a:spcAft>
              <a:buClr>
                <a:schemeClr val="lt1"/>
              </a:buClr>
              <a:buSzPts val="6000"/>
              <a:buNone/>
              <a:defRPr sz="10700">
                <a:solidFill>
                  <a:schemeClr val="lt1"/>
                </a:solidFill>
              </a:defRPr>
            </a:lvl4pPr>
            <a:lvl5pPr lvl="4" algn="ctr" rtl="0">
              <a:spcBef>
                <a:spcPts val="0"/>
              </a:spcBef>
              <a:spcAft>
                <a:spcPts val="0"/>
              </a:spcAft>
              <a:buClr>
                <a:schemeClr val="lt1"/>
              </a:buClr>
              <a:buSzPts val="6000"/>
              <a:buNone/>
              <a:defRPr sz="10700">
                <a:solidFill>
                  <a:schemeClr val="lt1"/>
                </a:solidFill>
              </a:defRPr>
            </a:lvl5pPr>
            <a:lvl6pPr lvl="5" algn="ctr" rtl="0">
              <a:spcBef>
                <a:spcPts val="0"/>
              </a:spcBef>
              <a:spcAft>
                <a:spcPts val="0"/>
              </a:spcAft>
              <a:buClr>
                <a:schemeClr val="lt1"/>
              </a:buClr>
              <a:buSzPts val="6000"/>
              <a:buNone/>
              <a:defRPr sz="10700">
                <a:solidFill>
                  <a:schemeClr val="lt1"/>
                </a:solidFill>
              </a:defRPr>
            </a:lvl6pPr>
            <a:lvl7pPr lvl="6" algn="ctr" rtl="0">
              <a:spcBef>
                <a:spcPts val="0"/>
              </a:spcBef>
              <a:spcAft>
                <a:spcPts val="0"/>
              </a:spcAft>
              <a:buClr>
                <a:schemeClr val="lt1"/>
              </a:buClr>
              <a:buSzPts val="6000"/>
              <a:buNone/>
              <a:defRPr sz="10700">
                <a:solidFill>
                  <a:schemeClr val="lt1"/>
                </a:solidFill>
              </a:defRPr>
            </a:lvl7pPr>
            <a:lvl8pPr lvl="7" algn="ctr" rtl="0">
              <a:spcBef>
                <a:spcPts val="0"/>
              </a:spcBef>
              <a:spcAft>
                <a:spcPts val="0"/>
              </a:spcAft>
              <a:buClr>
                <a:schemeClr val="lt1"/>
              </a:buClr>
              <a:buSzPts val="6000"/>
              <a:buNone/>
              <a:defRPr sz="10700">
                <a:solidFill>
                  <a:schemeClr val="lt1"/>
                </a:solidFill>
              </a:defRPr>
            </a:lvl8pPr>
            <a:lvl9pPr lvl="8" algn="ctr" rtl="0">
              <a:spcBef>
                <a:spcPts val="0"/>
              </a:spcBef>
              <a:spcAft>
                <a:spcPts val="0"/>
              </a:spcAft>
              <a:buClr>
                <a:schemeClr val="lt1"/>
              </a:buClr>
              <a:buSzPts val="6000"/>
              <a:buNone/>
              <a:defRPr sz="10700">
                <a:solidFill>
                  <a:schemeClr val="lt1"/>
                </a:solidFill>
              </a:defRPr>
            </a:lvl9pPr>
          </a:lstStyle>
          <a:p>
            <a:endParaRPr/>
          </a:p>
        </p:txBody>
      </p:sp>
      <p:sp>
        <p:nvSpPr>
          <p:cNvPr id="581" name="Google Shape;581;p30"/>
          <p:cNvSpPr txBox="1"/>
          <p:nvPr/>
        </p:nvSpPr>
        <p:spPr>
          <a:xfrm>
            <a:off x="4947073" y="5743956"/>
            <a:ext cx="6382493" cy="1094400"/>
          </a:xfrm>
          <a:prstGeom prst="rect">
            <a:avLst/>
          </a:prstGeom>
          <a:noFill/>
          <a:ln>
            <a:noFill/>
          </a:ln>
        </p:spPr>
        <p:txBody>
          <a:bodyPr spcFirstLastPara="1" wrap="square" lIns="162663" tIns="162663" rIns="162663" bIns="162663" anchor="b" anchorCtr="0">
            <a:noAutofit/>
          </a:bodyPr>
          <a:lstStyle/>
          <a:p>
            <a:pPr algn="ctr" defTabSz="914400" rtl="0" fontAlgn="auto">
              <a:spcBef>
                <a:spcPts val="534"/>
              </a:spcBef>
              <a:spcAft>
                <a:spcPts val="0"/>
              </a:spcAft>
              <a:buClr>
                <a:srgbClr val="000000"/>
              </a:buClr>
              <a:buFont typeface="Arial"/>
              <a:buNone/>
            </a:pPr>
            <a:r>
              <a:rPr lang="es" sz="2000" b="1" kern="0">
                <a:solidFill>
                  <a:srgbClr val="FFFFFF"/>
                </a:solidFill>
                <a:latin typeface="Raleway"/>
                <a:ea typeface="Raleway"/>
                <a:cs typeface="Raleway"/>
                <a:sym typeface="Raleway"/>
              </a:rPr>
              <a:t>CRÉDITOS:</a:t>
            </a:r>
            <a:r>
              <a:rPr lang="es" sz="2000" kern="0">
                <a:solidFill>
                  <a:srgbClr val="FFFFFF"/>
                </a:solidFill>
                <a:latin typeface="Raleway"/>
                <a:ea typeface="Raleway"/>
                <a:cs typeface="Raleway"/>
                <a:sym typeface="Raleway"/>
              </a:rPr>
              <a:t> Esta plantilla de presentación fue creada por </a:t>
            </a:r>
            <a:r>
              <a:rPr lang="es" sz="2000" b="1" kern="0">
                <a:solidFill>
                  <a:srgbClr val="FFFFFF"/>
                </a:solidFill>
                <a:uFill>
                  <a:noFill/>
                </a:uFill>
                <a:latin typeface="Raleway"/>
                <a:ea typeface="Raleway"/>
                <a:cs typeface="Raleway"/>
                <a:sym typeface="Raleway"/>
                <a:hlinkClick r:id="rId2">
                  <a:extLst>
                    <a:ext uri="{A12FA001-AC4F-418D-AE19-62706E023703}">
                      <ahyp:hlinkClr xmlns="" xmlns:ahyp="http://schemas.microsoft.com/office/drawing/2018/hyperlinkcolor" val="tx"/>
                    </a:ext>
                  </a:extLst>
                </a:hlinkClick>
              </a:rPr>
              <a:t>Slidesgo</a:t>
            </a:r>
            <a:r>
              <a:rPr lang="es" sz="2000" b="1" kern="0">
                <a:solidFill>
                  <a:srgbClr val="FFFFFF"/>
                </a:solidFill>
                <a:latin typeface="Raleway"/>
                <a:ea typeface="Raleway"/>
                <a:cs typeface="Raleway"/>
                <a:sym typeface="Raleway"/>
              </a:rPr>
              <a:t>,</a:t>
            </a:r>
            <a:r>
              <a:rPr lang="es" sz="2000" kern="0">
                <a:solidFill>
                  <a:srgbClr val="FFFFFF"/>
                </a:solidFill>
                <a:latin typeface="Raleway"/>
                <a:ea typeface="Raleway"/>
                <a:cs typeface="Raleway"/>
                <a:sym typeface="Raleway"/>
              </a:rPr>
              <a:t> que incluye iconos de </a:t>
            </a:r>
            <a:r>
              <a:rPr lang="es" sz="2000" b="1" kern="0">
                <a:solidFill>
                  <a:srgbClr val="FFFFFF"/>
                </a:solidFill>
                <a:uFill>
                  <a:noFill/>
                </a:uFill>
                <a:latin typeface="Raleway"/>
                <a:ea typeface="Raleway"/>
                <a:cs typeface="Raleway"/>
                <a:sym typeface="Raleway"/>
                <a:hlinkClick r:id="rId3">
                  <a:extLst>
                    <a:ext uri="{A12FA001-AC4F-418D-AE19-62706E023703}">
                      <ahyp:hlinkClr xmlns="" xmlns:ahyp="http://schemas.microsoft.com/office/drawing/2018/hyperlinkcolor" val="tx"/>
                    </a:ext>
                  </a:extLst>
                </a:hlinkClick>
              </a:rPr>
              <a:t>Flaticon</a:t>
            </a:r>
            <a:r>
              <a:rPr lang="es" sz="2000" kern="0">
                <a:solidFill>
                  <a:srgbClr val="FFFFFF"/>
                </a:solidFill>
                <a:latin typeface="Raleway"/>
                <a:ea typeface="Raleway"/>
                <a:cs typeface="Raleway"/>
                <a:sym typeface="Raleway"/>
              </a:rPr>
              <a:t>, infografía e imágenes de</a:t>
            </a:r>
            <a:r>
              <a:rPr lang="es" sz="2000" b="1" kern="0">
                <a:solidFill>
                  <a:srgbClr val="FFFFFF"/>
                </a:solidFill>
                <a:latin typeface="Raleway"/>
                <a:ea typeface="Raleway"/>
                <a:cs typeface="Raleway"/>
                <a:sym typeface="Raleway"/>
              </a:rPr>
              <a:t> </a:t>
            </a:r>
            <a:r>
              <a:rPr lang="es" sz="2000" b="1" kern="0">
                <a:solidFill>
                  <a:srgbClr val="FFFFFF"/>
                </a:solidFill>
                <a:uFill>
                  <a:noFill/>
                </a:uFill>
                <a:latin typeface="Raleway"/>
                <a:ea typeface="Raleway"/>
                <a:cs typeface="Raleway"/>
                <a:sym typeface="Raleway"/>
                <a:hlinkClick r:id="rId4">
                  <a:extLst>
                    <a:ext uri="{A12FA001-AC4F-418D-AE19-62706E023703}">
                      <ahyp:hlinkClr xmlns="" xmlns:ahyp="http://schemas.microsoft.com/office/drawing/2018/hyperlinkcolor" val="tx"/>
                    </a:ext>
                  </a:extLst>
                </a:hlinkClick>
              </a:rPr>
              <a:t>Freepik</a:t>
            </a:r>
            <a:r>
              <a:rPr lang="es" sz="2000" kern="0">
                <a:solidFill>
                  <a:srgbClr val="FFFFFF"/>
                </a:solidFill>
                <a:latin typeface="Raleway"/>
                <a:ea typeface="Raleway"/>
                <a:cs typeface="Raleway"/>
                <a:sym typeface="Raleway"/>
              </a:rPr>
              <a:t>.</a:t>
            </a:r>
            <a:endParaRPr sz="2000" kern="0">
              <a:solidFill>
                <a:srgbClr val="FFFFFF"/>
              </a:solidFill>
              <a:latin typeface="Raleway"/>
              <a:ea typeface="Raleway"/>
              <a:cs typeface="Raleway"/>
              <a:sym typeface="Raleway"/>
            </a:endParaRPr>
          </a:p>
        </p:txBody>
      </p:sp>
      <p:sp>
        <p:nvSpPr>
          <p:cNvPr id="582" name="Google Shape;582;p30"/>
          <p:cNvSpPr/>
          <p:nvPr/>
        </p:nvSpPr>
        <p:spPr>
          <a:xfrm>
            <a:off x="15015576" y="7089304"/>
            <a:ext cx="242362" cy="278747"/>
          </a:xfrm>
          <a:custGeom>
            <a:avLst/>
            <a:gdLst/>
            <a:ahLst/>
            <a:cxnLst/>
            <a:rect l="l" t="t" r="r" b="b"/>
            <a:pathLst>
              <a:path w="686" h="790" extrusionOk="0">
                <a:moveTo>
                  <a:pt x="155" y="1"/>
                </a:moveTo>
                <a:cubicBezTo>
                  <a:pt x="76" y="1"/>
                  <a:pt x="7" y="67"/>
                  <a:pt x="0" y="146"/>
                </a:cubicBezTo>
                <a:cubicBezTo>
                  <a:pt x="0" y="154"/>
                  <a:pt x="0" y="162"/>
                  <a:pt x="0" y="177"/>
                </a:cubicBezTo>
                <a:cubicBezTo>
                  <a:pt x="0" y="223"/>
                  <a:pt x="0" y="329"/>
                  <a:pt x="69" y="451"/>
                </a:cubicBezTo>
                <a:cubicBezTo>
                  <a:pt x="130" y="573"/>
                  <a:pt x="252" y="710"/>
                  <a:pt x="457" y="779"/>
                </a:cubicBezTo>
                <a:cubicBezTo>
                  <a:pt x="477" y="786"/>
                  <a:pt x="496" y="789"/>
                  <a:pt x="515" y="789"/>
                </a:cubicBezTo>
                <a:cubicBezTo>
                  <a:pt x="577" y="789"/>
                  <a:pt x="632" y="752"/>
                  <a:pt x="655" y="687"/>
                </a:cubicBezTo>
                <a:cubicBezTo>
                  <a:pt x="686" y="604"/>
                  <a:pt x="648" y="512"/>
                  <a:pt x="564" y="482"/>
                </a:cubicBezTo>
                <a:cubicBezTo>
                  <a:pt x="434" y="436"/>
                  <a:pt x="381" y="367"/>
                  <a:pt x="351" y="306"/>
                </a:cubicBezTo>
                <a:cubicBezTo>
                  <a:pt x="320" y="245"/>
                  <a:pt x="313" y="184"/>
                  <a:pt x="313" y="177"/>
                </a:cubicBezTo>
                <a:cubicBezTo>
                  <a:pt x="320" y="85"/>
                  <a:pt x="252" y="9"/>
                  <a:pt x="168" y="2"/>
                </a:cubicBezTo>
                <a:cubicBezTo>
                  <a:pt x="163" y="1"/>
                  <a:pt x="159" y="1"/>
                  <a:pt x="155" y="1"/>
                </a:cubicBezTo>
                <a:close/>
              </a:path>
            </a:pathLst>
          </a:custGeom>
          <a:solidFill>
            <a:schemeClr val="accent6"/>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83" name="Google Shape;583;p30"/>
          <p:cNvSpPr/>
          <p:nvPr/>
        </p:nvSpPr>
        <p:spPr>
          <a:xfrm>
            <a:off x="15125805" y="6958399"/>
            <a:ext cx="334219" cy="147842"/>
          </a:xfrm>
          <a:custGeom>
            <a:avLst/>
            <a:gdLst/>
            <a:ahLst/>
            <a:cxnLst/>
            <a:rect l="l" t="t" r="r" b="b"/>
            <a:pathLst>
              <a:path w="946" h="419" extrusionOk="0">
                <a:moveTo>
                  <a:pt x="764" y="1"/>
                </a:moveTo>
                <a:cubicBezTo>
                  <a:pt x="734" y="1"/>
                  <a:pt x="704" y="10"/>
                  <a:pt x="679" y="30"/>
                </a:cubicBezTo>
                <a:cubicBezTo>
                  <a:pt x="587" y="83"/>
                  <a:pt x="519" y="98"/>
                  <a:pt x="465" y="98"/>
                </a:cubicBezTo>
                <a:cubicBezTo>
                  <a:pt x="404" y="98"/>
                  <a:pt x="359" y="83"/>
                  <a:pt x="321" y="68"/>
                </a:cubicBezTo>
                <a:cubicBezTo>
                  <a:pt x="305" y="60"/>
                  <a:pt x="290" y="52"/>
                  <a:pt x="283" y="45"/>
                </a:cubicBezTo>
                <a:lnTo>
                  <a:pt x="279" y="41"/>
                </a:lnTo>
                <a:lnTo>
                  <a:pt x="279" y="41"/>
                </a:lnTo>
                <a:lnTo>
                  <a:pt x="283" y="37"/>
                </a:lnTo>
                <a:cubicBezTo>
                  <a:pt x="252" y="13"/>
                  <a:pt x="215" y="2"/>
                  <a:pt x="178" y="2"/>
                </a:cubicBezTo>
                <a:cubicBezTo>
                  <a:pt x="132" y="2"/>
                  <a:pt x="87" y="19"/>
                  <a:pt x="54" y="52"/>
                </a:cubicBezTo>
                <a:cubicBezTo>
                  <a:pt x="1" y="121"/>
                  <a:pt x="8" y="220"/>
                  <a:pt x="69" y="281"/>
                </a:cubicBezTo>
                <a:cubicBezTo>
                  <a:pt x="77" y="289"/>
                  <a:pt x="115" y="319"/>
                  <a:pt x="183" y="350"/>
                </a:cubicBezTo>
                <a:cubicBezTo>
                  <a:pt x="252" y="380"/>
                  <a:pt x="343" y="418"/>
                  <a:pt x="465" y="418"/>
                </a:cubicBezTo>
                <a:cubicBezTo>
                  <a:pt x="580" y="418"/>
                  <a:pt x="717" y="380"/>
                  <a:pt x="846" y="296"/>
                </a:cubicBezTo>
                <a:cubicBezTo>
                  <a:pt x="923" y="243"/>
                  <a:pt x="946" y="152"/>
                  <a:pt x="900" y="75"/>
                </a:cubicBezTo>
                <a:cubicBezTo>
                  <a:pt x="866" y="27"/>
                  <a:pt x="815" y="1"/>
                  <a:pt x="764" y="1"/>
                </a:cubicBezTo>
                <a:close/>
              </a:path>
            </a:pathLst>
          </a:custGeom>
          <a:solidFill>
            <a:schemeClr val="accent6"/>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84" name="Google Shape;584;p30"/>
          <p:cNvSpPr/>
          <p:nvPr/>
        </p:nvSpPr>
        <p:spPr>
          <a:xfrm>
            <a:off x="15201057" y="6699765"/>
            <a:ext cx="331745" cy="170071"/>
          </a:xfrm>
          <a:custGeom>
            <a:avLst/>
            <a:gdLst/>
            <a:ahLst/>
            <a:cxnLst/>
            <a:rect l="l" t="t" r="r" b="b"/>
            <a:pathLst>
              <a:path w="939" h="482" extrusionOk="0">
                <a:moveTo>
                  <a:pt x="760" y="0"/>
                </a:moveTo>
                <a:cubicBezTo>
                  <a:pt x="719" y="0"/>
                  <a:pt x="679" y="16"/>
                  <a:pt x="649" y="46"/>
                </a:cubicBezTo>
                <a:cubicBezTo>
                  <a:pt x="542" y="153"/>
                  <a:pt x="458" y="168"/>
                  <a:pt x="390" y="168"/>
                </a:cubicBezTo>
                <a:cubicBezTo>
                  <a:pt x="352" y="168"/>
                  <a:pt x="313" y="161"/>
                  <a:pt x="291" y="153"/>
                </a:cubicBezTo>
                <a:cubicBezTo>
                  <a:pt x="283" y="145"/>
                  <a:pt x="268" y="145"/>
                  <a:pt x="268" y="145"/>
                </a:cubicBezTo>
                <a:lnTo>
                  <a:pt x="260" y="138"/>
                </a:lnTo>
                <a:cubicBezTo>
                  <a:pt x="236" y="125"/>
                  <a:pt x="210" y="120"/>
                  <a:pt x="184" y="120"/>
                </a:cubicBezTo>
                <a:cubicBezTo>
                  <a:pt x="130" y="120"/>
                  <a:pt x="78" y="147"/>
                  <a:pt x="47" y="199"/>
                </a:cubicBezTo>
                <a:cubicBezTo>
                  <a:pt x="1" y="275"/>
                  <a:pt x="31" y="374"/>
                  <a:pt x="108" y="420"/>
                </a:cubicBezTo>
                <a:cubicBezTo>
                  <a:pt x="123" y="427"/>
                  <a:pt x="230" y="481"/>
                  <a:pt x="390" y="481"/>
                </a:cubicBezTo>
                <a:cubicBezTo>
                  <a:pt x="398" y="481"/>
                  <a:pt x="407" y="481"/>
                  <a:pt x="415" y="481"/>
                </a:cubicBezTo>
                <a:cubicBezTo>
                  <a:pt x="549" y="481"/>
                  <a:pt x="719" y="425"/>
                  <a:pt x="870" y="275"/>
                </a:cubicBezTo>
                <a:cubicBezTo>
                  <a:pt x="931" y="214"/>
                  <a:pt x="938" y="115"/>
                  <a:pt x="877" y="46"/>
                </a:cubicBezTo>
                <a:cubicBezTo>
                  <a:pt x="843" y="16"/>
                  <a:pt x="801" y="0"/>
                  <a:pt x="760" y="0"/>
                </a:cubicBezTo>
                <a:close/>
              </a:path>
            </a:pathLst>
          </a:custGeom>
          <a:solidFill>
            <a:schemeClr val="accent6"/>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85" name="Google Shape;585;p30"/>
          <p:cNvSpPr/>
          <p:nvPr/>
        </p:nvSpPr>
        <p:spPr>
          <a:xfrm>
            <a:off x="13747243" y="6825022"/>
            <a:ext cx="334219" cy="160544"/>
          </a:xfrm>
          <a:custGeom>
            <a:avLst/>
            <a:gdLst/>
            <a:ahLst/>
            <a:cxnLst/>
            <a:rect l="l" t="t" r="r" b="b"/>
            <a:pathLst>
              <a:path w="946" h="455" extrusionOk="0">
                <a:moveTo>
                  <a:pt x="764" y="0"/>
                </a:moveTo>
                <a:cubicBezTo>
                  <a:pt x="721" y="0"/>
                  <a:pt x="680" y="18"/>
                  <a:pt x="652" y="53"/>
                </a:cubicBezTo>
                <a:lnTo>
                  <a:pt x="652" y="53"/>
                </a:lnTo>
                <a:lnTo>
                  <a:pt x="648" y="49"/>
                </a:lnTo>
                <a:lnTo>
                  <a:pt x="641" y="57"/>
                </a:lnTo>
                <a:cubicBezTo>
                  <a:pt x="633" y="65"/>
                  <a:pt x="610" y="88"/>
                  <a:pt x="572" y="103"/>
                </a:cubicBezTo>
                <a:cubicBezTo>
                  <a:pt x="534" y="126"/>
                  <a:pt x="488" y="141"/>
                  <a:pt x="427" y="141"/>
                </a:cubicBezTo>
                <a:cubicBezTo>
                  <a:pt x="381" y="141"/>
                  <a:pt x="320" y="133"/>
                  <a:pt x="252" y="95"/>
                </a:cubicBezTo>
                <a:cubicBezTo>
                  <a:pt x="229" y="85"/>
                  <a:pt x="206" y="80"/>
                  <a:pt x="184" y="80"/>
                </a:cubicBezTo>
                <a:cubicBezTo>
                  <a:pt x="123" y="80"/>
                  <a:pt x="66" y="116"/>
                  <a:pt x="38" y="171"/>
                </a:cubicBezTo>
                <a:cubicBezTo>
                  <a:pt x="0" y="255"/>
                  <a:pt x="38" y="347"/>
                  <a:pt x="115" y="385"/>
                </a:cubicBezTo>
                <a:cubicBezTo>
                  <a:pt x="215" y="431"/>
                  <a:pt x="309" y="455"/>
                  <a:pt x="392" y="455"/>
                </a:cubicBezTo>
                <a:cubicBezTo>
                  <a:pt x="404" y="455"/>
                  <a:pt x="416" y="454"/>
                  <a:pt x="427" y="453"/>
                </a:cubicBezTo>
                <a:cubicBezTo>
                  <a:pt x="572" y="453"/>
                  <a:pt x="686" y="408"/>
                  <a:pt x="763" y="362"/>
                </a:cubicBezTo>
                <a:cubicBezTo>
                  <a:pt x="839" y="316"/>
                  <a:pt x="877" y="270"/>
                  <a:pt x="884" y="263"/>
                </a:cubicBezTo>
                <a:cubicBezTo>
                  <a:pt x="945" y="194"/>
                  <a:pt x="938" y="95"/>
                  <a:pt x="869" y="42"/>
                </a:cubicBezTo>
                <a:cubicBezTo>
                  <a:pt x="838" y="14"/>
                  <a:pt x="800" y="0"/>
                  <a:pt x="764" y="0"/>
                </a:cubicBezTo>
                <a:close/>
              </a:path>
            </a:pathLst>
          </a:custGeom>
          <a:solidFill>
            <a:schemeClr val="accent6"/>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86" name="Google Shape;586;p30"/>
          <p:cNvSpPr/>
          <p:nvPr/>
        </p:nvSpPr>
        <p:spPr>
          <a:xfrm>
            <a:off x="13820024" y="6502526"/>
            <a:ext cx="266740" cy="259340"/>
          </a:xfrm>
          <a:custGeom>
            <a:avLst/>
            <a:gdLst/>
            <a:ahLst/>
            <a:cxnLst/>
            <a:rect l="l" t="t" r="r" b="b"/>
            <a:pathLst>
              <a:path w="755" h="735" extrusionOk="0">
                <a:moveTo>
                  <a:pt x="168" y="1"/>
                </a:moveTo>
                <a:cubicBezTo>
                  <a:pt x="158" y="1"/>
                  <a:pt x="148" y="1"/>
                  <a:pt x="137" y="3"/>
                </a:cubicBezTo>
                <a:cubicBezTo>
                  <a:pt x="54" y="18"/>
                  <a:pt x="0" y="110"/>
                  <a:pt x="15" y="194"/>
                </a:cubicBezTo>
                <a:cubicBezTo>
                  <a:pt x="46" y="308"/>
                  <a:pt x="92" y="407"/>
                  <a:pt x="145" y="483"/>
                </a:cubicBezTo>
                <a:cubicBezTo>
                  <a:pt x="236" y="598"/>
                  <a:pt x="343" y="659"/>
                  <a:pt x="419" y="697"/>
                </a:cubicBezTo>
                <a:cubicBezTo>
                  <a:pt x="503" y="727"/>
                  <a:pt x="564" y="735"/>
                  <a:pt x="579" y="735"/>
                </a:cubicBezTo>
                <a:cubicBezTo>
                  <a:pt x="663" y="735"/>
                  <a:pt x="739" y="674"/>
                  <a:pt x="747" y="582"/>
                </a:cubicBezTo>
                <a:cubicBezTo>
                  <a:pt x="755" y="498"/>
                  <a:pt x="686" y="422"/>
                  <a:pt x="602" y="415"/>
                </a:cubicBezTo>
                <a:cubicBezTo>
                  <a:pt x="602" y="415"/>
                  <a:pt x="541" y="407"/>
                  <a:pt x="480" y="369"/>
                </a:cubicBezTo>
                <a:cubicBezTo>
                  <a:pt x="450" y="354"/>
                  <a:pt x="419" y="323"/>
                  <a:pt x="396" y="285"/>
                </a:cubicBezTo>
                <a:cubicBezTo>
                  <a:pt x="366" y="247"/>
                  <a:pt x="343" y="201"/>
                  <a:pt x="328" y="125"/>
                </a:cubicBezTo>
                <a:cubicBezTo>
                  <a:pt x="314" y="51"/>
                  <a:pt x="247" y="1"/>
                  <a:pt x="168" y="1"/>
                </a:cubicBezTo>
                <a:close/>
              </a:path>
            </a:pathLst>
          </a:custGeom>
          <a:solidFill>
            <a:schemeClr val="accent6"/>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87" name="Google Shape;587;p30"/>
          <p:cNvSpPr/>
          <p:nvPr/>
        </p:nvSpPr>
        <p:spPr>
          <a:xfrm>
            <a:off x="13954628" y="6266826"/>
            <a:ext cx="234237" cy="284745"/>
          </a:xfrm>
          <a:custGeom>
            <a:avLst/>
            <a:gdLst/>
            <a:ahLst/>
            <a:cxnLst/>
            <a:rect l="l" t="t" r="r" b="b"/>
            <a:pathLst>
              <a:path w="663" h="807" extrusionOk="0">
                <a:moveTo>
                  <a:pt x="160" y="0"/>
                </a:moveTo>
                <a:cubicBezTo>
                  <a:pt x="76" y="0"/>
                  <a:pt x="0" y="77"/>
                  <a:pt x="8" y="160"/>
                </a:cubicBezTo>
                <a:cubicBezTo>
                  <a:pt x="8" y="282"/>
                  <a:pt x="31" y="389"/>
                  <a:pt x="69" y="473"/>
                </a:cubicBezTo>
                <a:cubicBezTo>
                  <a:pt x="130" y="603"/>
                  <a:pt x="221" y="686"/>
                  <a:pt x="297" y="732"/>
                </a:cubicBezTo>
                <a:cubicBezTo>
                  <a:pt x="374" y="785"/>
                  <a:pt x="435" y="801"/>
                  <a:pt x="442" y="801"/>
                </a:cubicBezTo>
                <a:cubicBezTo>
                  <a:pt x="457" y="805"/>
                  <a:pt x="472" y="807"/>
                  <a:pt x="486" y="807"/>
                </a:cubicBezTo>
                <a:cubicBezTo>
                  <a:pt x="556" y="807"/>
                  <a:pt x="622" y="763"/>
                  <a:pt x="640" y="694"/>
                </a:cubicBezTo>
                <a:cubicBezTo>
                  <a:pt x="663" y="612"/>
                  <a:pt x="613" y="524"/>
                  <a:pt x="533" y="498"/>
                </a:cubicBezTo>
                <a:lnTo>
                  <a:pt x="533" y="498"/>
                </a:lnTo>
                <a:lnTo>
                  <a:pt x="534" y="496"/>
                </a:lnTo>
                <a:cubicBezTo>
                  <a:pt x="526" y="496"/>
                  <a:pt x="473" y="481"/>
                  <a:pt x="419" y="427"/>
                </a:cubicBezTo>
                <a:cubicBezTo>
                  <a:pt x="397" y="404"/>
                  <a:pt x="374" y="374"/>
                  <a:pt x="351" y="328"/>
                </a:cubicBezTo>
                <a:cubicBezTo>
                  <a:pt x="336" y="290"/>
                  <a:pt x="320" y="237"/>
                  <a:pt x="320" y="160"/>
                </a:cubicBezTo>
                <a:cubicBezTo>
                  <a:pt x="320" y="69"/>
                  <a:pt x="252" y="0"/>
                  <a:pt x="160" y="0"/>
                </a:cubicBezTo>
                <a:close/>
              </a:path>
            </a:pathLst>
          </a:custGeom>
          <a:solidFill>
            <a:schemeClr val="accent6"/>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88" name="Google Shape;588;p30"/>
          <p:cNvSpPr/>
          <p:nvPr/>
        </p:nvSpPr>
        <p:spPr>
          <a:xfrm>
            <a:off x="13919651" y="5949973"/>
            <a:ext cx="1491972" cy="1379621"/>
          </a:xfrm>
          <a:custGeom>
            <a:avLst/>
            <a:gdLst/>
            <a:ahLst/>
            <a:cxnLst/>
            <a:rect l="l" t="t" r="r" b="b"/>
            <a:pathLst>
              <a:path w="4223" h="3910" extrusionOk="0">
                <a:moveTo>
                  <a:pt x="2112" y="1"/>
                </a:moveTo>
                <a:cubicBezTo>
                  <a:pt x="1182" y="1"/>
                  <a:pt x="353" y="668"/>
                  <a:pt x="183" y="1615"/>
                </a:cubicBezTo>
                <a:cubicBezTo>
                  <a:pt x="0" y="2682"/>
                  <a:pt x="709" y="3695"/>
                  <a:pt x="1768" y="3878"/>
                </a:cubicBezTo>
                <a:cubicBezTo>
                  <a:pt x="1885" y="3899"/>
                  <a:pt x="2001" y="3909"/>
                  <a:pt x="2116" y="3909"/>
                </a:cubicBezTo>
                <a:cubicBezTo>
                  <a:pt x="3046" y="3909"/>
                  <a:pt x="3862" y="3243"/>
                  <a:pt x="4032" y="2293"/>
                </a:cubicBezTo>
                <a:cubicBezTo>
                  <a:pt x="4222" y="1234"/>
                  <a:pt x="3514" y="220"/>
                  <a:pt x="2447" y="30"/>
                </a:cubicBezTo>
                <a:cubicBezTo>
                  <a:pt x="2334" y="10"/>
                  <a:pt x="2223" y="1"/>
                  <a:pt x="2112" y="1"/>
                </a:cubicBezTo>
                <a:close/>
              </a:path>
            </a:pathLst>
          </a:custGeom>
          <a:solidFill>
            <a:schemeClr val="accent6"/>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89" name="Google Shape;589;p30"/>
          <p:cNvSpPr/>
          <p:nvPr/>
        </p:nvSpPr>
        <p:spPr>
          <a:xfrm>
            <a:off x="13919651" y="5949973"/>
            <a:ext cx="1491972" cy="1379621"/>
          </a:xfrm>
          <a:custGeom>
            <a:avLst/>
            <a:gdLst/>
            <a:ahLst/>
            <a:cxnLst/>
            <a:rect l="l" t="t" r="r" b="b"/>
            <a:pathLst>
              <a:path w="4223" h="3910" extrusionOk="0">
                <a:moveTo>
                  <a:pt x="2112" y="1"/>
                </a:moveTo>
                <a:cubicBezTo>
                  <a:pt x="1182" y="1"/>
                  <a:pt x="353" y="668"/>
                  <a:pt x="183" y="1615"/>
                </a:cubicBezTo>
                <a:cubicBezTo>
                  <a:pt x="0" y="2682"/>
                  <a:pt x="709" y="3695"/>
                  <a:pt x="1768" y="3878"/>
                </a:cubicBezTo>
                <a:cubicBezTo>
                  <a:pt x="1885" y="3899"/>
                  <a:pt x="2001" y="3909"/>
                  <a:pt x="2116" y="3909"/>
                </a:cubicBezTo>
                <a:cubicBezTo>
                  <a:pt x="3046" y="3909"/>
                  <a:pt x="3862" y="3243"/>
                  <a:pt x="4032" y="2293"/>
                </a:cubicBezTo>
                <a:cubicBezTo>
                  <a:pt x="4222" y="1234"/>
                  <a:pt x="3514" y="220"/>
                  <a:pt x="2447" y="30"/>
                </a:cubicBezTo>
                <a:cubicBezTo>
                  <a:pt x="2334" y="10"/>
                  <a:pt x="2223" y="1"/>
                  <a:pt x="2112" y="1"/>
                </a:cubicBezTo>
                <a:close/>
              </a:path>
            </a:pathLst>
          </a:custGeom>
          <a:solidFill>
            <a:schemeClr val="accent6"/>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90" name="Google Shape;590;p30"/>
          <p:cNvSpPr/>
          <p:nvPr/>
        </p:nvSpPr>
        <p:spPr>
          <a:xfrm>
            <a:off x="13992078" y="6058294"/>
            <a:ext cx="1314618" cy="1212727"/>
          </a:xfrm>
          <a:custGeom>
            <a:avLst/>
            <a:gdLst/>
            <a:ahLst/>
            <a:cxnLst/>
            <a:rect l="l" t="t" r="r" b="b"/>
            <a:pathLst>
              <a:path w="3721" h="3437" extrusionOk="0">
                <a:moveTo>
                  <a:pt x="1853" y="0"/>
                </a:moveTo>
                <a:cubicBezTo>
                  <a:pt x="1034" y="0"/>
                  <a:pt x="311" y="587"/>
                  <a:pt x="169" y="1422"/>
                </a:cubicBezTo>
                <a:cubicBezTo>
                  <a:pt x="1" y="2352"/>
                  <a:pt x="626" y="3244"/>
                  <a:pt x="1563" y="3411"/>
                </a:cubicBezTo>
                <a:cubicBezTo>
                  <a:pt x="1662" y="3428"/>
                  <a:pt x="1760" y="3437"/>
                  <a:pt x="1858" y="3437"/>
                </a:cubicBezTo>
                <a:cubicBezTo>
                  <a:pt x="2674" y="3437"/>
                  <a:pt x="3403" y="2854"/>
                  <a:pt x="3552" y="2017"/>
                </a:cubicBezTo>
                <a:cubicBezTo>
                  <a:pt x="3720" y="1079"/>
                  <a:pt x="3095" y="187"/>
                  <a:pt x="2158" y="27"/>
                </a:cubicBezTo>
                <a:cubicBezTo>
                  <a:pt x="2055" y="9"/>
                  <a:pt x="1953" y="0"/>
                  <a:pt x="1853" y="0"/>
                </a:cubicBezTo>
                <a:close/>
              </a:path>
            </a:pathLst>
          </a:custGeom>
          <a:solidFill>
            <a:schemeClr val="accent6"/>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91" name="Google Shape;591;p30"/>
          <p:cNvSpPr/>
          <p:nvPr/>
        </p:nvSpPr>
        <p:spPr>
          <a:xfrm>
            <a:off x="14730467" y="6190611"/>
            <a:ext cx="194666" cy="179244"/>
          </a:xfrm>
          <a:custGeom>
            <a:avLst/>
            <a:gdLst/>
            <a:ahLst/>
            <a:cxnLst/>
            <a:rect l="l" t="t" r="r" b="b"/>
            <a:pathLst>
              <a:path w="551" h="508" extrusionOk="0">
                <a:moveTo>
                  <a:pt x="308" y="0"/>
                </a:moveTo>
                <a:cubicBezTo>
                  <a:pt x="135" y="0"/>
                  <a:pt x="1" y="492"/>
                  <a:pt x="159" y="506"/>
                </a:cubicBezTo>
                <a:cubicBezTo>
                  <a:pt x="165" y="507"/>
                  <a:pt x="170" y="507"/>
                  <a:pt x="175" y="507"/>
                </a:cubicBezTo>
                <a:cubicBezTo>
                  <a:pt x="354" y="507"/>
                  <a:pt x="550" y="144"/>
                  <a:pt x="365" y="18"/>
                </a:cubicBezTo>
                <a:cubicBezTo>
                  <a:pt x="346" y="6"/>
                  <a:pt x="327" y="0"/>
                  <a:pt x="308" y="0"/>
                </a:cubicBezTo>
                <a:close/>
              </a:path>
            </a:pathLst>
          </a:custGeom>
          <a:solidFill>
            <a:schemeClr val="accent6"/>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92" name="Google Shape;592;p30"/>
          <p:cNvSpPr/>
          <p:nvPr/>
        </p:nvSpPr>
        <p:spPr>
          <a:xfrm>
            <a:off x="14525202" y="5984550"/>
            <a:ext cx="382974" cy="844709"/>
          </a:xfrm>
          <a:custGeom>
            <a:avLst/>
            <a:gdLst/>
            <a:ahLst/>
            <a:cxnLst/>
            <a:rect l="l" t="t" r="r" b="b"/>
            <a:pathLst>
              <a:path w="1084" h="2394" extrusionOk="0">
                <a:moveTo>
                  <a:pt x="984" y="0"/>
                </a:moveTo>
                <a:cubicBezTo>
                  <a:pt x="695" y="267"/>
                  <a:pt x="443" y="701"/>
                  <a:pt x="252" y="1296"/>
                </a:cubicBezTo>
                <a:cubicBezTo>
                  <a:pt x="70" y="1867"/>
                  <a:pt x="1" y="2378"/>
                  <a:pt x="1" y="2378"/>
                </a:cubicBezTo>
                <a:lnTo>
                  <a:pt x="92" y="2393"/>
                </a:lnTo>
                <a:cubicBezTo>
                  <a:pt x="100" y="2370"/>
                  <a:pt x="313" y="694"/>
                  <a:pt x="1083" y="31"/>
                </a:cubicBezTo>
                <a:cubicBezTo>
                  <a:pt x="1053" y="23"/>
                  <a:pt x="1022" y="8"/>
                  <a:pt x="984" y="0"/>
                </a:cubicBezTo>
                <a:close/>
              </a:path>
            </a:pathLst>
          </a:custGeom>
          <a:solidFill>
            <a:schemeClr val="accent6"/>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93" name="Google Shape;593;p30"/>
          <p:cNvSpPr/>
          <p:nvPr/>
        </p:nvSpPr>
        <p:spPr>
          <a:xfrm>
            <a:off x="14019282" y="6671184"/>
            <a:ext cx="1012550" cy="658407"/>
          </a:xfrm>
          <a:custGeom>
            <a:avLst/>
            <a:gdLst/>
            <a:ahLst/>
            <a:cxnLst/>
            <a:rect l="l" t="t" r="r" b="b"/>
            <a:pathLst>
              <a:path w="2866" h="1866" extrusionOk="0">
                <a:moveTo>
                  <a:pt x="1210" y="1"/>
                </a:moveTo>
                <a:cubicBezTo>
                  <a:pt x="680" y="1"/>
                  <a:pt x="217" y="237"/>
                  <a:pt x="0" y="607"/>
                </a:cubicBezTo>
                <a:cubicBezTo>
                  <a:pt x="236" y="1225"/>
                  <a:pt x="785" y="1712"/>
                  <a:pt x="1486" y="1834"/>
                </a:cubicBezTo>
                <a:cubicBezTo>
                  <a:pt x="1602" y="1855"/>
                  <a:pt x="1716" y="1865"/>
                  <a:pt x="1830" y="1865"/>
                </a:cubicBezTo>
                <a:cubicBezTo>
                  <a:pt x="2128" y="1865"/>
                  <a:pt x="2416" y="1796"/>
                  <a:pt x="2675" y="1674"/>
                </a:cubicBezTo>
                <a:cubicBezTo>
                  <a:pt x="2713" y="1590"/>
                  <a:pt x="2744" y="1507"/>
                  <a:pt x="2759" y="1423"/>
                </a:cubicBezTo>
                <a:cubicBezTo>
                  <a:pt x="2866" y="790"/>
                  <a:pt x="2317" y="165"/>
                  <a:pt x="1524" y="28"/>
                </a:cubicBezTo>
                <a:cubicBezTo>
                  <a:pt x="1418" y="10"/>
                  <a:pt x="1312" y="1"/>
                  <a:pt x="1210" y="1"/>
                </a:cubicBezTo>
                <a:close/>
              </a:path>
            </a:pathLst>
          </a:custGeom>
          <a:solidFill>
            <a:schemeClr val="accent6"/>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94" name="Google Shape;594;p30"/>
          <p:cNvSpPr/>
          <p:nvPr/>
        </p:nvSpPr>
        <p:spPr>
          <a:xfrm>
            <a:off x="14471500" y="6786916"/>
            <a:ext cx="624983" cy="564551"/>
          </a:xfrm>
          <a:custGeom>
            <a:avLst/>
            <a:gdLst/>
            <a:ahLst/>
            <a:cxnLst/>
            <a:rect l="l" t="t" r="r" b="b"/>
            <a:pathLst>
              <a:path w="1769" h="1600" extrusionOk="0">
                <a:moveTo>
                  <a:pt x="879" y="1"/>
                </a:moveTo>
                <a:cubicBezTo>
                  <a:pt x="525" y="1"/>
                  <a:pt x="204" y="241"/>
                  <a:pt x="115" y="599"/>
                </a:cubicBezTo>
                <a:cubicBezTo>
                  <a:pt x="1" y="1026"/>
                  <a:pt x="260" y="1461"/>
                  <a:pt x="686" y="1575"/>
                </a:cubicBezTo>
                <a:cubicBezTo>
                  <a:pt x="753" y="1591"/>
                  <a:pt x="819" y="1599"/>
                  <a:pt x="884" y="1599"/>
                </a:cubicBezTo>
                <a:cubicBezTo>
                  <a:pt x="1240" y="1599"/>
                  <a:pt x="1565" y="1363"/>
                  <a:pt x="1662" y="996"/>
                </a:cubicBezTo>
                <a:cubicBezTo>
                  <a:pt x="1769" y="569"/>
                  <a:pt x="1517" y="135"/>
                  <a:pt x="1083" y="28"/>
                </a:cubicBezTo>
                <a:cubicBezTo>
                  <a:pt x="1014" y="10"/>
                  <a:pt x="946" y="1"/>
                  <a:pt x="879" y="1"/>
                </a:cubicBezTo>
                <a:close/>
              </a:path>
            </a:pathLst>
          </a:custGeom>
          <a:solidFill>
            <a:schemeClr val="accent6"/>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95" name="Google Shape;595;p30"/>
          <p:cNvSpPr/>
          <p:nvPr/>
        </p:nvSpPr>
        <p:spPr>
          <a:xfrm>
            <a:off x="13927778" y="6645426"/>
            <a:ext cx="624983" cy="565963"/>
          </a:xfrm>
          <a:custGeom>
            <a:avLst/>
            <a:gdLst/>
            <a:ahLst/>
            <a:cxnLst/>
            <a:rect l="l" t="t" r="r" b="b"/>
            <a:pathLst>
              <a:path w="1769" h="1604" extrusionOk="0">
                <a:moveTo>
                  <a:pt x="888" y="1"/>
                </a:moveTo>
                <a:cubicBezTo>
                  <a:pt x="531" y="1"/>
                  <a:pt x="204" y="242"/>
                  <a:pt x="107" y="604"/>
                </a:cubicBezTo>
                <a:cubicBezTo>
                  <a:pt x="0" y="1031"/>
                  <a:pt x="259" y="1465"/>
                  <a:pt x="686" y="1580"/>
                </a:cubicBezTo>
                <a:cubicBezTo>
                  <a:pt x="751" y="1596"/>
                  <a:pt x="816" y="1604"/>
                  <a:pt x="880" y="1604"/>
                </a:cubicBezTo>
                <a:cubicBezTo>
                  <a:pt x="1237" y="1604"/>
                  <a:pt x="1565" y="1362"/>
                  <a:pt x="1661" y="1000"/>
                </a:cubicBezTo>
                <a:cubicBezTo>
                  <a:pt x="1768" y="574"/>
                  <a:pt x="1509" y="139"/>
                  <a:pt x="1082" y="25"/>
                </a:cubicBezTo>
                <a:cubicBezTo>
                  <a:pt x="1017" y="9"/>
                  <a:pt x="952" y="1"/>
                  <a:pt x="888" y="1"/>
                </a:cubicBezTo>
                <a:close/>
              </a:path>
            </a:pathLst>
          </a:custGeom>
          <a:solidFill>
            <a:schemeClr val="accent6"/>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96" name="Google Shape;596;p30"/>
          <p:cNvSpPr/>
          <p:nvPr/>
        </p:nvSpPr>
        <p:spPr>
          <a:xfrm>
            <a:off x="14528029" y="6887830"/>
            <a:ext cx="412297" cy="372604"/>
          </a:xfrm>
          <a:custGeom>
            <a:avLst/>
            <a:gdLst/>
            <a:ahLst/>
            <a:cxnLst/>
            <a:rect l="l" t="t" r="r" b="b"/>
            <a:pathLst>
              <a:path w="1167" h="1056" extrusionOk="0">
                <a:moveTo>
                  <a:pt x="582" y="1"/>
                </a:moveTo>
                <a:cubicBezTo>
                  <a:pt x="347" y="1"/>
                  <a:pt x="134" y="158"/>
                  <a:pt x="69" y="397"/>
                </a:cubicBezTo>
                <a:cubicBezTo>
                  <a:pt x="1" y="679"/>
                  <a:pt x="168" y="969"/>
                  <a:pt x="450" y="1037"/>
                </a:cubicBezTo>
                <a:cubicBezTo>
                  <a:pt x="495" y="1050"/>
                  <a:pt x="540" y="1055"/>
                  <a:pt x="584" y="1055"/>
                </a:cubicBezTo>
                <a:cubicBezTo>
                  <a:pt x="819" y="1055"/>
                  <a:pt x="1033" y="894"/>
                  <a:pt x="1090" y="656"/>
                </a:cubicBezTo>
                <a:cubicBezTo>
                  <a:pt x="1167" y="374"/>
                  <a:pt x="999" y="92"/>
                  <a:pt x="709" y="16"/>
                </a:cubicBezTo>
                <a:cubicBezTo>
                  <a:pt x="667" y="6"/>
                  <a:pt x="624" y="1"/>
                  <a:pt x="582" y="1"/>
                </a:cubicBezTo>
                <a:close/>
              </a:path>
            </a:pathLst>
          </a:custGeom>
          <a:solidFill>
            <a:schemeClr val="accent6"/>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97" name="Google Shape;597;p30"/>
          <p:cNvSpPr/>
          <p:nvPr/>
        </p:nvSpPr>
        <p:spPr>
          <a:xfrm>
            <a:off x="14059558" y="6766804"/>
            <a:ext cx="412297" cy="372604"/>
          </a:xfrm>
          <a:custGeom>
            <a:avLst/>
            <a:gdLst/>
            <a:ahLst/>
            <a:cxnLst/>
            <a:rect l="l" t="t" r="r" b="b"/>
            <a:pathLst>
              <a:path w="1167" h="1056" extrusionOk="0">
                <a:moveTo>
                  <a:pt x="589" y="1"/>
                </a:moveTo>
                <a:cubicBezTo>
                  <a:pt x="352" y="1"/>
                  <a:pt x="135" y="158"/>
                  <a:pt x="77" y="397"/>
                </a:cubicBezTo>
                <a:cubicBezTo>
                  <a:pt x="0" y="679"/>
                  <a:pt x="168" y="969"/>
                  <a:pt x="450" y="1038"/>
                </a:cubicBezTo>
                <a:cubicBezTo>
                  <a:pt x="496" y="1050"/>
                  <a:pt x="542" y="1056"/>
                  <a:pt x="588" y="1056"/>
                </a:cubicBezTo>
                <a:cubicBezTo>
                  <a:pt x="821" y="1056"/>
                  <a:pt x="1034" y="900"/>
                  <a:pt x="1098" y="664"/>
                </a:cubicBezTo>
                <a:cubicBezTo>
                  <a:pt x="1167" y="382"/>
                  <a:pt x="999" y="92"/>
                  <a:pt x="717" y="16"/>
                </a:cubicBezTo>
                <a:cubicBezTo>
                  <a:pt x="674" y="6"/>
                  <a:pt x="632" y="1"/>
                  <a:pt x="589" y="1"/>
                </a:cubicBezTo>
                <a:close/>
              </a:path>
            </a:pathLst>
          </a:custGeom>
          <a:solidFill>
            <a:schemeClr val="accent6"/>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98" name="Google Shape;598;p30"/>
          <p:cNvSpPr/>
          <p:nvPr/>
        </p:nvSpPr>
        <p:spPr>
          <a:xfrm>
            <a:off x="14105485" y="5951030"/>
            <a:ext cx="614030" cy="418121"/>
          </a:xfrm>
          <a:custGeom>
            <a:avLst/>
            <a:gdLst/>
            <a:ahLst/>
            <a:cxnLst/>
            <a:rect l="l" t="t" r="r" b="b"/>
            <a:pathLst>
              <a:path w="1738" h="1185" extrusionOk="0">
                <a:moveTo>
                  <a:pt x="1588" y="1"/>
                </a:moveTo>
                <a:cubicBezTo>
                  <a:pt x="952" y="1"/>
                  <a:pt x="360" y="307"/>
                  <a:pt x="0" y="804"/>
                </a:cubicBezTo>
                <a:cubicBezTo>
                  <a:pt x="145" y="994"/>
                  <a:pt x="351" y="1124"/>
                  <a:pt x="594" y="1170"/>
                </a:cubicBezTo>
                <a:cubicBezTo>
                  <a:pt x="651" y="1180"/>
                  <a:pt x="707" y="1184"/>
                  <a:pt x="762" y="1184"/>
                </a:cubicBezTo>
                <a:cubicBezTo>
                  <a:pt x="1222" y="1184"/>
                  <a:pt x="1626" y="855"/>
                  <a:pt x="1715" y="392"/>
                </a:cubicBezTo>
                <a:cubicBezTo>
                  <a:pt x="1738" y="255"/>
                  <a:pt x="1730" y="126"/>
                  <a:pt x="1700" y="4"/>
                </a:cubicBezTo>
                <a:cubicBezTo>
                  <a:pt x="1662" y="2"/>
                  <a:pt x="1625" y="1"/>
                  <a:pt x="1588" y="1"/>
                </a:cubicBezTo>
                <a:close/>
              </a:path>
            </a:pathLst>
          </a:custGeom>
          <a:solidFill>
            <a:schemeClr val="accent6"/>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599" name="Google Shape;599;p30"/>
          <p:cNvSpPr/>
          <p:nvPr/>
        </p:nvSpPr>
        <p:spPr>
          <a:xfrm>
            <a:off x="15050552" y="6404786"/>
            <a:ext cx="242715" cy="227232"/>
          </a:xfrm>
          <a:custGeom>
            <a:avLst/>
            <a:gdLst/>
            <a:ahLst/>
            <a:cxnLst/>
            <a:rect l="l" t="t" r="r" b="b"/>
            <a:pathLst>
              <a:path w="687" h="644" extrusionOk="0">
                <a:moveTo>
                  <a:pt x="340" y="1"/>
                </a:moveTo>
                <a:cubicBezTo>
                  <a:pt x="188" y="1"/>
                  <a:pt x="58" y="109"/>
                  <a:pt x="31" y="265"/>
                </a:cubicBezTo>
                <a:cubicBezTo>
                  <a:pt x="0" y="440"/>
                  <a:pt x="114" y="608"/>
                  <a:pt x="290" y="638"/>
                </a:cubicBezTo>
                <a:cubicBezTo>
                  <a:pt x="309" y="642"/>
                  <a:pt x="328" y="643"/>
                  <a:pt x="346" y="643"/>
                </a:cubicBezTo>
                <a:cubicBezTo>
                  <a:pt x="498" y="643"/>
                  <a:pt x="628" y="535"/>
                  <a:pt x="656" y="379"/>
                </a:cubicBezTo>
                <a:cubicBezTo>
                  <a:pt x="686" y="204"/>
                  <a:pt x="572" y="36"/>
                  <a:pt x="396" y="6"/>
                </a:cubicBezTo>
                <a:cubicBezTo>
                  <a:pt x="377" y="2"/>
                  <a:pt x="359" y="1"/>
                  <a:pt x="340" y="1"/>
                </a:cubicBezTo>
                <a:close/>
              </a:path>
            </a:pathLst>
          </a:custGeom>
          <a:solidFill>
            <a:schemeClr val="accent6"/>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00" name="Google Shape;600;p30"/>
          <p:cNvSpPr/>
          <p:nvPr/>
        </p:nvSpPr>
        <p:spPr>
          <a:xfrm>
            <a:off x="14676059" y="6554394"/>
            <a:ext cx="94684" cy="89623"/>
          </a:xfrm>
          <a:custGeom>
            <a:avLst/>
            <a:gdLst/>
            <a:ahLst/>
            <a:cxnLst/>
            <a:rect l="l" t="t" r="r" b="b"/>
            <a:pathLst>
              <a:path w="268" h="254" extrusionOk="0">
                <a:moveTo>
                  <a:pt x="140" y="0"/>
                </a:moveTo>
                <a:cubicBezTo>
                  <a:pt x="83" y="0"/>
                  <a:pt x="23" y="44"/>
                  <a:pt x="16" y="108"/>
                </a:cubicBezTo>
                <a:cubicBezTo>
                  <a:pt x="1" y="176"/>
                  <a:pt x="46" y="237"/>
                  <a:pt x="115" y="252"/>
                </a:cubicBezTo>
                <a:cubicBezTo>
                  <a:pt x="120" y="253"/>
                  <a:pt x="125" y="253"/>
                  <a:pt x="130" y="253"/>
                </a:cubicBezTo>
                <a:cubicBezTo>
                  <a:pt x="192" y="253"/>
                  <a:pt x="246" y="209"/>
                  <a:pt x="260" y="146"/>
                </a:cubicBezTo>
                <a:cubicBezTo>
                  <a:pt x="268" y="77"/>
                  <a:pt x="222" y="16"/>
                  <a:pt x="153" y="1"/>
                </a:cubicBezTo>
                <a:cubicBezTo>
                  <a:pt x="149" y="0"/>
                  <a:pt x="144" y="0"/>
                  <a:pt x="140" y="0"/>
                </a:cubicBezTo>
                <a:close/>
              </a:path>
            </a:pathLst>
          </a:custGeom>
          <a:solidFill>
            <a:schemeClr val="accent6"/>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01" name="Google Shape;601;p30"/>
          <p:cNvSpPr/>
          <p:nvPr/>
        </p:nvSpPr>
        <p:spPr>
          <a:xfrm>
            <a:off x="13970526" y="6371619"/>
            <a:ext cx="113762" cy="328498"/>
          </a:xfrm>
          <a:custGeom>
            <a:avLst/>
            <a:gdLst/>
            <a:ahLst/>
            <a:cxnLst/>
            <a:rect l="l" t="t" r="r" b="b"/>
            <a:pathLst>
              <a:path w="322" h="931" extrusionOk="0">
                <a:moveTo>
                  <a:pt x="169" y="1"/>
                </a:moveTo>
                <a:cubicBezTo>
                  <a:pt x="108" y="130"/>
                  <a:pt x="70" y="275"/>
                  <a:pt x="39" y="420"/>
                </a:cubicBezTo>
                <a:cubicBezTo>
                  <a:pt x="9" y="595"/>
                  <a:pt x="1" y="763"/>
                  <a:pt x="16" y="930"/>
                </a:cubicBezTo>
                <a:cubicBezTo>
                  <a:pt x="153" y="839"/>
                  <a:pt x="260" y="687"/>
                  <a:pt x="291" y="511"/>
                </a:cubicBezTo>
                <a:cubicBezTo>
                  <a:pt x="321" y="321"/>
                  <a:pt x="275" y="138"/>
                  <a:pt x="169" y="1"/>
                </a:cubicBezTo>
                <a:close/>
              </a:path>
            </a:pathLst>
          </a:custGeom>
          <a:solidFill>
            <a:schemeClr val="accent6"/>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02" name="Google Shape;602;p30"/>
          <p:cNvSpPr/>
          <p:nvPr/>
        </p:nvSpPr>
        <p:spPr>
          <a:xfrm>
            <a:off x="8540012" y="7449570"/>
            <a:ext cx="2516029" cy="1788117"/>
          </a:xfrm>
          <a:custGeom>
            <a:avLst/>
            <a:gdLst/>
            <a:ahLst/>
            <a:cxnLst/>
            <a:rect l="l" t="t" r="r" b="b"/>
            <a:pathLst>
              <a:path w="13155" h="9361" extrusionOk="0">
                <a:moveTo>
                  <a:pt x="4204" y="1"/>
                </a:moveTo>
                <a:cubicBezTo>
                  <a:pt x="3995" y="1"/>
                  <a:pt x="3788" y="23"/>
                  <a:pt x="3582" y="70"/>
                </a:cubicBezTo>
                <a:cubicBezTo>
                  <a:pt x="0" y="885"/>
                  <a:pt x="1829" y="6601"/>
                  <a:pt x="2935" y="9360"/>
                </a:cubicBezTo>
                <a:lnTo>
                  <a:pt x="13155" y="9360"/>
                </a:lnTo>
                <a:cubicBezTo>
                  <a:pt x="11565" y="6396"/>
                  <a:pt x="7726" y="1"/>
                  <a:pt x="4204" y="1"/>
                </a:cubicBez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03" name="Google Shape;603;p30"/>
          <p:cNvSpPr/>
          <p:nvPr/>
        </p:nvSpPr>
        <p:spPr>
          <a:xfrm>
            <a:off x="6975873" y="8159972"/>
            <a:ext cx="2040938" cy="1077723"/>
          </a:xfrm>
          <a:custGeom>
            <a:avLst/>
            <a:gdLst/>
            <a:ahLst/>
            <a:cxnLst/>
            <a:rect l="l" t="t" r="r" b="b"/>
            <a:pathLst>
              <a:path w="10671" h="5642" extrusionOk="0">
                <a:moveTo>
                  <a:pt x="3479" y="1"/>
                </a:moveTo>
                <a:cubicBezTo>
                  <a:pt x="3059" y="1"/>
                  <a:pt x="2658" y="105"/>
                  <a:pt x="2287" y="337"/>
                </a:cubicBezTo>
                <a:cubicBezTo>
                  <a:pt x="321" y="1564"/>
                  <a:pt x="1" y="3881"/>
                  <a:pt x="92" y="5641"/>
                </a:cubicBezTo>
                <a:lnTo>
                  <a:pt x="10671" y="5641"/>
                </a:lnTo>
                <a:cubicBezTo>
                  <a:pt x="9056" y="3558"/>
                  <a:pt x="5940" y="1"/>
                  <a:pt x="3479" y="1"/>
                </a:cubicBez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04" name="Google Shape;604;p30"/>
          <p:cNvSpPr/>
          <p:nvPr/>
        </p:nvSpPr>
        <p:spPr>
          <a:xfrm>
            <a:off x="4575154" y="7855869"/>
            <a:ext cx="2170614" cy="1381822"/>
          </a:xfrm>
          <a:custGeom>
            <a:avLst/>
            <a:gdLst/>
            <a:ahLst/>
            <a:cxnLst/>
            <a:rect l="l" t="t" r="r" b="b"/>
            <a:pathLst>
              <a:path w="11349" h="7234" extrusionOk="0">
                <a:moveTo>
                  <a:pt x="2825" y="0"/>
                </a:moveTo>
                <a:cubicBezTo>
                  <a:pt x="2619" y="0"/>
                  <a:pt x="2423" y="32"/>
                  <a:pt x="2241" y="100"/>
                </a:cubicBezTo>
                <a:cubicBezTo>
                  <a:pt x="0" y="930"/>
                  <a:pt x="1220" y="5290"/>
                  <a:pt x="1898" y="7233"/>
                </a:cubicBezTo>
                <a:lnTo>
                  <a:pt x="11348" y="7233"/>
                </a:lnTo>
                <a:cubicBezTo>
                  <a:pt x="9007" y="4184"/>
                  <a:pt x="5190" y="0"/>
                  <a:pt x="2825" y="0"/>
                </a:cubicBez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05" name="Google Shape;605;p30"/>
          <p:cNvSpPr/>
          <p:nvPr/>
        </p:nvSpPr>
        <p:spPr>
          <a:xfrm>
            <a:off x="-61796" y="5766876"/>
            <a:ext cx="3071448" cy="3470793"/>
          </a:xfrm>
          <a:custGeom>
            <a:avLst/>
            <a:gdLst/>
            <a:ahLst/>
            <a:cxnLst/>
            <a:rect l="l" t="t" r="r" b="b"/>
            <a:pathLst>
              <a:path w="16059" h="18170" extrusionOk="0">
                <a:moveTo>
                  <a:pt x="7695" y="1"/>
                </a:moveTo>
                <a:cubicBezTo>
                  <a:pt x="4629" y="1"/>
                  <a:pt x="2010" y="3197"/>
                  <a:pt x="1" y="6890"/>
                </a:cubicBezTo>
                <a:lnTo>
                  <a:pt x="1" y="18169"/>
                </a:lnTo>
                <a:lnTo>
                  <a:pt x="13612" y="18169"/>
                </a:lnTo>
                <a:cubicBezTo>
                  <a:pt x="14550" y="15875"/>
                  <a:pt x="16059" y="11356"/>
                  <a:pt x="14077" y="9847"/>
                </a:cubicBezTo>
                <a:cubicBezTo>
                  <a:pt x="13822" y="9652"/>
                  <a:pt x="13538" y="9564"/>
                  <a:pt x="13235" y="9564"/>
                </a:cubicBezTo>
                <a:cubicBezTo>
                  <a:pt x="10865" y="9564"/>
                  <a:pt x="7279" y="14943"/>
                  <a:pt x="6082" y="16835"/>
                </a:cubicBezTo>
                <a:cubicBezTo>
                  <a:pt x="7912" y="13795"/>
                  <a:pt x="15099" y="1097"/>
                  <a:pt x="8377" y="53"/>
                </a:cubicBezTo>
                <a:cubicBezTo>
                  <a:pt x="8147" y="18"/>
                  <a:pt x="7920" y="1"/>
                  <a:pt x="7695" y="1"/>
                </a:cubicBez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06" name="Google Shape;606;p30"/>
          <p:cNvSpPr/>
          <p:nvPr/>
        </p:nvSpPr>
        <p:spPr>
          <a:xfrm>
            <a:off x="-236611" y="6319877"/>
            <a:ext cx="1864405" cy="3674990"/>
          </a:xfrm>
          <a:custGeom>
            <a:avLst/>
            <a:gdLst/>
            <a:ahLst/>
            <a:cxnLst/>
            <a:rect l="l" t="t" r="r" b="b"/>
            <a:pathLst>
              <a:path w="9748" h="19239" extrusionOk="0">
                <a:moveTo>
                  <a:pt x="9271" y="0"/>
                </a:moveTo>
                <a:cubicBezTo>
                  <a:pt x="9134" y="0"/>
                  <a:pt x="9010" y="75"/>
                  <a:pt x="8917" y="199"/>
                </a:cubicBezTo>
                <a:cubicBezTo>
                  <a:pt x="8102" y="1297"/>
                  <a:pt x="7317" y="2417"/>
                  <a:pt x="6570" y="3560"/>
                </a:cubicBezTo>
                <a:cubicBezTo>
                  <a:pt x="5815" y="4711"/>
                  <a:pt x="5099" y="5885"/>
                  <a:pt x="4413" y="7074"/>
                </a:cubicBezTo>
                <a:cubicBezTo>
                  <a:pt x="3742" y="8247"/>
                  <a:pt x="3102" y="9436"/>
                  <a:pt x="2507" y="10656"/>
                </a:cubicBezTo>
                <a:cubicBezTo>
                  <a:pt x="1913" y="11875"/>
                  <a:pt x="1372" y="13125"/>
                  <a:pt x="945" y="14413"/>
                </a:cubicBezTo>
                <a:cubicBezTo>
                  <a:pt x="518" y="15693"/>
                  <a:pt x="213" y="17004"/>
                  <a:pt x="61" y="18346"/>
                </a:cubicBezTo>
                <a:cubicBezTo>
                  <a:pt x="46" y="18506"/>
                  <a:pt x="31" y="18673"/>
                  <a:pt x="15" y="18833"/>
                </a:cubicBezTo>
                <a:cubicBezTo>
                  <a:pt x="1" y="19039"/>
                  <a:pt x="199" y="19238"/>
                  <a:pt x="398" y="19238"/>
                </a:cubicBezTo>
                <a:cubicBezTo>
                  <a:pt x="405" y="19238"/>
                  <a:pt x="412" y="19238"/>
                  <a:pt x="419" y="19237"/>
                </a:cubicBezTo>
                <a:cubicBezTo>
                  <a:pt x="655" y="19230"/>
                  <a:pt x="808" y="19062"/>
                  <a:pt x="823" y="18833"/>
                </a:cubicBezTo>
                <a:cubicBezTo>
                  <a:pt x="838" y="18673"/>
                  <a:pt x="854" y="18506"/>
                  <a:pt x="869" y="18346"/>
                </a:cubicBezTo>
                <a:cubicBezTo>
                  <a:pt x="884" y="18262"/>
                  <a:pt x="892" y="18186"/>
                  <a:pt x="899" y="18109"/>
                </a:cubicBezTo>
                <a:cubicBezTo>
                  <a:pt x="899" y="18091"/>
                  <a:pt x="905" y="18053"/>
                  <a:pt x="908" y="18043"/>
                </a:cubicBezTo>
                <a:lnTo>
                  <a:pt x="908" y="18043"/>
                </a:lnTo>
                <a:cubicBezTo>
                  <a:pt x="907" y="18052"/>
                  <a:pt x="907" y="18061"/>
                  <a:pt x="907" y="18071"/>
                </a:cubicBezTo>
                <a:cubicBezTo>
                  <a:pt x="909" y="18049"/>
                  <a:pt x="910" y="18040"/>
                  <a:pt x="909" y="18040"/>
                </a:cubicBezTo>
                <a:cubicBezTo>
                  <a:pt x="908" y="18040"/>
                  <a:pt x="908" y="18041"/>
                  <a:pt x="908" y="18043"/>
                </a:cubicBezTo>
                <a:lnTo>
                  <a:pt x="908" y="18043"/>
                </a:lnTo>
                <a:cubicBezTo>
                  <a:pt x="910" y="18001"/>
                  <a:pt x="916" y="17964"/>
                  <a:pt x="922" y="17926"/>
                </a:cubicBezTo>
                <a:cubicBezTo>
                  <a:pt x="968" y="17599"/>
                  <a:pt x="1029" y="17279"/>
                  <a:pt x="1098" y="16951"/>
                </a:cubicBezTo>
                <a:cubicBezTo>
                  <a:pt x="1227" y="16311"/>
                  <a:pt x="1395" y="15678"/>
                  <a:pt x="1593" y="15046"/>
                </a:cubicBezTo>
                <a:cubicBezTo>
                  <a:pt x="1783" y="14421"/>
                  <a:pt x="2012" y="13796"/>
                  <a:pt x="2256" y="13186"/>
                </a:cubicBezTo>
                <a:cubicBezTo>
                  <a:pt x="2286" y="13110"/>
                  <a:pt x="2317" y="13034"/>
                  <a:pt x="2347" y="12965"/>
                </a:cubicBezTo>
                <a:cubicBezTo>
                  <a:pt x="2363" y="12927"/>
                  <a:pt x="2378" y="12896"/>
                  <a:pt x="2393" y="12858"/>
                </a:cubicBezTo>
                <a:cubicBezTo>
                  <a:pt x="2401" y="12843"/>
                  <a:pt x="2401" y="12828"/>
                  <a:pt x="2408" y="12813"/>
                </a:cubicBezTo>
                <a:cubicBezTo>
                  <a:pt x="2408" y="12813"/>
                  <a:pt x="2421" y="12784"/>
                  <a:pt x="2430" y="12765"/>
                </a:cubicBezTo>
                <a:lnTo>
                  <a:pt x="2430" y="12765"/>
                </a:lnTo>
                <a:cubicBezTo>
                  <a:pt x="2430" y="12766"/>
                  <a:pt x="2430" y="12766"/>
                  <a:pt x="2430" y="12766"/>
                </a:cubicBezTo>
                <a:cubicBezTo>
                  <a:pt x="2432" y="12766"/>
                  <a:pt x="2455" y="12702"/>
                  <a:pt x="2462" y="12683"/>
                </a:cubicBezTo>
                <a:cubicBezTo>
                  <a:pt x="2477" y="12645"/>
                  <a:pt x="2500" y="12607"/>
                  <a:pt x="2515" y="12569"/>
                </a:cubicBezTo>
                <a:cubicBezTo>
                  <a:pt x="2546" y="12492"/>
                  <a:pt x="2584" y="12409"/>
                  <a:pt x="2614" y="12332"/>
                </a:cubicBezTo>
                <a:cubicBezTo>
                  <a:pt x="2751" y="12028"/>
                  <a:pt x="2889" y="11730"/>
                  <a:pt x="3033" y="11425"/>
                </a:cubicBezTo>
                <a:cubicBezTo>
                  <a:pt x="3605" y="10214"/>
                  <a:pt x="4238" y="9032"/>
                  <a:pt x="4901" y="7866"/>
                </a:cubicBezTo>
                <a:cubicBezTo>
                  <a:pt x="5564" y="6685"/>
                  <a:pt x="6265" y="5519"/>
                  <a:pt x="6996" y="4383"/>
                </a:cubicBezTo>
                <a:cubicBezTo>
                  <a:pt x="7736" y="3240"/>
                  <a:pt x="8513" y="2120"/>
                  <a:pt x="9313" y="1022"/>
                </a:cubicBezTo>
                <a:cubicBezTo>
                  <a:pt x="9412" y="885"/>
                  <a:pt x="9519" y="748"/>
                  <a:pt x="9618" y="611"/>
                </a:cubicBezTo>
                <a:cubicBezTo>
                  <a:pt x="9748" y="435"/>
                  <a:pt x="9649" y="146"/>
                  <a:pt x="9473" y="54"/>
                </a:cubicBezTo>
                <a:cubicBezTo>
                  <a:pt x="9404" y="17"/>
                  <a:pt x="9336" y="0"/>
                  <a:pt x="9271" y="0"/>
                </a:cubicBezTo>
                <a:close/>
              </a:path>
            </a:pathLst>
          </a:custGeom>
          <a:solidFill>
            <a:schemeClr val="accent6"/>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07" name="Google Shape;607;p30"/>
          <p:cNvSpPr/>
          <p:nvPr/>
        </p:nvSpPr>
        <p:spPr>
          <a:xfrm>
            <a:off x="722376" y="6417488"/>
            <a:ext cx="135795" cy="1031687"/>
          </a:xfrm>
          <a:custGeom>
            <a:avLst/>
            <a:gdLst/>
            <a:ahLst/>
            <a:cxnLst/>
            <a:rect l="l" t="t" r="r" b="b"/>
            <a:pathLst>
              <a:path w="710" h="5401" extrusionOk="0">
                <a:moveTo>
                  <a:pt x="214" y="1"/>
                </a:moveTo>
                <a:cubicBezTo>
                  <a:pt x="115" y="1"/>
                  <a:pt x="1" y="92"/>
                  <a:pt x="16" y="206"/>
                </a:cubicBezTo>
                <a:cubicBezTo>
                  <a:pt x="230" y="1860"/>
                  <a:pt x="306" y="3537"/>
                  <a:pt x="245" y="5206"/>
                </a:cubicBezTo>
                <a:cubicBezTo>
                  <a:pt x="241" y="5336"/>
                  <a:pt x="340" y="5400"/>
                  <a:pt x="441" y="5400"/>
                </a:cubicBezTo>
                <a:cubicBezTo>
                  <a:pt x="542" y="5400"/>
                  <a:pt x="645" y="5336"/>
                  <a:pt x="649" y="5206"/>
                </a:cubicBezTo>
                <a:cubicBezTo>
                  <a:pt x="710" y="3537"/>
                  <a:pt x="633" y="1860"/>
                  <a:pt x="420" y="206"/>
                </a:cubicBezTo>
                <a:cubicBezTo>
                  <a:pt x="405" y="100"/>
                  <a:pt x="336" y="1"/>
                  <a:pt x="214" y="1"/>
                </a:cubicBezTo>
                <a:close/>
              </a:path>
            </a:pathLst>
          </a:custGeom>
          <a:solidFill>
            <a:schemeClr val="accent6"/>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08" name="Google Shape;608;p30"/>
          <p:cNvSpPr/>
          <p:nvPr/>
        </p:nvSpPr>
        <p:spPr>
          <a:xfrm>
            <a:off x="591172" y="7395512"/>
            <a:ext cx="1229422" cy="459397"/>
          </a:xfrm>
          <a:custGeom>
            <a:avLst/>
            <a:gdLst/>
            <a:ahLst/>
            <a:cxnLst/>
            <a:rect l="l" t="t" r="r" b="b"/>
            <a:pathLst>
              <a:path w="6428" h="2405" extrusionOk="0">
                <a:moveTo>
                  <a:pt x="6158" y="0"/>
                </a:moveTo>
                <a:cubicBezTo>
                  <a:pt x="6139" y="0"/>
                  <a:pt x="6119" y="3"/>
                  <a:pt x="6098" y="10"/>
                </a:cubicBezTo>
                <a:cubicBezTo>
                  <a:pt x="4551" y="490"/>
                  <a:pt x="3011" y="1001"/>
                  <a:pt x="1487" y="1534"/>
                </a:cubicBezTo>
                <a:cubicBezTo>
                  <a:pt x="1053" y="1687"/>
                  <a:pt x="611" y="1847"/>
                  <a:pt x="176" y="2007"/>
                </a:cubicBezTo>
                <a:cubicBezTo>
                  <a:pt x="70" y="2037"/>
                  <a:pt x="1" y="2144"/>
                  <a:pt x="31" y="2250"/>
                </a:cubicBezTo>
                <a:cubicBezTo>
                  <a:pt x="57" y="2333"/>
                  <a:pt x="145" y="2405"/>
                  <a:pt x="231" y="2405"/>
                </a:cubicBezTo>
                <a:cubicBezTo>
                  <a:pt x="249" y="2405"/>
                  <a:pt x="266" y="2402"/>
                  <a:pt x="283" y="2395"/>
                </a:cubicBezTo>
                <a:cubicBezTo>
                  <a:pt x="1807" y="1839"/>
                  <a:pt x="3339" y="1321"/>
                  <a:pt x="4879" y="825"/>
                </a:cubicBezTo>
                <a:cubicBezTo>
                  <a:pt x="5321" y="680"/>
                  <a:pt x="5763" y="543"/>
                  <a:pt x="6205" y="406"/>
                </a:cubicBezTo>
                <a:cubicBezTo>
                  <a:pt x="6427" y="337"/>
                  <a:pt x="6358" y="0"/>
                  <a:pt x="6158" y="0"/>
                </a:cubicBezTo>
                <a:close/>
              </a:path>
            </a:pathLst>
          </a:custGeom>
          <a:solidFill>
            <a:schemeClr val="accent6"/>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09" name="Google Shape;609;p30"/>
          <p:cNvSpPr/>
          <p:nvPr/>
        </p:nvSpPr>
        <p:spPr>
          <a:xfrm>
            <a:off x="140909" y="7425109"/>
            <a:ext cx="271972" cy="939998"/>
          </a:xfrm>
          <a:custGeom>
            <a:avLst/>
            <a:gdLst/>
            <a:ahLst/>
            <a:cxnLst/>
            <a:rect l="l" t="t" r="r" b="b"/>
            <a:pathLst>
              <a:path w="1422" h="4921" extrusionOk="0">
                <a:moveTo>
                  <a:pt x="254" y="1"/>
                </a:moveTo>
                <a:cubicBezTo>
                  <a:pt x="133" y="1"/>
                  <a:pt x="1" y="102"/>
                  <a:pt x="33" y="258"/>
                </a:cubicBezTo>
                <a:cubicBezTo>
                  <a:pt x="361" y="1759"/>
                  <a:pt x="681" y="3268"/>
                  <a:pt x="1001" y="4777"/>
                </a:cubicBezTo>
                <a:cubicBezTo>
                  <a:pt x="1022" y="4878"/>
                  <a:pt x="1097" y="4921"/>
                  <a:pt x="1175" y="4921"/>
                </a:cubicBezTo>
                <a:cubicBezTo>
                  <a:pt x="1294" y="4921"/>
                  <a:pt x="1422" y="4822"/>
                  <a:pt x="1390" y="4671"/>
                </a:cubicBezTo>
                <a:cubicBezTo>
                  <a:pt x="1069" y="3162"/>
                  <a:pt x="749" y="1653"/>
                  <a:pt x="429" y="144"/>
                </a:cubicBezTo>
                <a:cubicBezTo>
                  <a:pt x="408" y="44"/>
                  <a:pt x="333" y="1"/>
                  <a:pt x="254" y="1"/>
                </a:cubicBezTo>
                <a:close/>
              </a:path>
            </a:pathLst>
          </a:custGeom>
          <a:solidFill>
            <a:schemeClr val="accent6"/>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10" name="Google Shape;610;p30"/>
          <p:cNvSpPr/>
          <p:nvPr/>
        </p:nvSpPr>
        <p:spPr>
          <a:xfrm>
            <a:off x="14057343" y="4080934"/>
            <a:ext cx="2175012" cy="5156716"/>
          </a:xfrm>
          <a:custGeom>
            <a:avLst/>
            <a:gdLst/>
            <a:ahLst/>
            <a:cxnLst/>
            <a:rect l="l" t="t" r="r" b="b"/>
            <a:pathLst>
              <a:path w="11372" h="26996" extrusionOk="0">
                <a:moveTo>
                  <a:pt x="11371" y="0"/>
                </a:moveTo>
                <a:cubicBezTo>
                  <a:pt x="2203" y="6730"/>
                  <a:pt x="358" y="22163"/>
                  <a:pt x="0" y="26995"/>
                </a:cubicBezTo>
                <a:lnTo>
                  <a:pt x="11371" y="26995"/>
                </a:lnTo>
                <a:lnTo>
                  <a:pt x="11371" y="0"/>
                </a:ln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11" name="Google Shape;611;p30"/>
          <p:cNvSpPr/>
          <p:nvPr/>
        </p:nvSpPr>
        <p:spPr>
          <a:xfrm>
            <a:off x="14975589" y="5468312"/>
            <a:ext cx="1256772" cy="2843490"/>
          </a:xfrm>
          <a:custGeom>
            <a:avLst/>
            <a:gdLst/>
            <a:ahLst/>
            <a:cxnLst/>
            <a:rect l="l" t="t" r="r" b="b"/>
            <a:pathLst>
              <a:path w="6571" h="14886" extrusionOk="0">
                <a:moveTo>
                  <a:pt x="466" y="0"/>
                </a:moveTo>
                <a:cubicBezTo>
                  <a:pt x="306" y="298"/>
                  <a:pt x="153" y="595"/>
                  <a:pt x="1" y="900"/>
                </a:cubicBezTo>
                <a:cubicBezTo>
                  <a:pt x="2607" y="4619"/>
                  <a:pt x="4878" y="10076"/>
                  <a:pt x="6570" y="14885"/>
                </a:cubicBezTo>
                <a:lnTo>
                  <a:pt x="6570" y="11821"/>
                </a:lnTo>
                <a:cubicBezTo>
                  <a:pt x="4886" y="7462"/>
                  <a:pt x="2798" y="2996"/>
                  <a:pt x="466" y="0"/>
                </a:cubicBezTo>
                <a:close/>
              </a:path>
            </a:pathLst>
          </a:custGeom>
          <a:solidFill>
            <a:schemeClr val="dk1"/>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12" name="Google Shape;612;p30"/>
          <p:cNvSpPr/>
          <p:nvPr/>
        </p:nvSpPr>
        <p:spPr>
          <a:xfrm>
            <a:off x="11775698" y="5722940"/>
            <a:ext cx="2296079" cy="3558661"/>
          </a:xfrm>
          <a:custGeom>
            <a:avLst/>
            <a:gdLst/>
            <a:ahLst/>
            <a:cxnLst/>
            <a:rect l="l" t="t" r="r" b="b"/>
            <a:pathLst>
              <a:path w="12005" h="18630" extrusionOk="0">
                <a:moveTo>
                  <a:pt x="6438" y="0"/>
                </a:moveTo>
                <a:cubicBezTo>
                  <a:pt x="6226" y="0"/>
                  <a:pt x="6006" y="28"/>
                  <a:pt x="5777" y="86"/>
                </a:cubicBezTo>
                <a:cubicBezTo>
                  <a:pt x="0" y="1550"/>
                  <a:pt x="2508" y="16030"/>
                  <a:pt x="3011" y="18629"/>
                </a:cubicBezTo>
                <a:lnTo>
                  <a:pt x="12004" y="18629"/>
                </a:lnTo>
                <a:cubicBezTo>
                  <a:pt x="11895" y="13990"/>
                  <a:pt x="11178" y="0"/>
                  <a:pt x="6438" y="0"/>
                </a:cubicBezTo>
                <a:close/>
              </a:path>
            </a:pathLst>
          </a:custGeom>
          <a:solidFill>
            <a:schemeClr val="dk1"/>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13" name="Google Shape;613;p30"/>
          <p:cNvSpPr/>
          <p:nvPr/>
        </p:nvSpPr>
        <p:spPr>
          <a:xfrm>
            <a:off x="11160108" y="8160928"/>
            <a:ext cx="1146606" cy="1076768"/>
          </a:xfrm>
          <a:custGeom>
            <a:avLst/>
            <a:gdLst/>
            <a:ahLst/>
            <a:cxnLst/>
            <a:rect l="l" t="t" r="r" b="b"/>
            <a:pathLst>
              <a:path w="5995" h="5637" extrusionOk="0">
                <a:moveTo>
                  <a:pt x="1669" y="1"/>
                </a:moveTo>
                <a:cubicBezTo>
                  <a:pt x="61" y="1"/>
                  <a:pt x="0" y="3553"/>
                  <a:pt x="104" y="5636"/>
                </a:cubicBezTo>
                <a:lnTo>
                  <a:pt x="5995" y="5636"/>
                </a:lnTo>
                <a:cubicBezTo>
                  <a:pt x="5522" y="4333"/>
                  <a:pt x="3907" y="278"/>
                  <a:pt x="1826" y="12"/>
                </a:cubicBezTo>
                <a:cubicBezTo>
                  <a:pt x="1772" y="4"/>
                  <a:pt x="1720" y="1"/>
                  <a:pt x="1669" y="1"/>
                </a:cubicBez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14" name="Google Shape;614;p30"/>
          <p:cNvSpPr/>
          <p:nvPr/>
        </p:nvSpPr>
        <p:spPr>
          <a:xfrm>
            <a:off x="12506017" y="4787135"/>
            <a:ext cx="3726325" cy="4450523"/>
          </a:xfrm>
          <a:custGeom>
            <a:avLst/>
            <a:gdLst/>
            <a:ahLst/>
            <a:cxnLst/>
            <a:rect l="l" t="t" r="r" b="b"/>
            <a:pathLst>
              <a:path w="19483" h="23299" extrusionOk="0">
                <a:moveTo>
                  <a:pt x="6829" y="1"/>
                </a:moveTo>
                <a:cubicBezTo>
                  <a:pt x="1" y="1"/>
                  <a:pt x="3495" y="18198"/>
                  <a:pt x="4605" y="23298"/>
                </a:cubicBezTo>
                <a:lnTo>
                  <a:pt x="19482" y="23298"/>
                </a:lnTo>
                <a:lnTo>
                  <a:pt x="19482" y="18451"/>
                </a:lnTo>
                <a:cubicBezTo>
                  <a:pt x="16632" y="10357"/>
                  <a:pt x="12143" y="426"/>
                  <a:pt x="7166" y="15"/>
                </a:cubicBezTo>
                <a:cubicBezTo>
                  <a:pt x="7051" y="5"/>
                  <a:pt x="6939" y="1"/>
                  <a:pt x="6829" y="1"/>
                </a:cubicBez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15" name="Google Shape;615;p30"/>
          <p:cNvSpPr/>
          <p:nvPr/>
        </p:nvSpPr>
        <p:spPr>
          <a:xfrm>
            <a:off x="14680871" y="6248715"/>
            <a:ext cx="392083" cy="1637787"/>
          </a:xfrm>
          <a:custGeom>
            <a:avLst/>
            <a:gdLst/>
            <a:ahLst/>
            <a:cxnLst/>
            <a:rect l="l" t="t" r="r" b="b"/>
            <a:pathLst>
              <a:path w="2050" h="8574" extrusionOk="0">
                <a:moveTo>
                  <a:pt x="1804" y="1"/>
                </a:moveTo>
                <a:cubicBezTo>
                  <a:pt x="1725" y="1"/>
                  <a:pt x="1648" y="44"/>
                  <a:pt x="1624" y="144"/>
                </a:cubicBezTo>
                <a:cubicBezTo>
                  <a:pt x="1159" y="2255"/>
                  <a:pt x="732" y="4374"/>
                  <a:pt x="344" y="6508"/>
                </a:cubicBezTo>
                <a:cubicBezTo>
                  <a:pt x="229" y="7110"/>
                  <a:pt x="123" y="7712"/>
                  <a:pt x="16" y="8322"/>
                </a:cubicBezTo>
                <a:cubicBezTo>
                  <a:pt x="1" y="8429"/>
                  <a:pt x="46" y="8535"/>
                  <a:pt x="161" y="8566"/>
                </a:cubicBezTo>
                <a:cubicBezTo>
                  <a:pt x="178" y="8571"/>
                  <a:pt x="196" y="8574"/>
                  <a:pt x="215" y="8574"/>
                </a:cubicBezTo>
                <a:cubicBezTo>
                  <a:pt x="301" y="8574"/>
                  <a:pt x="392" y="8517"/>
                  <a:pt x="405" y="8429"/>
                </a:cubicBezTo>
                <a:cubicBezTo>
                  <a:pt x="778" y="6295"/>
                  <a:pt x="1182" y="4168"/>
                  <a:pt x="1624" y="2057"/>
                </a:cubicBezTo>
                <a:cubicBezTo>
                  <a:pt x="1754" y="1455"/>
                  <a:pt x="1883" y="853"/>
                  <a:pt x="2013" y="251"/>
                </a:cubicBezTo>
                <a:cubicBezTo>
                  <a:pt x="2049" y="100"/>
                  <a:pt x="1923" y="1"/>
                  <a:pt x="1804" y="1"/>
                </a:cubicBezTo>
                <a:close/>
              </a:path>
            </a:pathLst>
          </a:custGeom>
          <a:solidFill>
            <a:schemeClr val="accent6"/>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16" name="Google Shape;616;p30"/>
          <p:cNvSpPr/>
          <p:nvPr/>
        </p:nvSpPr>
        <p:spPr>
          <a:xfrm>
            <a:off x="13325001" y="7917759"/>
            <a:ext cx="1730140" cy="1208187"/>
          </a:xfrm>
          <a:custGeom>
            <a:avLst/>
            <a:gdLst/>
            <a:ahLst/>
            <a:cxnLst/>
            <a:rect l="l" t="t" r="r" b="b"/>
            <a:pathLst>
              <a:path w="9046" h="6325" extrusionOk="0">
                <a:moveTo>
                  <a:pt x="281" y="0"/>
                </a:moveTo>
                <a:cubicBezTo>
                  <a:pt x="114" y="0"/>
                  <a:pt x="0" y="264"/>
                  <a:pt x="179" y="385"/>
                </a:cubicBezTo>
                <a:cubicBezTo>
                  <a:pt x="1307" y="1155"/>
                  <a:pt x="2434" y="1925"/>
                  <a:pt x="3570" y="2695"/>
                </a:cubicBezTo>
                <a:cubicBezTo>
                  <a:pt x="4683" y="3457"/>
                  <a:pt x="5803" y="4219"/>
                  <a:pt x="6916" y="4981"/>
                </a:cubicBezTo>
                <a:cubicBezTo>
                  <a:pt x="7503" y="5377"/>
                  <a:pt x="8082" y="5789"/>
                  <a:pt x="8608" y="6269"/>
                </a:cubicBezTo>
                <a:cubicBezTo>
                  <a:pt x="8652" y="6308"/>
                  <a:pt x="8700" y="6324"/>
                  <a:pt x="8746" y="6324"/>
                </a:cubicBezTo>
                <a:cubicBezTo>
                  <a:pt x="8908" y="6324"/>
                  <a:pt x="9046" y="6122"/>
                  <a:pt x="8897" y="5979"/>
                </a:cubicBezTo>
                <a:cubicBezTo>
                  <a:pt x="8425" y="5553"/>
                  <a:pt x="7907" y="5172"/>
                  <a:pt x="7381" y="4813"/>
                </a:cubicBezTo>
                <a:cubicBezTo>
                  <a:pt x="6832" y="4425"/>
                  <a:pt x="6276" y="4051"/>
                  <a:pt x="5719" y="3670"/>
                </a:cubicBezTo>
                <a:cubicBezTo>
                  <a:pt x="4584" y="2900"/>
                  <a:pt x="3441" y="2123"/>
                  <a:pt x="2305" y="1346"/>
                </a:cubicBezTo>
                <a:cubicBezTo>
                  <a:pt x="1665" y="911"/>
                  <a:pt x="1025" y="469"/>
                  <a:pt x="384" y="35"/>
                </a:cubicBezTo>
                <a:cubicBezTo>
                  <a:pt x="349" y="11"/>
                  <a:pt x="314" y="0"/>
                  <a:pt x="281" y="0"/>
                </a:cubicBezTo>
                <a:close/>
              </a:path>
            </a:pathLst>
          </a:custGeom>
          <a:solidFill>
            <a:schemeClr val="accent6"/>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17" name="Google Shape;617;p30"/>
          <p:cNvSpPr/>
          <p:nvPr/>
        </p:nvSpPr>
        <p:spPr>
          <a:xfrm>
            <a:off x="13724929" y="5123903"/>
            <a:ext cx="1603717" cy="5418028"/>
          </a:xfrm>
          <a:custGeom>
            <a:avLst/>
            <a:gdLst/>
            <a:ahLst/>
            <a:cxnLst/>
            <a:rect l="l" t="t" r="r" b="b"/>
            <a:pathLst>
              <a:path w="8385" h="28364" extrusionOk="0">
                <a:moveTo>
                  <a:pt x="439" y="0"/>
                </a:moveTo>
                <a:cubicBezTo>
                  <a:pt x="365" y="0"/>
                  <a:pt x="294" y="17"/>
                  <a:pt x="237" y="51"/>
                </a:cubicBezTo>
                <a:cubicBezTo>
                  <a:pt x="31" y="172"/>
                  <a:pt x="1" y="409"/>
                  <a:pt x="92" y="607"/>
                </a:cubicBezTo>
                <a:cubicBezTo>
                  <a:pt x="839" y="2284"/>
                  <a:pt x="1532" y="3983"/>
                  <a:pt x="2180" y="5706"/>
                </a:cubicBezTo>
                <a:cubicBezTo>
                  <a:pt x="2836" y="7451"/>
                  <a:pt x="3445" y="9211"/>
                  <a:pt x="3994" y="10995"/>
                </a:cubicBezTo>
                <a:cubicBezTo>
                  <a:pt x="4543" y="12771"/>
                  <a:pt x="5038" y="14554"/>
                  <a:pt x="5473" y="16360"/>
                </a:cubicBezTo>
                <a:cubicBezTo>
                  <a:pt x="5922" y="18167"/>
                  <a:pt x="6311" y="19996"/>
                  <a:pt x="6646" y="21825"/>
                </a:cubicBezTo>
                <a:cubicBezTo>
                  <a:pt x="6974" y="23639"/>
                  <a:pt x="7248" y="25460"/>
                  <a:pt x="7469" y="27274"/>
                </a:cubicBezTo>
                <a:cubicBezTo>
                  <a:pt x="7500" y="27503"/>
                  <a:pt x="7523" y="27731"/>
                  <a:pt x="7546" y="27960"/>
                </a:cubicBezTo>
                <a:cubicBezTo>
                  <a:pt x="7576" y="28181"/>
                  <a:pt x="7721" y="28364"/>
                  <a:pt x="7957" y="28364"/>
                </a:cubicBezTo>
                <a:cubicBezTo>
                  <a:pt x="8155" y="28364"/>
                  <a:pt x="8384" y="28181"/>
                  <a:pt x="8361" y="27960"/>
                </a:cubicBezTo>
                <a:cubicBezTo>
                  <a:pt x="8148" y="26085"/>
                  <a:pt x="7881" y="24210"/>
                  <a:pt x="7553" y="22343"/>
                </a:cubicBezTo>
                <a:cubicBezTo>
                  <a:pt x="7233" y="20499"/>
                  <a:pt x="6860" y="18662"/>
                  <a:pt x="6425" y="16840"/>
                </a:cubicBezTo>
                <a:cubicBezTo>
                  <a:pt x="5991" y="15019"/>
                  <a:pt x="5511" y="13213"/>
                  <a:pt x="4970" y="11422"/>
                </a:cubicBezTo>
                <a:cubicBezTo>
                  <a:pt x="4429" y="9623"/>
                  <a:pt x="3834" y="7847"/>
                  <a:pt x="3186" y="6094"/>
                </a:cubicBezTo>
                <a:cubicBezTo>
                  <a:pt x="2531" y="4319"/>
                  <a:pt x="1830" y="2566"/>
                  <a:pt x="1068" y="828"/>
                </a:cubicBezTo>
                <a:cubicBezTo>
                  <a:pt x="976" y="622"/>
                  <a:pt x="885" y="409"/>
                  <a:pt x="786" y="195"/>
                </a:cubicBezTo>
                <a:cubicBezTo>
                  <a:pt x="730" y="64"/>
                  <a:pt x="581" y="0"/>
                  <a:pt x="439" y="0"/>
                </a:cubicBezTo>
                <a:close/>
              </a:path>
            </a:pathLst>
          </a:custGeom>
          <a:solidFill>
            <a:schemeClr val="accent6"/>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18" name="Google Shape;618;p30"/>
          <p:cNvSpPr/>
          <p:nvPr/>
        </p:nvSpPr>
        <p:spPr>
          <a:xfrm>
            <a:off x="9334323" y="7942400"/>
            <a:ext cx="1097835" cy="1733486"/>
          </a:xfrm>
          <a:custGeom>
            <a:avLst/>
            <a:gdLst/>
            <a:ahLst/>
            <a:cxnLst/>
            <a:rect l="l" t="t" r="r" b="b"/>
            <a:pathLst>
              <a:path w="5740" h="9075" extrusionOk="0">
                <a:moveTo>
                  <a:pt x="472" y="1"/>
                </a:moveTo>
                <a:cubicBezTo>
                  <a:pt x="409" y="1"/>
                  <a:pt x="344" y="18"/>
                  <a:pt x="283" y="58"/>
                </a:cubicBezTo>
                <a:cubicBezTo>
                  <a:pt x="115" y="165"/>
                  <a:pt x="1" y="432"/>
                  <a:pt x="138" y="615"/>
                </a:cubicBezTo>
                <a:cubicBezTo>
                  <a:pt x="893" y="1613"/>
                  <a:pt x="1594" y="2642"/>
                  <a:pt x="2249" y="3709"/>
                </a:cubicBezTo>
                <a:cubicBezTo>
                  <a:pt x="2905" y="4761"/>
                  <a:pt x="3507" y="5850"/>
                  <a:pt x="4056" y="6963"/>
                </a:cubicBezTo>
                <a:cubicBezTo>
                  <a:pt x="4368" y="7596"/>
                  <a:pt x="4665" y="8228"/>
                  <a:pt x="4947" y="8876"/>
                </a:cubicBezTo>
                <a:cubicBezTo>
                  <a:pt x="5003" y="9007"/>
                  <a:pt x="5155" y="9075"/>
                  <a:pt x="5300" y="9075"/>
                </a:cubicBezTo>
                <a:cubicBezTo>
                  <a:pt x="5374" y="9075"/>
                  <a:pt x="5447" y="9057"/>
                  <a:pt x="5504" y="9021"/>
                </a:cubicBezTo>
                <a:cubicBezTo>
                  <a:pt x="5702" y="8891"/>
                  <a:pt x="5740" y="8678"/>
                  <a:pt x="5648" y="8472"/>
                </a:cubicBezTo>
                <a:cubicBezTo>
                  <a:pt x="5153" y="7321"/>
                  <a:pt x="4604" y="6201"/>
                  <a:pt x="4002" y="5104"/>
                </a:cubicBezTo>
                <a:cubicBezTo>
                  <a:pt x="3408" y="4014"/>
                  <a:pt x="2760" y="2954"/>
                  <a:pt x="2066" y="1925"/>
                </a:cubicBezTo>
                <a:cubicBezTo>
                  <a:pt x="1670" y="1339"/>
                  <a:pt x="1258" y="767"/>
                  <a:pt x="839" y="203"/>
                </a:cubicBezTo>
                <a:cubicBezTo>
                  <a:pt x="750" y="87"/>
                  <a:pt x="613" y="1"/>
                  <a:pt x="472" y="1"/>
                </a:cubicBezTo>
                <a:close/>
              </a:path>
            </a:pathLst>
          </a:custGeom>
          <a:solidFill>
            <a:schemeClr val="accent6"/>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19" name="Google Shape;619;p30"/>
          <p:cNvSpPr/>
          <p:nvPr/>
        </p:nvSpPr>
        <p:spPr>
          <a:xfrm>
            <a:off x="9031172" y="8515078"/>
            <a:ext cx="1006029" cy="436094"/>
          </a:xfrm>
          <a:custGeom>
            <a:avLst/>
            <a:gdLst/>
            <a:ahLst/>
            <a:cxnLst/>
            <a:rect l="l" t="t" r="r" b="b"/>
            <a:pathLst>
              <a:path w="5260" h="2283" extrusionOk="0">
                <a:moveTo>
                  <a:pt x="231" y="0"/>
                </a:moveTo>
                <a:cubicBezTo>
                  <a:pt x="145" y="0"/>
                  <a:pt x="57" y="72"/>
                  <a:pt x="31" y="154"/>
                </a:cubicBezTo>
                <a:cubicBezTo>
                  <a:pt x="1" y="261"/>
                  <a:pt x="69" y="360"/>
                  <a:pt x="176" y="398"/>
                </a:cubicBezTo>
                <a:cubicBezTo>
                  <a:pt x="1776" y="1016"/>
                  <a:pt x="3377" y="1641"/>
                  <a:pt x="4977" y="2273"/>
                </a:cubicBezTo>
                <a:cubicBezTo>
                  <a:pt x="4994" y="2280"/>
                  <a:pt x="5012" y="2283"/>
                  <a:pt x="5029" y="2283"/>
                </a:cubicBezTo>
                <a:cubicBezTo>
                  <a:pt x="5115" y="2283"/>
                  <a:pt x="5202" y="2212"/>
                  <a:pt x="5221" y="2136"/>
                </a:cubicBezTo>
                <a:cubicBezTo>
                  <a:pt x="5259" y="2014"/>
                  <a:pt x="5183" y="1923"/>
                  <a:pt x="5084" y="1885"/>
                </a:cubicBezTo>
                <a:cubicBezTo>
                  <a:pt x="3484" y="1252"/>
                  <a:pt x="1891" y="627"/>
                  <a:pt x="283" y="10"/>
                </a:cubicBezTo>
                <a:cubicBezTo>
                  <a:pt x="266" y="3"/>
                  <a:pt x="249" y="0"/>
                  <a:pt x="231" y="0"/>
                </a:cubicBezTo>
                <a:close/>
              </a:path>
            </a:pathLst>
          </a:custGeom>
          <a:solidFill>
            <a:schemeClr val="accent6"/>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20" name="Google Shape;620;p30"/>
          <p:cNvSpPr/>
          <p:nvPr/>
        </p:nvSpPr>
        <p:spPr>
          <a:xfrm>
            <a:off x="9821275" y="7823969"/>
            <a:ext cx="109591" cy="845253"/>
          </a:xfrm>
          <a:custGeom>
            <a:avLst/>
            <a:gdLst/>
            <a:ahLst/>
            <a:cxnLst/>
            <a:rect l="l" t="t" r="r" b="b"/>
            <a:pathLst>
              <a:path w="573" h="4425" extrusionOk="0">
                <a:moveTo>
                  <a:pt x="196" y="1"/>
                </a:moveTo>
                <a:cubicBezTo>
                  <a:pt x="96" y="1"/>
                  <a:pt x="1" y="66"/>
                  <a:pt x="8" y="198"/>
                </a:cubicBezTo>
                <a:cubicBezTo>
                  <a:pt x="61" y="1539"/>
                  <a:pt x="107" y="2888"/>
                  <a:pt x="161" y="4230"/>
                </a:cubicBezTo>
                <a:cubicBezTo>
                  <a:pt x="168" y="4359"/>
                  <a:pt x="273" y="4424"/>
                  <a:pt x="374" y="4424"/>
                </a:cubicBezTo>
                <a:cubicBezTo>
                  <a:pt x="475" y="4424"/>
                  <a:pt x="572" y="4359"/>
                  <a:pt x="564" y="4230"/>
                </a:cubicBezTo>
                <a:cubicBezTo>
                  <a:pt x="519" y="2888"/>
                  <a:pt x="465" y="1539"/>
                  <a:pt x="412" y="198"/>
                </a:cubicBezTo>
                <a:cubicBezTo>
                  <a:pt x="404" y="68"/>
                  <a:pt x="298" y="1"/>
                  <a:pt x="196" y="1"/>
                </a:cubicBezTo>
                <a:close/>
              </a:path>
            </a:pathLst>
          </a:custGeom>
          <a:solidFill>
            <a:schemeClr val="accent6"/>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21" name="Google Shape;621;p30"/>
          <p:cNvSpPr/>
          <p:nvPr/>
        </p:nvSpPr>
        <p:spPr>
          <a:xfrm>
            <a:off x="15207606" y="318801"/>
            <a:ext cx="448156" cy="43679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22" name="Google Shape;622;p30"/>
          <p:cNvSpPr/>
          <p:nvPr/>
        </p:nvSpPr>
        <p:spPr>
          <a:xfrm>
            <a:off x="14393275" y="1227708"/>
            <a:ext cx="692247" cy="60036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23" name="Google Shape;623;p30"/>
          <p:cNvSpPr/>
          <p:nvPr/>
        </p:nvSpPr>
        <p:spPr>
          <a:xfrm>
            <a:off x="13387861" y="242849"/>
            <a:ext cx="814058" cy="860802"/>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24" name="Google Shape;624;p30"/>
          <p:cNvSpPr/>
          <p:nvPr/>
        </p:nvSpPr>
        <p:spPr>
          <a:xfrm>
            <a:off x="15655753" y="1351763"/>
            <a:ext cx="332649" cy="352219"/>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25" name="Google Shape;625;p30"/>
          <p:cNvSpPr/>
          <p:nvPr/>
        </p:nvSpPr>
        <p:spPr>
          <a:xfrm>
            <a:off x="15199363" y="2050356"/>
            <a:ext cx="692277" cy="675015"/>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26" name="Google Shape;626;p30"/>
          <p:cNvSpPr/>
          <p:nvPr/>
        </p:nvSpPr>
        <p:spPr>
          <a:xfrm>
            <a:off x="1127764" y="4080933"/>
            <a:ext cx="692277" cy="675015"/>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27" name="Google Shape;627;p30"/>
          <p:cNvSpPr/>
          <p:nvPr/>
        </p:nvSpPr>
        <p:spPr>
          <a:xfrm>
            <a:off x="2317374" y="3933384"/>
            <a:ext cx="332649" cy="352219"/>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28" name="Google Shape;628;p30"/>
          <p:cNvSpPr/>
          <p:nvPr/>
        </p:nvSpPr>
        <p:spPr>
          <a:xfrm>
            <a:off x="1066883" y="2852159"/>
            <a:ext cx="814058" cy="860802"/>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29" name="Google Shape;629;p30"/>
          <p:cNvSpPr/>
          <p:nvPr/>
        </p:nvSpPr>
        <p:spPr>
          <a:xfrm>
            <a:off x="2275154" y="2644796"/>
            <a:ext cx="692247" cy="60036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Tree>
    <p:extLst>
      <p:ext uri="{BB962C8B-B14F-4D97-AF65-F5344CB8AC3E}">
        <p14:creationId xmlns:p14="http://schemas.microsoft.com/office/powerpoint/2010/main" val="13972232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2"/>
        </a:solidFill>
        <a:effectLst/>
      </p:bgPr>
    </p:bg>
    <p:spTree>
      <p:nvGrpSpPr>
        <p:cNvPr id="1" name="Shape 630"/>
        <p:cNvGrpSpPr/>
        <p:nvPr/>
      </p:nvGrpSpPr>
      <p:grpSpPr>
        <a:xfrm>
          <a:off x="0" y="0"/>
          <a:ext cx="0" cy="0"/>
          <a:chOff x="0" y="0"/>
          <a:chExt cx="0" cy="0"/>
        </a:xfrm>
      </p:grpSpPr>
      <p:sp>
        <p:nvSpPr>
          <p:cNvPr id="631" name="Google Shape;631;p31"/>
          <p:cNvSpPr/>
          <p:nvPr/>
        </p:nvSpPr>
        <p:spPr>
          <a:xfrm>
            <a:off x="15207606" y="318801"/>
            <a:ext cx="448156" cy="43679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32" name="Google Shape;632;p31"/>
          <p:cNvSpPr/>
          <p:nvPr/>
        </p:nvSpPr>
        <p:spPr>
          <a:xfrm>
            <a:off x="14393275" y="1227708"/>
            <a:ext cx="692247" cy="60036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33" name="Google Shape;633;p31"/>
          <p:cNvSpPr/>
          <p:nvPr/>
        </p:nvSpPr>
        <p:spPr>
          <a:xfrm>
            <a:off x="13387861" y="242849"/>
            <a:ext cx="814058" cy="860802"/>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34" name="Google Shape;634;p31"/>
          <p:cNvSpPr/>
          <p:nvPr/>
        </p:nvSpPr>
        <p:spPr>
          <a:xfrm>
            <a:off x="15655753" y="1351763"/>
            <a:ext cx="332649" cy="352219"/>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35" name="Google Shape;635;p31"/>
          <p:cNvSpPr/>
          <p:nvPr/>
        </p:nvSpPr>
        <p:spPr>
          <a:xfrm>
            <a:off x="15199363" y="2050356"/>
            <a:ext cx="692277" cy="675015"/>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36" name="Google Shape;636;p31"/>
          <p:cNvSpPr/>
          <p:nvPr/>
        </p:nvSpPr>
        <p:spPr>
          <a:xfrm>
            <a:off x="234734" y="461458"/>
            <a:ext cx="722942" cy="74768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37" name="Google Shape;637;p31"/>
          <p:cNvSpPr/>
          <p:nvPr/>
        </p:nvSpPr>
        <p:spPr>
          <a:xfrm>
            <a:off x="1506235" y="361078"/>
            <a:ext cx="332649" cy="352219"/>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38" name="Google Shape;638;p31"/>
          <p:cNvSpPr/>
          <p:nvPr/>
        </p:nvSpPr>
        <p:spPr>
          <a:xfrm>
            <a:off x="942324" y="1466950"/>
            <a:ext cx="448156" cy="43679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39" name="Google Shape;639;p31"/>
          <p:cNvSpPr/>
          <p:nvPr/>
        </p:nvSpPr>
        <p:spPr>
          <a:xfrm>
            <a:off x="250074" y="2050351"/>
            <a:ext cx="692247" cy="60036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40" name="Google Shape;640;p31"/>
          <p:cNvSpPr/>
          <p:nvPr/>
        </p:nvSpPr>
        <p:spPr>
          <a:xfrm>
            <a:off x="1838862" y="804004"/>
            <a:ext cx="722918" cy="764437"/>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41" name="Google Shape;641;p31"/>
          <p:cNvSpPr/>
          <p:nvPr/>
        </p:nvSpPr>
        <p:spPr>
          <a:xfrm rot="10800000">
            <a:off x="600527" y="8359421"/>
            <a:ext cx="448156" cy="43679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42" name="Google Shape;642;p31"/>
          <p:cNvSpPr/>
          <p:nvPr/>
        </p:nvSpPr>
        <p:spPr>
          <a:xfrm rot="10800000">
            <a:off x="1170771" y="7286949"/>
            <a:ext cx="692247" cy="60036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43" name="Google Shape;643;p31"/>
          <p:cNvSpPr/>
          <p:nvPr/>
        </p:nvSpPr>
        <p:spPr>
          <a:xfrm rot="10800000">
            <a:off x="2054371" y="8011368"/>
            <a:ext cx="814058" cy="860802"/>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44" name="Google Shape;644;p31"/>
          <p:cNvSpPr/>
          <p:nvPr/>
        </p:nvSpPr>
        <p:spPr>
          <a:xfrm rot="10800000">
            <a:off x="267887" y="7411039"/>
            <a:ext cx="332649" cy="352219"/>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45" name="Google Shape;645;p31"/>
          <p:cNvSpPr/>
          <p:nvPr/>
        </p:nvSpPr>
        <p:spPr>
          <a:xfrm rot="10800000">
            <a:off x="364651" y="6389648"/>
            <a:ext cx="692277" cy="675015"/>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46" name="Google Shape;646;p31"/>
          <p:cNvSpPr/>
          <p:nvPr/>
        </p:nvSpPr>
        <p:spPr>
          <a:xfrm rot="10800000">
            <a:off x="15298615" y="7905881"/>
            <a:ext cx="722942" cy="74768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47" name="Google Shape;647;p31"/>
          <p:cNvSpPr/>
          <p:nvPr/>
        </p:nvSpPr>
        <p:spPr>
          <a:xfrm rot="10800000">
            <a:off x="14417404" y="8401722"/>
            <a:ext cx="332649" cy="352219"/>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48" name="Google Shape;648;p31"/>
          <p:cNvSpPr/>
          <p:nvPr/>
        </p:nvSpPr>
        <p:spPr>
          <a:xfrm rot="10800000">
            <a:off x="14865811" y="7211272"/>
            <a:ext cx="448156" cy="43679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49" name="Google Shape;649;p31"/>
          <p:cNvSpPr/>
          <p:nvPr/>
        </p:nvSpPr>
        <p:spPr>
          <a:xfrm rot="10800000">
            <a:off x="15313969" y="6464303"/>
            <a:ext cx="692247" cy="60036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50" name="Google Shape;650;p31"/>
          <p:cNvSpPr/>
          <p:nvPr/>
        </p:nvSpPr>
        <p:spPr>
          <a:xfrm rot="10800000">
            <a:off x="13694509" y="7546578"/>
            <a:ext cx="722918" cy="764437"/>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Tree>
    <p:extLst>
      <p:ext uri="{BB962C8B-B14F-4D97-AF65-F5344CB8AC3E}">
        <p14:creationId xmlns:p14="http://schemas.microsoft.com/office/powerpoint/2010/main" val="30222810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2"/>
        </a:solidFill>
        <a:effectLst/>
      </p:bgPr>
    </p:bg>
    <p:spTree>
      <p:nvGrpSpPr>
        <p:cNvPr id="1" name="Shape 651"/>
        <p:cNvGrpSpPr/>
        <p:nvPr/>
      </p:nvGrpSpPr>
      <p:grpSpPr>
        <a:xfrm>
          <a:off x="0" y="0"/>
          <a:ext cx="0" cy="0"/>
          <a:chOff x="0" y="0"/>
          <a:chExt cx="0" cy="0"/>
        </a:xfrm>
      </p:grpSpPr>
      <p:sp>
        <p:nvSpPr>
          <p:cNvPr id="652" name="Google Shape;652;p32"/>
          <p:cNvSpPr/>
          <p:nvPr/>
        </p:nvSpPr>
        <p:spPr>
          <a:xfrm flipH="1">
            <a:off x="-61810" y="-42955"/>
            <a:ext cx="4394774" cy="2653394"/>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53" name="Google Shape;653;p32"/>
          <p:cNvSpPr/>
          <p:nvPr/>
        </p:nvSpPr>
        <p:spPr>
          <a:xfrm>
            <a:off x="11881867" y="-42955"/>
            <a:ext cx="4394774" cy="2653394"/>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54" name="Google Shape;654;p32"/>
          <p:cNvSpPr/>
          <p:nvPr/>
        </p:nvSpPr>
        <p:spPr>
          <a:xfrm rot="10800000" flipH="1">
            <a:off x="3432062" y="7062885"/>
            <a:ext cx="610545" cy="645550"/>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55" name="Google Shape;655;p32"/>
          <p:cNvSpPr/>
          <p:nvPr/>
        </p:nvSpPr>
        <p:spPr>
          <a:xfrm rot="10800000" flipH="1">
            <a:off x="13987867" y="7681340"/>
            <a:ext cx="1075983" cy="113774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56" name="Google Shape;656;p32"/>
          <p:cNvSpPr/>
          <p:nvPr/>
        </p:nvSpPr>
        <p:spPr>
          <a:xfrm rot="10800000" flipH="1">
            <a:off x="12284223" y="6781894"/>
            <a:ext cx="366402" cy="387956"/>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57" name="Google Shape;657;p32"/>
          <p:cNvSpPr/>
          <p:nvPr/>
        </p:nvSpPr>
        <p:spPr>
          <a:xfrm rot="10800000" flipH="1">
            <a:off x="15063840" y="7044465"/>
            <a:ext cx="645724" cy="682427"/>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58" name="Google Shape;658;p32"/>
          <p:cNvSpPr/>
          <p:nvPr/>
        </p:nvSpPr>
        <p:spPr>
          <a:xfrm rot="10800000" flipH="1">
            <a:off x="12680571" y="7755188"/>
            <a:ext cx="762505" cy="743504"/>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59" name="Google Shape;659;p32"/>
          <p:cNvSpPr/>
          <p:nvPr/>
        </p:nvSpPr>
        <p:spPr>
          <a:xfrm rot="10800000" flipH="1">
            <a:off x="491792" y="6593967"/>
            <a:ext cx="493600" cy="479582"/>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60" name="Google Shape;660;p32"/>
          <p:cNvSpPr/>
          <p:nvPr/>
        </p:nvSpPr>
        <p:spPr>
          <a:xfrm rot="10800000" flipH="1">
            <a:off x="2666642" y="8250210"/>
            <a:ext cx="493620" cy="481116"/>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61" name="Google Shape;661;p32"/>
          <p:cNvSpPr/>
          <p:nvPr/>
        </p:nvSpPr>
        <p:spPr>
          <a:xfrm rot="10800000" flipH="1">
            <a:off x="13765907" y="6746318"/>
            <a:ext cx="493620" cy="480896"/>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62" name="Google Shape;662;p32"/>
          <p:cNvSpPr/>
          <p:nvPr/>
        </p:nvSpPr>
        <p:spPr>
          <a:xfrm rot="10800000" flipH="1">
            <a:off x="1567800" y="7360937"/>
            <a:ext cx="762473" cy="661287"/>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63" name="Google Shape;663;p32"/>
          <p:cNvSpPr/>
          <p:nvPr/>
        </p:nvSpPr>
        <p:spPr>
          <a:xfrm rot="10800000" flipH="1">
            <a:off x="14988544" y="4894504"/>
            <a:ext cx="796281" cy="823543"/>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64" name="Google Shape;664;p32"/>
          <p:cNvSpPr/>
          <p:nvPr/>
        </p:nvSpPr>
        <p:spPr>
          <a:xfrm rot="10800000" flipH="1">
            <a:off x="491821" y="7681340"/>
            <a:ext cx="1075983" cy="113774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65" name="Google Shape;665;p32"/>
          <p:cNvSpPr/>
          <p:nvPr/>
        </p:nvSpPr>
        <p:spPr>
          <a:xfrm rot="10800000" flipH="1">
            <a:off x="631651" y="5162637"/>
            <a:ext cx="796281" cy="823543"/>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
        <p:nvSpPr>
          <p:cNvPr id="666" name="Google Shape;666;p32"/>
          <p:cNvSpPr/>
          <p:nvPr/>
        </p:nvSpPr>
        <p:spPr>
          <a:xfrm rot="10800000" flipH="1">
            <a:off x="15291227" y="5815410"/>
            <a:ext cx="493620" cy="481116"/>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162663" tIns="162663" rIns="162663" bIns="162663" anchor="ctr" anchorCtr="0">
            <a:noAutofit/>
          </a:bodyPr>
          <a:lstStyle/>
          <a:p>
            <a:pPr defTabSz="914400" rtl="0" fontAlgn="auto">
              <a:spcBef>
                <a:spcPts val="0"/>
              </a:spcBef>
              <a:spcAft>
                <a:spcPts val="0"/>
              </a:spcAft>
              <a:buClr>
                <a:srgbClr val="000000"/>
              </a:buClr>
              <a:buFont typeface="Arial"/>
              <a:buNone/>
            </a:pPr>
            <a:endParaRPr sz="2500" kern="0">
              <a:solidFill>
                <a:srgbClr val="000000"/>
              </a:solidFill>
              <a:latin typeface="Arial"/>
              <a:cs typeface="Arial"/>
              <a:sym typeface="Arial"/>
            </a:endParaRPr>
          </a:p>
        </p:txBody>
      </p:sp>
    </p:spTree>
    <p:extLst>
      <p:ext uri="{BB962C8B-B14F-4D97-AF65-F5344CB8AC3E}">
        <p14:creationId xmlns:p14="http://schemas.microsoft.com/office/powerpoint/2010/main" val="266035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110563" y="2279727"/>
            <a:ext cx="14038866" cy="3803777"/>
          </a:xfrm>
          <a:prstGeom prst="rect">
            <a:avLst/>
          </a:prstGeom>
        </p:spPr>
        <p:txBody>
          <a:bodyPr lIns="88532" tIns="44266" rIns="88532" bIns="44266" anchor="b"/>
          <a:lstStyle>
            <a:lvl1pPr>
              <a:defRPr sz="8000"/>
            </a:lvl1pPr>
          </a:lstStyle>
          <a:p>
            <a:r>
              <a:rPr lang="zh-CN" altLang="en-US"/>
              <a:t>单击此处编辑母版标题样式</a:t>
            </a:r>
          </a:p>
        </p:txBody>
      </p:sp>
      <p:sp>
        <p:nvSpPr>
          <p:cNvPr id="3" name="文本占位符 2"/>
          <p:cNvSpPr>
            <a:spLocks noGrp="1"/>
          </p:cNvSpPr>
          <p:nvPr>
            <p:ph type="body" idx="1"/>
          </p:nvPr>
        </p:nvSpPr>
        <p:spPr>
          <a:xfrm>
            <a:off x="1110563" y="6119489"/>
            <a:ext cx="14038866" cy="2000316"/>
          </a:xfrm>
          <a:prstGeom prst="rect">
            <a:avLst/>
          </a:prstGeom>
        </p:spPr>
        <p:txBody>
          <a:bodyPr lIns="88532" tIns="44266" rIns="88532" bIns="44266"/>
          <a:lstStyle>
            <a:lvl1pPr marL="0" indent="0">
              <a:buNone/>
              <a:defRPr sz="3200">
                <a:solidFill>
                  <a:schemeClr val="tx1">
                    <a:tint val="75000"/>
                  </a:schemeClr>
                </a:solidFill>
              </a:defRPr>
            </a:lvl1pPr>
            <a:lvl2pPr marL="609274" indent="0">
              <a:buNone/>
              <a:defRPr sz="2700">
                <a:solidFill>
                  <a:schemeClr val="tx1">
                    <a:tint val="75000"/>
                  </a:schemeClr>
                </a:solidFill>
              </a:defRPr>
            </a:lvl2pPr>
            <a:lvl3pPr marL="1218547" indent="0">
              <a:buNone/>
              <a:defRPr sz="2400">
                <a:solidFill>
                  <a:schemeClr val="tx1">
                    <a:tint val="75000"/>
                  </a:schemeClr>
                </a:solidFill>
              </a:defRPr>
            </a:lvl3pPr>
            <a:lvl4pPr marL="1827821" indent="0">
              <a:buNone/>
              <a:defRPr sz="2100">
                <a:solidFill>
                  <a:schemeClr val="tx1">
                    <a:tint val="75000"/>
                  </a:schemeClr>
                </a:solidFill>
              </a:defRPr>
            </a:lvl4pPr>
            <a:lvl5pPr marL="2436480" indent="0">
              <a:buNone/>
              <a:defRPr sz="2100">
                <a:solidFill>
                  <a:schemeClr val="tx1">
                    <a:tint val="75000"/>
                  </a:schemeClr>
                </a:solidFill>
              </a:defRPr>
            </a:lvl5pPr>
            <a:lvl6pPr marL="3045754" indent="0">
              <a:buNone/>
              <a:defRPr sz="2100">
                <a:solidFill>
                  <a:schemeClr val="tx1">
                    <a:tint val="75000"/>
                  </a:schemeClr>
                </a:solidFill>
              </a:defRPr>
            </a:lvl6pPr>
            <a:lvl7pPr marL="3655028" indent="0">
              <a:buNone/>
              <a:defRPr sz="2100">
                <a:solidFill>
                  <a:schemeClr val="tx1">
                    <a:tint val="75000"/>
                  </a:schemeClr>
                </a:solidFill>
              </a:defRPr>
            </a:lvl7pPr>
            <a:lvl8pPr marL="4264301" indent="0">
              <a:buNone/>
              <a:defRPr sz="2100">
                <a:solidFill>
                  <a:schemeClr val="tx1">
                    <a:tint val="75000"/>
                  </a:schemeClr>
                </a:solidFill>
              </a:defRPr>
            </a:lvl8pPr>
            <a:lvl9pPr marL="4873575" indent="0">
              <a:buNone/>
              <a:defRPr sz="2100">
                <a:solidFill>
                  <a:schemeClr val="tx1">
                    <a:tint val="75000"/>
                  </a:schemeClr>
                </a:solidFill>
              </a:defRPr>
            </a:lvl9pPr>
          </a:lstStyle>
          <a:p>
            <a:pPr lvl="0"/>
            <a:r>
              <a:rPr lang="zh-CN" altLang="en-US"/>
              <a:t>单击此处编辑母版文本样式</a:t>
            </a:r>
          </a:p>
        </p:txBody>
      </p:sp>
    </p:spTree>
  </p:cSld>
  <p:clrMapOvr>
    <a:masterClrMapping/>
  </p:clrMapOvr>
  <p:transition advClick="0"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43530" y="265327"/>
            <a:ext cx="7983545" cy="1102979"/>
          </a:xfrm>
          <a:prstGeom prst="rect">
            <a:avLst/>
          </a:prstGeom>
        </p:spPr>
        <p:txBody>
          <a:bodyPr lIns="88532" tIns="44266" rIns="88532" bIns="44266"/>
          <a:lstStyle/>
          <a:p>
            <a:r>
              <a:rPr lang="zh-CN" altLang="en-US"/>
              <a:t>单击此处编辑母版标题样式</a:t>
            </a:r>
          </a:p>
        </p:txBody>
      </p:sp>
      <p:sp>
        <p:nvSpPr>
          <p:cNvPr id="3" name="内容占位符 2"/>
          <p:cNvSpPr>
            <a:spLocks noGrp="1"/>
          </p:cNvSpPr>
          <p:nvPr>
            <p:ph sz="half" idx="1"/>
          </p:nvPr>
        </p:nvSpPr>
        <p:spPr>
          <a:xfrm>
            <a:off x="1119040" y="2434248"/>
            <a:ext cx="6917702" cy="5801979"/>
          </a:xfrm>
          <a:prstGeom prst="rect">
            <a:avLst/>
          </a:prstGeo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40204" y="2434248"/>
            <a:ext cx="6917702" cy="5801979"/>
          </a:xfrm>
          <a:prstGeom prst="rect">
            <a:avLst/>
          </a:prstGeo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121160" y="486850"/>
            <a:ext cx="14038866" cy="1767477"/>
          </a:xfrm>
          <a:prstGeom prst="rect">
            <a:avLst/>
          </a:prstGeom>
        </p:spPr>
        <p:txBody>
          <a:bodyPr lIns="88532" tIns="44266" rIns="88532" bIns="44266"/>
          <a:lstStyle/>
          <a:p>
            <a:r>
              <a:rPr lang="zh-CN" altLang="en-US"/>
              <a:t>单击此处编辑母版标题样式</a:t>
            </a:r>
          </a:p>
        </p:txBody>
      </p:sp>
      <p:sp>
        <p:nvSpPr>
          <p:cNvPr id="3" name="文本占位符 2"/>
          <p:cNvSpPr>
            <a:spLocks noGrp="1"/>
          </p:cNvSpPr>
          <p:nvPr>
            <p:ph type="body" idx="1"/>
          </p:nvPr>
        </p:nvSpPr>
        <p:spPr>
          <a:xfrm>
            <a:off x="1584404" y="2371330"/>
            <a:ext cx="6506471" cy="1098586"/>
          </a:xfrm>
          <a:prstGeom prst="rect">
            <a:avLst/>
          </a:prstGeom>
        </p:spPr>
        <p:txBody>
          <a:bodyPr lIns="88532" tIns="44266" rIns="88532" bIns="44266" anchor="ctr" anchorCtr="0"/>
          <a:lstStyle>
            <a:lvl1pPr marL="0" indent="0">
              <a:buNone/>
              <a:defRPr sz="3700"/>
            </a:lvl1pPr>
            <a:lvl2pPr marL="609274" indent="0">
              <a:buNone/>
              <a:defRPr sz="3200"/>
            </a:lvl2pPr>
            <a:lvl3pPr marL="1218547" indent="0">
              <a:buNone/>
              <a:defRPr sz="2700"/>
            </a:lvl3pPr>
            <a:lvl4pPr marL="1827821" indent="0">
              <a:buNone/>
              <a:defRPr sz="2400"/>
            </a:lvl4pPr>
            <a:lvl5pPr marL="2436480" indent="0">
              <a:buNone/>
              <a:defRPr sz="2400"/>
            </a:lvl5pPr>
            <a:lvl6pPr marL="3045754" indent="0">
              <a:buNone/>
              <a:defRPr sz="2400"/>
            </a:lvl6pPr>
            <a:lvl7pPr marL="3655028" indent="0">
              <a:buNone/>
              <a:defRPr sz="2400"/>
            </a:lvl7pPr>
            <a:lvl8pPr marL="4264301" indent="0">
              <a:buNone/>
              <a:defRPr sz="2400"/>
            </a:lvl8pPr>
            <a:lvl9pPr marL="4873575" indent="0">
              <a:buNone/>
              <a:defRPr sz="2400"/>
            </a:lvl9pPr>
          </a:lstStyle>
          <a:p>
            <a:pPr lvl="0"/>
            <a:r>
              <a:rPr lang="zh-CN" altLang="en-US"/>
              <a:t>单击此处编辑母版文本样式</a:t>
            </a:r>
          </a:p>
        </p:txBody>
      </p:sp>
      <p:sp>
        <p:nvSpPr>
          <p:cNvPr id="4" name="内容占位符 3"/>
          <p:cNvSpPr>
            <a:spLocks noGrp="1"/>
          </p:cNvSpPr>
          <p:nvPr>
            <p:ph sz="half" idx="2"/>
          </p:nvPr>
        </p:nvSpPr>
        <p:spPr>
          <a:xfrm>
            <a:off x="1584404" y="3553958"/>
            <a:ext cx="6506471" cy="4699202"/>
          </a:xfrm>
          <a:prstGeom prst="rect">
            <a:avLst/>
          </a:prstGeo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8353333" y="2371330"/>
            <a:ext cx="6538515" cy="1098586"/>
          </a:xfrm>
          <a:prstGeom prst="rect">
            <a:avLst/>
          </a:prstGeom>
        </p:spPr>
        <p:txBody>
          <a:bodyPr lIns="88532" tIns="44266" rIns="88532" bIns="44266" anchor="ctr" anchorCtr="0"/>
          <a:lstStyle>
            <a:lvl1pPr marL="0" indent="0">
              <a:buNone/>
              <a:defRPr sz="3700"/>
            </a:lvl1pPr>
            <a:lvl2pPr marL="609274" indent="0">
              <a:buNone/>
              <a:defRPr sz="3200"/>
            </a:lvl2pPr>
            <a:lvl3pPr marL="1218547" indent="0">
              <a:buNone/>
              <a:defRPr sz="2700"/>
            </a:lvl3pPr>
            <a:lvl4pPr marL="1827821" indent="0">
              <a:buNone/>
              <a:defRPr sz="2400"/>
            </a:lvl4pPr>
            <a:lvl5pPr marL="2436480" indent="0">
              <a:buNone/>
              <a:defRPr sz="2400"/>
            </a:lvl5pPr>
            <a:lvl6pPr marL="3045754" indent="0">
              <a:buNone/>
              <a:defRPr sz="2400"/>
            </a:lvl6pPr>
            <a:lvl7pPr marL="3655028" indent="0">
              <a:buNone/>
              <a:defRPr sz="2400"/>
            </a:lvl7pPr>
            <a:lvl8pPr marL="4264301" indent="0">
              <a:buNone/>
              <a:defRPr sz="2400"/>
            </a:lvl8pPr>
            <a:lvl9pPr marL="4873575" indent="0">
              <a:buNone/>
              <a:defRPr sz="2400"/>
            </a:lvl9pPr>
          </a:lstStyle>
          <a:p>
            <a:pPr lvl="0"/>
            <a:r>
              <a:rPr lang="zh-CN" altLang="en-US"/>
              <a:t>单击此处编辑母版文本样式</a:t>
            </a:r>
          </a:p>
        </p:txBody>
      </p:sp>
      <p:sp>
        <p:nvSpPr>
          <p:cNvPr id="6" name="内容占位符 5"/>
          <p:cNvSpPr>
            <a:spLocks noGrp="1"/>
          </p:cNvSpPr>
          <p:nvPr>
            <p:ph sz="quarter" idx="4"/>
          </p:nvPr>
        </p:nvSpPr>
        <p:spPr>
          <a:xfrm>
            <a:off x="8353333" y="3553958"/>
            <a:ext cx="6538515" cy="4699202"/>
          </a:xfrm>
          <a:prstGeom prst="rect">
            <a:avLst/>
          </a:prstGeom>
        </p:spPr>
        <p:txBody>
          <a:bodyPr lIns="88532" tIns="44266" rIns="88532" bIns="4426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advClick="0" advTm="3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43530" y="265327"/>
            <a:ext cx="7983545" cy="1102979"/>
          </a:xfrm>
          <a:prstGeom prst="rect">
            <a:avLst/>
          </a:prstGeom>
        </p:spPr>
        <p:txBody>
          <a:bodyPr lIns="88532" tIns="44266" rIns="88532" bIns="44266"/>
          <a:lstStyle/>
          <a:p>
            <a:r>
              <a:rPr lang="zh-CN" altLang="en-US"/>
              <a:t>单击此处编辑母版标题样式</a:t>
            </a:r>
          </a:p>
        </p:txBody>
      </p:sp>
    </p:spTree>
  </p:cSld>
  <p:clrMapOvr>
    <a:masterClrMapping/>
  </p:clrMapOvr>
  <p:transition advClick="0"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advClick="0" advTm="3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159" y="609621"/>
            <a:ext cx="5249738" cy="2133671"/>
          </a:xfrm>
          <a:prstGeom prst="rect">
            <a:avLst/>
          </a:prstGeom>
        </p:spPr>
        <p:txBody>
          <a:bodyPr lIns="88532" tIns="44266" rIns="88532" bIns="44266" anchor="b"/>
          <a:lstStyle>
            <a:lvl1pPr>
              <a:defRPr sz="4300"/>
            </a:lvl1pPr>
          </a:lstStyle>
          <a:p>
            <a:r>
              <a:rPr lang="zh-CN" altLang="en-US"/>
              <a:t>单击此处编辑母版标题样式</a:t>
            </a:r>
          </a:p>
        </p:txBody>
      </p:sp>
      <p:sp>
        <p:nvSpPr>
          <p:cNvPr id="3" name="内容占位符 2"/>
          <p:cNvSpPr>
            <a:spLocks noGrp="1"/>
          </p:cNvSpPr>
          <p:nvPr>
            <p:ph idx="1"/>
          </p:nvPr>
        </p:nvSpPr>
        <p:spPr>
          <a:xfrm>
            <a:off x="6919823" y="1316611"/>
            <a:ext cx="8240204" cy="6498384"/>
          </a:xfrm>
          <a:prstGeom prst="rect">
            <a:avLst/>
          </a:prstGeom>
        </p:spPr>
        <p:txBody>
          <a:bodyPr lIns="88532" tIns="44266" rIns="88532" bIns="44266"/>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121159" y="2743293"/>
            <a:ext cx="5249738" cy="5082287"/>
          </a:xfrm>
          <a:prstGeom prst="rect">
            <a:avLst/>
          </a:prstGeom>
        </p:spPr>
        <p:txBody>
          <a:bodyPr lIns="88532" tIns="44266" rIns="88532" bIns="44266"/>
          <a:lstStyle>
            <a:lvl1pPr marL="0" indent="0">
              <a:buNone/>
              <a:defRPr sz="2100"/>
            </a:lvl1pPr>
            <a:lvl2pPr marL="609274" indent="0">
              <a:buNone/>
              <a:defRPr sz="1900"/>
            </a:lvl2pPr>
            <a:lvl3pPr marL="1218547" indent="0">
              <a:buNone/>
              <a:defRPr sz="1600"/>
            </a:lvl3pPr>
            <a:lvl4pPr marL="1827821" indent="0">
              <a:buNone/>
              <a:defRPr sz="1300"/>
            </a:lvl4pPr>
            <a:lvl5pPr marL="2436480" indent="0">
              <a:buNone/>
              <a:defRPr sz="1300"/>
            </a:lvl5pPr>
            <a:lvl6pPr marL="3045754" indent="0">
              <a:buNone/>
              <a:defRPr sz="1300"/>
            </a:lvl6pPr>
            <a:lvl7pPr marL="3655028" indent="0">
              <a:buNone/>
              <a:defRPr sz="1300"/>
            </a:lvl7pPr>
            <a:lvl8pPr marL="4264301" indent="0">
              <a:buNone/>
              <a:defRPr sz="1300"/>
            </a:lvl8pPr>
            <a:lvl9pPr marL="4873575" indent="0">
              <a:buNone/>
              <a:defRPr sz="1300"/>
            </a:lvl9pPr>
          </a:lstStyle>
          <a:p>
            <a:pPr lvl="0"/>
            <a:r>
              <a:rPr lang="zh-CN" altLang="en-US"/>
              <a:t>单击此处编辑母版文本样式</a:t>
            </a:r>
          </a:p>
        </p:txBody>
      </p:sp>
    </p:spTree>
  </p:cSld>
  <p:clrMapOvr>
    <a:masterClrMapping/>
  </p:clrMapOvr>
  <p:transition advClick="0" advTm="3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121160" y="609621"/>
            <a:ext cx="5560955" cy="2133671"/>
          </a:xfrm>
          <a:prstGeom prst="rect">
            <a:avLst/>
          </a:prstGeom>
        </p:spPr>
        <p:txBody>
          <a:bodyPr lIns="88532" tIns="44266" rIns="88532" bIns="44266" anchor="b"/>
          <a:lstStyle>
            <a:lvl1pPr>
              <a:defRPr sz="4300"/>
            </a:lvl1pPr>
          </a:lstStyle>
          <a:p>
            <a:r>
              <a:rPr lang="zh-CN" altLang="en-US"/>
              <a:t>单击此处编辑母版标题样式</a:t>
            </a:r>
          </a:p>
        </p:txBody>
      </p:sp>
      <p:sp>
        <p:nvSpPr>
          <p:cNvPr id="3" name="图片占位符 2"/>
          <p:cNvSpPr>
            <a:spLocks noGrp="1"/>
          </p:cNvSpPr>
          <p:nvPr>
            <p:ph type="pic" idx="1"/>
          </p:nvPr>
        </p:nvSpPr>
        <p:spPr>
          <a:xfrm>
            <a:off x="6919823" y="609622"/>
            <a:ext cx="8240204" cy="7205375"/>
          </a:xfrm>
          <a:prstGeom prst="rect">
            <a:avLst/>
          </a:prstGeom>
        </p:spPr>
        <p:txBody>
          <a:bodyPr lIns="88532" tIns="44266" rIns="88532" bIns="44266"/>
          <a:lstStyle>
            <a:lvl1pPr marL="0" indent="0">
              <a:buNone/>
              <a:defRPr sz="4300"/>
            </a:lvl1pPr>
            <a:lvl2pPr marL="609274" indent="0">
              <a:buNone/>
              <a:defRPr sz="3700"/>
            </a:lvl2pPr>
            <a:lvl3pPr marL="1218547" indent="0">
              <a:buNone/>
              <a:defRPr sz="3200"/>
            </a:lvl3pPr>
            <a:lvl4pPr marL="1827821" indent="0">
              <a:buNone/>
              <a:defRPr sz="2700"/>
            </a:lvl4pPr>
            <a:lvl5pPr marL="2436480" indent="0">
              <a:buNone/>
              <a:defRPr sz="2700"/>
            </a:lvl5pPr>
            <a:lvl6pPr marL="3045754" indent="0">
              <a:buNone/>
              <a:defRPr sz="2700"/>
            </a:lvl6pPr>
            <a:lvl7pPr marL="3655028" indent="0">
              <a:buNone/>
              <a:defRPr sz="2700"/>
            </a:lvl7pPr>
            <a:lvl8pPr marL="4264301" indent="0">
              <a:buNone/>
              <a:defRPr sz="2700"/>
            </a:lvl8pPr>
            <a:lvl9pPr marL="4873575" indent="0">
              <a:buNone/>
              <a:defRPr sz="2700"/>
            </a:lvl9pPr>
          </a:lstStyle>
          <a:p>
            <a:endParaRPr lang="zh-CN" altLang="en-US"/>
          </a:p>
        </p:txBody>
      </p:sp>
      <p:sp>
        <p:nvSpPr>
          <p:cNvPr id="4" name="文本占位符 3"/>
          <p:cNvSpPr>
            <a:spLocks noGrp="1"/>
          </p:cNvSpPr>
          <p:nvPr>
            <p:ph type="body" sz="half" idx="2"/>
          </p:nvPr>
        </p:nvSpPr>
        <p:spPr>
          <a:xfrm>
            <a:off x="1121160" y="2743293"/>
            <a:ext cx="5560955" cy="5082287"/>
          </a:xfrm>
          <a:prstGeom prst="rect">
            <a:avLst/>
          </a:prstGeom>
        </p:spPr>
        <p:txBody>
          <a:bodyPr lIns="88532" tIns="44266" rIns="88532" bIns="44266"/>
          <a:lstStyle>
            <a:lvl1pPr marL="0" indent="0">
              <a:buNone/>
              <a:defRPr sz="2700"/>
            </a:lvl1pPr>
            <a:lvl2pPr marL="609274" indent="0">
              <a:buNone/>
              <a:defRPr sz="2400"/>
            </a:lvl2pPr>
            <a:lvl3pPr marL="1218547" indent="0">
              <a:buNone/>
              <a:defRPr sz="2100"/>
            </a:lvl3pPr>
            <a:lvl4pPr marL="1827821" indent="0">
              <a:buNone/>
              <a:defRPr sz="1900"/>
            </a:lvl4pPr>
            <a:lvl5pPr marL="2436480" indent="0">
              <a:buNone/>
              <a:defRPr sz="1900"/>
            </a:lvl5pPr>
            <a:lvl6pPr marL="3045754" indent="0">
              <a:buNone/>
              <a:defRPr sz="1900"/>
            </a:lvl6pPr>
            <a:lvl7pPr marL="3655028" indent="0">
              <a:buNone/>
              <a:defRPr sz="1900"/>
            </a:lvl7pPr>
            <a:lvl8pPr marL="4264301" indent="0">
              <a:buNone/>
              <a:defRPr sz="1900"/>
            </a:lvl8pPr>
            <a:lvl9pPr marL="4873575" indent="0">
              <a:buNone/>
              <a:defRPr sz="1900"/>
            </a:lvl9pPr>
          </a:lstStyle>
          <a:p>
            <a:pPr lvl="0"/>
            <a:r>
              <a:rPr lang="zh-CN" altLang="en-US"/>
              <a:t>单击此处编辑母版文本样式</a:t>
            </a:r>
          </a:p>
        </p:txBody>
      </p:sp>
    </p:spTree>
  </p:cSld>
  <p:clrMapOvr>
    <a:masterClrMapping/>
  </p:clrMapOvr>
  <p:transition advClick="0" advTm="300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2" name="图片 1031" descr="背景2"/>
          <p:cNvPicPr>
            <a:picLocks noChangeAspect="1"/>
          </p:cNvPicPr>
          <p:nvPr userDrawn="1"/>
        </p:nvPicPr>
        <p:blipFill>
          <a:blip r:embed="rId14"/>
          <a:stretch>
            <a:fillRect/>
          </a:stretch>
        </p:blipFill>
        <p:spPr>
          <a:xfrm>
            <a:off x="0" y="0"/>
            <a:ext cx="16275097" cy="914246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advClick="0" advTm="3000">
    <p:random/>
  </p:transition>
  <p:hf sldNum="0" hdr="0"/>
  <p:txStyles>
    <p:titleStyle>
      <a:lvl1pPr marL="0" lvl="0" indent="0" algn="ctr" defTabSz="1452789" eaLnBrk="1" fontAlgn="base" latinLnBrk="0" hangingPunct="1">
        <a:lnSpc>
          <a:spcPct val="100000"/>
        </a:lnSpc>
        <a:spcBef>
          <a:spcPct val="0"/>
        </a:spcBef>
        <a:spcAft>
          <a:spcPct val="0"/>
        </a:spcAft>
        <a:buClr>
          <a:srgbClr val="000000"/>
        </a:buClr>
        <a:buNone/>
        <a:defRPr sz="7000" b="0" i="0" u="none" kern="1200" baseline="0">
          <a:solidFill>
            <a:schemeClr val="tx2"/>
          </a:solidFill>
          <a:latin typeface="+mj-lt"/>
          <a:ea typeface="+mj-ea"/>
          <a:cs typeface="+mj-cs"/>
        </a:defRPr>
      </a:lvl1pPr>
    </p:titleStyle>
    <p:bodyStyle>
      <a:lvl1pPr marL="544104" lvl="0" indent="-544104" algn="l" defTabSz="1452789" eaLnBrk="1" fontAlgn="base" latinLnBrk="0" hangingPunct="1">
        <a:lnSpc>
          <a:spcPct val="100000"/>
        </a:lnSpc>
        <a:spcBef>
          <a:spcPct val="20000"/>
        </a:spcBef>
        <a:spcAft>
          <a:spcPct val="0"/>
        </a:spcAft>
        <a:buChar char="•"/>
        <a:defRPr sz="5000" b="0" i="0" u="none" kern="1200" baseline="0">
          <a:solidFill>
            <a:schemeClr val="tx1"/>
          </a:solidFill>
          <a:latin typeface="+mn-lt"/>
          <a:ea typeface="+mn-ea"/>
          <a:cs typeface="+mn-cs"/>
        </a:defRPr>
      </a:lvl1pPr>
      <a:lvl2pPr marL="1180429" lvl="1" indent="-454957" algn="l" defTabSz="1452789" eaLnBrk="1" fontAlgn="base" latinLnBrk="0" hangingPunct="1">
        <a:lnSpc>
          <a:spcPct val="100000"/>
        </a:lnSpc>
        <a:spcBef>
          <a:spcPct val="20000"/>
        </a:spcBef>
        <a:spcAft>
          <a:spcPct val="0"/>
        </a:spcAft>
        <a:buChar char="–"/>
        <a:defRPr sz="4500" b="0" i="0" u="none" kern="1200" baseline="0">
          <a:solidFill>
            <a:schemeClr val="tx1"/>
          </a:solidFill>
          <a:latin typeface="+mn-lt"/>
          <a:ea typeface="+mn-ea"/>
          <a:cs typeface="+mn-cs"/>
        </a:defRPr>
      </a:lvl2pPr>
      <a:lvl3pPr marL="1815525" lvl="2" indent="-362736" algn="l" defTabSz="1452789" eaLnBrk="1" fontAlgn="base" latinLnBrk="0" hangingPunct="1">
        <a:lnSpc>
          <a:spcPct val="100000"/>
        </a:lnSpc>
        <a:spcBef>
          <a:spcPct val="20000"/>
        </a:spcBef>
        <a:spcAft>
          <a:spcPct val="0"/>
        </a:spcAft>
        <a:buChar char="•"/>
        <a:defRPr sz="3800" b="0" i="0" u="none" kern="1200" baseline="0">
          <a:solidFill>
            <a:schemeClr val="tx1"/>
          </a:solidFill>
          <a:latin typeface="+mn-lt"/>
          <a:ea typeface="+mn-ea"/>
          <a:cs typeface="+mn-cs"/>
        </a:defRPr>
      </a:lvl3pPr>
      <a:lvl4pPr marL="2542227" lvl="3" indent="-363966"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4pPr>
      <a:lvl5pPr marL="3267699" lvl="4" indent="-362736"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5pPr>
      <a:lvl6pPr marL="2434636" lvl="5" indent="-221331"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6pPr>
      <a:lvl7pPr marL="2877297" lvl="6" indent="-221331"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7pPr>
      <a:lvl8pPr marL="3319958" lvl="7" indent="-221331"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8pPr>
      <a:lvl9pPr marL="3762619" lvl="8" indent="-221331" algn="l" defTabSz="1452789"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9pPr>
    </p:bodyStyle>
    <p:otherStyle>
      <a:lvl1pPr marL="0" lvl="0" indent="0" algn="l" defTabSz="885322" eaLnBrk="1" fontAlgn="base" latinLnBrk="0" hangingPunct="1">
        <a:lnSpc>
          <a:spcPct val="100000"/>
        </a:lnSpc>
        <a:spcBef>
          <a:spcPct val="0"/>
        </a:spcBef>
        <a:spcAft>
          <a:spcPct val="0"/>
        </a:spcAft>
        <a:buNone/>
        <a:defRPr sz="1700" b="0" i="0" u="none" kern="1200" baseline="0">
          <a:solidFill>
            <a:schemeClr val="tx1"/>
          </a:solidFill>
          <a:latin typeface="+mn-lt"/>
          <a:ea typeface="+mn-ea"/>
          <a:cs typeface="+mn-cs"/>
        </a:defRPr>
      </a:lvl1pPr>
      <a:lvl2pPr marL="442661" lvl="1"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2pPr>
      <a:lvl3pPr marL="885322" lvl="2"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3pPr>
      <a:lvl4pPr marL="1327983" lvl="3"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4pPr>
      <a:lvl5pPr marL="1770644" lvl="4"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5pPr>
      <a:lvl6pPr marL="2213305" lvl="5"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6pPr>
      <a:lvl7pPr marL="2655966" lvl="6"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7pPr>
      <a:lvl8pPr marL="3098627" lvl="7"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8pPr>
      <a:lvl9pPr marL="3541288" lvl="8" indent="0" algn="l" defTabSz="885322" eaLnBrk="1" fontAlgn="base" latinLnBrk="0" hangingPunct="1">
        <a:lnSpc>
          <a:spcPct val="100000"/>
        </a:lnSpc>
        <a:spcBef>
          <a:spcPct val="0"/>
        </a:spcBef>
        <a:spcAft>
          <a:spcPct val="0"/>
        </a:spcAft>
        <a:buNone/>
        <a:defRPr sz="2900" b="0" i="0" u="none" kern="1200" baseline="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81625" y="677333"/>
            <a:ext cx="13726204" cy="860800"/>
          </a:xfrm>
          <a:prstGeom prst="rect">
            <a:avLst/>
          </a:prstGeom>
          <a:noFill/>
          <a:ln>
            <a:noFill/>
          </a:ln>
        </p:spPr>
        <p:txBody>
          <a:bodyPr spcFirstLastPara="1" wrap="square" lIns="162663" tIns="162663" rIns="162663" bIns="162663" anchor="t" anchorCtr="0">
            <a:noAutofit/>
          </a:bodyPr>
          <a:lstStyle>
            <a:lvl1pPr lvl="0" rtl="0">
              <a:lnSpc>
                <a:spcPct val="90000"/>
              </a:lnSpc>
              <a:spcBef>
                <a:spcPts val="0"/>
              </a:spcBef>
              <a:spcAft>
                <a:spcPts val="0"/>
              </a:spcAft>
              <a:buClr>
                <a:schemeClr val="dk2"/>
              </a:buClr>
              <a:buSzPts val="3200"/>
              <a:buFont typeface="Fredoka One"/>
              <a:buNone/>
              <a:defRPr sz="3200">
                <a:solidFill>
                  <a:schemeClr val="dk2"/>
                </a:solidFill>
                <a:latin typeface="Fredoka One"/>
                <a:ea typeface="Fredoka One"/>
                <a:cs typeface="Fredoka One"/>
                <a:sym typeface="Fredoka One"/>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7" name="Google Shape;7;p1"/>
          <p:cNvSpPr txBox="1">
            <a:spLocks noGrp="1"/>
          </p:cNvSpPr>
          <p:nvPr>
            <p:ph type="body" idx="1"/>
          </p:nvPr>
        </p:nvSpPr>
        <p:spPr>
          <a:xfrm>
            <a:off x="1281625" y="2048844"/>
            <a:ext cx="13726204" cy="6144000"/>
          </a:xfrm>
          <a:prstGeom prst="rect">
            <a:avLst/>
          </a:prstGeom>
          <a:noFill/>
          <a:ln>
            <a:noFill/>
          </a:ln>
        </p:spPr>
        <p:txBody>
          <a:bodyPr spcFirstLastPara="1" wrap="square" lIns="162663" tIns="162663" rIns="162663" bIns="162663" anchor="t" anchorCtr="0">
            <a:noAutofit/>
          </a:bodyPr>
          <a:lstStyle>
            <a:lvl1pPr marL="457200" lvl="0" indent="-317500" rtl="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marL="914400" lvl="1"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rtl="0">
              <a:lnSpc>
                <a:spcPct val="100000"/>
              </a:lnSpc>
              <a:spcBef>
                <a:spcPts val="1600"/>
              </a:spcBef>
              <a:spcAft>
                <a:spcPts val="160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2146834714"/>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5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5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5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4.png"/><Relationship Id="rId4" Type="http://schemas.openxmlformats.org/officeDocument/2006/relationships/image" Target="../media/image43.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751B724-8DAA-242D-175D-78C05B57E2DE}"/>
              </a:ext>
            </a:extLst>
          </p:cNvPr>
          <p:cNvPicPr>
            <a:picLocks noChangeAspect="1"/>
          </p:cNvPicPr>
          <p:nvPr/>
        </p:nvPicPr>
        <p:blipFill>
          <a:blip r:embed="rId2"/>
          <a:stretch>
            <a:fillRect/>
          </a:stretch>
        </p:blipFill>
        <p:spPr>
          <a:xfrm>
            <a:off x="0" y="-917685"/>
            <a:ext cx="16276638" cy="10836249"/>
          </a:xfrm>
          <a:prstGeom prst="rect">
            <a:avLst/>
          </a:prstGeom>
        </p:spPr>
      </p:pic>
      <p:sp>
        <p:nvSpPr>
          <p:cNvPr id="232" name="Google Shape;1281;p55">
            <a:extLst>
              <a:ext uri="{FF2B5EF4-FFF2-40B4-BE49-F238E27FC236}">
                <a16:creationId xmlns="" xmlns:a16="http://schemas.microsoft.com/office/drawing/2014/main" id="{586B9DD3-67B9-3D3E-EC82-4A4C671F891B}"/>
              </a:ext>
            </a:extLst>
          </p:cNvPr>
          <p:cNvSpPr/>
          <p:nvPr/>
        </p:nvSpPr>
        <p:spPr>
          <a:xfrm>
            <a:off x="2532497" y="711953"/>
            <a:ext cx="12311271" cy="6052980"/>
          </a:xfrm>
          <a:prstGeom prst="roundRect">
            <a:avLst>
              <a:gd name="adj" fmla="val 16667"/>
            </a:avLst>
          </a:prstGeom>
          <a:solidFill>
            <a:schemeClr val="bg1">
              <a:alpha val="92000"/>
            </a:schemeClr>
          </a:solidFill>
          <a:ln>
            <a:noFill/>
          </a:ln>
        </p:spPr>
        <p:txBody>
          <a:bodyPr spcFirstLastPara="1" wrap="square" lIns="162649" tIns="162649" rIns="162649" bIns="162649"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grpSp>
        <p:nvGrpSpPr>
          <p:cNvPr id="146" name="Google Shape;2647;p41">
            <a:extLst>
              <a:ext uri="{FF2B5EF4-FFF2-40B4-BE49-F238E27FC236}">
                <a16:creationId xmlns="" xmlns:a16="http://schemas.microsoft.com/office/drawing/2014/main" id="{0C6CCAA1-734E-E809-FEFE-FA4F1AA7BDA8}"/>
              </a:ext>
            </a:extLst>
          </p:cNvPr>
          <p:cNvGrpSpPr/>
          <p:nvPr/>
        </p:nvGrpSpPr>
        <p:grpSpPr>
          <a:xfrm flipH="1">
            <a:off x="919447" y="4996600"/>
            <a:ext cx="3714580" cy="4481687"/>
            <a:chOff x="1856550" y="593100"/>
            <a:chExt cx="1159850" cy="1401150"/>
          </a:xfrm>
        </p:grpSpPr>
        <p:sp>
          <p:nvSpPr>
            <p:cNvPr id="147" name="Google Shape;2648;p41">
              <a:extLst>
                <a:ext uri="{FF2B5EF4-FFF2-40B4-BE49-F238E27FC236}">
                  <a16:creationId xmlns="" xmlns:a16="http://schemas.microsoft.com/office/drawing/2014/main" id="{9890F52E-CC03-87B9-4235-44876AB723FC}"/>
                </a:ext>
              </a:extLst>
            </p:cNvPr>
            <p:cNvSpPr/>
            <p:nvPr/>
          </p:nvSpPr>
          <p:spPr>
            <a:xfrm>
              <a:off x="2866300" y="1556000"/>
              <a:ext cx="150100" cy="141700"/>
            </a:xfrm>
            <a:custGeom>
              <a:avLst/>
              <a:gdLst/>
              <a:ahLst/>
              <a:cxnLst/>
              <a:rect l="l" t="t" r="r" b="b"/>
              <a:pathLst>
                <a:path w="6004" h="5668" extrusionOk="0">
                  <a:moveTo>
                    <a:pt x="2305" y="0"/>
                  </a:moveTo>
                  <a:lnTo>
                    <a:pt x="2017" y="48"/>
                  </a:lnTo>
                  <a:lnTo>
                    <a:pt x="1729" y="96"/>
                  </a:lnTo>
                  <a:lnTo>
                    <a:pt x="1489" y="240"/>
                  </a:lnTo>
                  <a:lnTo>
                    <a:pt x="1201" y="384"/>
                  </a:lnTo>
                  <a:lnTo>
                    <a:pt x="1009" y="625"/>
                  </a:lnTo>
                  <a:lnTo>
                    <a:pt x="432" y="1249"/>
                  </a:lnTo>
                  <a:lnTo>
                    <a:pt x="240" y="1537"/>
                  </a:lnTo>
                  <a:lnTo>
                    <a:pt x="96" y="1825"/>
                  </a:lnTo>
                  <a:lnTo>
                    <a:pt x="0" y="2161"/>
                  </a:lnTo>
                  <a:lnTo>
                    <a:pt x="0" y="2498"/>
                  </a:lnTo>
                  <a:lnTo>
                    <a:pt x="48" y="2834"/>
                  </a:lnTo>
                  <a:lnTo>
                    <a:pt x="192" y="3122"/>
                  </a:lnTo>
                  <a:lnTo>
                    <a:pt x="336" y="3458"/>
                  </a:lnTo>
                  <a:lnTo>
                    <a:pt x="576" y="3698"/>
                  </a:lnTo>
                  <a:lnTo>
                    <a:pt x="817" y="3842"/>
                  </a:lnTo>
                  <a:lnTo>
                    <a:pt x="1057" y="3986"/>
                  </a:lnTo>
                  <a:lnTo>
                    <a:pt x="1297" y="4082"/>
                  </a:lnTo>
                  <a:lnTo>
                    <a:pt x="1537" y="4130"/>
                  </a:lnTo>
                  <a:lnTo>
                    <a:pt x="1777" y="4611"/>
                  </a:lnTo>
                  <a:lnTo>
                    <a:pt x="2065" y="5139"/>
                  </a:lnTo>
                  <a:lnTo>
                    <a:pt x="2305" y="5523"/>
                  </a:lnTo>
                  <a:lnTo>
                    <a:pt x="2449" y="5619"/>
                  </a:lnTo>
                  <a:lnTo>
                    <a:pt x="2546" y="5667"/>
                  </a:lnTo>
                  <a:lnTo>
                    <a:pt x="2594" y="5619"/>
                  </a:lnTo>
                  <a:lnTo>
                    <a:pt x="2642" y="5571"/>
                  </a:lnTo>
                  <a:lnTo>
                    <a:pt x="2690" y="5379"/>
                  </a:lnTo>
                  <a:lnTo>
                    <a:pt x="2690" y="5139"/>
                  </a:lnTo>
                  <a:lnTo>
                    <a:pt x="2642" y="4851"/>
                  </a:lnTo>
                  <a:lnTo>
                    <a:pt x="2546" y="4322"/>
                  </a:lnTo>
                  <a:lnTo>
                    <a:pt x="2449" y="3986"/>
                  </a:lnTo>
                  <a:lnTo>
                    <a:pt x="2690" y="4322"/>
                  </a:lnTo>
                  <a:lnTo>
                    <a:pt x="3074" y="4851"/>
                  </a:lnTo>
                  <a:lnTo>
                    <a:pt x="3314" y="5091"/>
                  </a:lnTo>
                  <a:lnTo>
                    <a:pt x="3554" y="5331"/>
                  </a:lnTo>
                  <a:lnTo>
                    <a:pt x="3794" y="5475"/>
                  </a:lnTo>
                  <a:lnTo>
                    <a:pt x="4034" y="5475"/>
                  </a:lnTo>
                  <a:lnTo>
                    <a:pt x="4034" y="5379"/>
                  </a:lnTo>
                  <a:lnTo>
                    <a:pt x="3986" y="5139"/>
                  </a:lnTo>
                  <a:lnTo>
                    <a:pt x="3842" y="4851"/>
                  </a:lnTo>
                  <a:lnTo>
                    <a:pt x="3650" y="4467"/>
                  </a:lnTo>
                  <a:lnTo>
                    <a:pt x="3266" y="3842"/>
                  </a:lnTo>
                  <a:lnTo>
                    <a:pt x="3026" y="3554"/>
                  </a:lnTo>
                  <a:lnTo>
                    <a:pt x="3314" y="3746"/>
                  </a:lnTo>
                  <a:lnTo>
                    <a:pt x="3938" y="4274"/>
                  </a:lnTo>
                  <a:lnTo>
                    <a:pt x="4274" y="4515"/>
                  </a:lnTo>
                  <a:lnTo>
                    <a:pt x="4659" y="4707"/>
                  </a:lnTo>
                  <a:lnTo>
                    <a:pt x="4947" y="4851"/>
                  </a:lnTo>
                  <a:lnTo>
                    <a:pt x="5187" y="4851"/>
                  </a:lnTo>
                  <a:lnTo>
                    <a:pt x="5235" y="4803"/>
                  </a:lnTo>
                  <a:lnTo>
                    <a:pt x="5283" y="4707"/>
                  </a:lnTo>
                  <a:lnTo>
                    <a:pt x="5187" y="4467"/>
                  </a:lnTo>
                  <a:lnTo>
                    <a:pt x="5043" y="4130"/>
                  </a:lnTo>
                  <a:lnTo>
                    <a:pt x="4755" y="3794"/>
                  </a:lnTo>
                  <a:lnTo>
                    <a:pt x="4178" y="3074"/>
                  </a:lnTo>
                  <a:lnTo>
                    <a:pt x="3794" y="2642"/>
                  </a:lnTo>
                  <a:lnTo>
                    <a:pt x="4178" y="2882"/>
                  </a:lnTo>
                  <a:lnTo>
                    <a:pt x="4803" y="3218"/>
                  </a:lnTo>
                  <a:lnTo>
                    <a:pt x="5139" y="3362"/>
                  </a:lnTo>
                  <a:lnTo>
                    <a:pt x="5475" y="3506"/>
                  </a:lnTo>
                  <a:lnTo>
                    <a:pt x="5715" y="3554"/>
                  </a:lnTo>
                  <a:lnTo>
                    <a:pt x="5955" y="3554"/>
                  </a:lnTo>
                  <a:lnTo>
                    <a:pt x="6003" y="3506"/>
                  </a:lnTo>
                  <a:lnTo>
                    <a:pt x="6003" y="3458"/>
                  </a:lnTo>
                  <a:lnTo>
                    <a:pt x="5859" y="3266"/>
                  </a:lnTo>
                  <a:lnTo>
                    <a:pt x="5667" y="3026"/>
                  </a:lnTo>
                  <a:lnTo>
                    <a:pt x="5331" y="2738"/>
                  </a:lnTo>
                  <a:lnTo>
                    <a:pt x="4611" y="2209"/>
                  </a:lnTo>
                  <a:lnTo>
                    <a:pt x="4034" y="1777"/>
                  </a:lnTo>
                  <a:lnTo>
                    <a:pt x="4034" y="1537"/>
                  </a:lnTo>
                  <a:lnTo>
                    <a:pt x="3986" y="1297"/>
                  </a:lnTo>
                  <a:lnTo>
                    <a:pt x="4419" y="1297"/>
                  </a:lnTo>
                  <a:lnTo>
                    <a:pt x="4899" y="1201"/>
                  </a:lnTo>
                  <a:lnTo>
                    <a:pt x="5139" y="1153"/>
                  </a:lnTo>
                  <a:lnTo>
                    <a:pt x="5331" y="1057"/>
                  </a:lnTo>
                  <a:lnTo>
                    <a:pt x="5475" y="961"/>
                  </a:lnTo>
                  <a:lnTo>
                    <a:pt x="5571" y="817"/>
                  </a:lnTo>
                  <a:lnTo>
                    <a:pt x="5571" y="721"/>
                  </a:lnTo>
                  <a:lnTo>
                    <a:pt x="5523" y="673"/>
                  </a:lnTo>
                  <a:lnTo>
                    <a:pt x="5331" y="528"/>
                  </a:lnTo>
                  <a:lnTo>
                    <a:pt x="4995" y="432"/>
                  </a:lnTo>
                  <a:lnTo>
                    <a:pt x="4611" y="336"/>
                  </a:lnTo>
                  <a:lnTo>
                    <a:pt x="3794" y="288"/>
                  </a:lnTo>
                  <a:lnTo>
                    <a:pt x="3170" y="240"/>
                  </a:lnTo>
                  <a:lnTo>
                    <a:pt x="2882" y="144"/>
                  </a:lnTo>
                  <a:lnTo>
                    <a:pt x="2594" y="48"/>
                  </a:lnTo>
                  <a:lnTo>
                    <a:pt x="2305" y="0"/>
                  </a:lnTo>
                  <a:close/>
                </a:path>
              </a:pathLst>
            </a:custGeom>
            <a:solidFill>
              <a:srgbClr val="D3641A"/>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48" name="Google Shape;2649;p41">
              <a:extLst>
                <a:ext uri="{FF2B5EF4-FFF2-40B4-BE49-F238E27FC236}">
                  <a16:creationId xmlns="" xmlns:a16="http://schemas.microsoft.com/office/drawing/2014/main" id="{70103C9F-A3EA-B68C-3C86-35A560B8A526}"/>
                </a:ext>
              </a:extLst>
            </p:cNvPr>
            <p:cNvSpPr/>
            <p:nvPr/>
          </p:nvSpPr>
          <p:spPr>
            <a:xfrm>
              <a:off x="2486900" y="1272650"/>
              <a:ext cx="438250" cy="350600"/>
            </a:xfrm>
            <a:custGeom>
              <a:avLst/>
              <a:gdLst/>
              <a:ahLst/>
              <a:cxnLst/>
              <a:rect l="l" t="t" r="r" b="b"/>
              <a:pathLst>
                <a:path w="17530" h="14024" extrusionOk="0">
                  <a:moveTo>
                    <a:pt x="384" y="0"/>
                  </a:moveTo>
                  <a:lnTo>
                    <a:pt x="0" y="4851"/>
                  </a:lnTo>
                  <a:lnTo>
                    <a:pt x="16089" y="14024"/>
                  </a:lnTo>
                  <a:lnTo>
                    <a:pt x="17529" y="12055"/>
                  </a:lnTo>
                  <a:lnTo>
                    <a:pt x="17193" y="11622"/>
                  </a:lnTo>
                  <a:lnTo>
                    <a:pt x="16761" y="11190"/>
                  </a:lnTo>
                  <a:lnTo>
                    <a:pt x="15752" y="10230"/>
                  </a:lnTo>
                  <a:lnTo>
                    <a:pt x="14648" y="9221"/>
                  </a:lnTo>
                  <a:lnTo>
                    <a:pt x="13351" y="8213"/>
                  </a:lnTo>
                  <a:lnTo>
                    <a:pt x="11958" y="7204"/>
                  </a:lnTo>
                  <a:lnTo>
                    <a:pt x="10566" y="6244"/>
                  </a:lnTo>
                  <a:lnTo>
                    <a:pt x="9077" y="5235"/>
                  </a:lnTo>
                  <a:lnTo>
                    <a:pt x="7636" y="4323"/>
                  </a:lnTo>
                  <a:lnTo>
                    <a:pt x="4899" y="2594"/>
                  </a:lnTo>
                  <a:lnTo>
                    <a:pt x="2594" y="1249"/>
                  </a:lnTo>
                  <a:lnTo>
                    <a:pt x="384" y="0"/>
                  </a:lnTo>
                  <a:close/>
                </a:path>
              </a:pathLst>
            </a:custGeom>
            <a:solidFill>
              <a:srgbClr val="D3641A"/>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49" name="Google Shape;2650;p41">
              <a:extLst>
                <a:ext uri="{FF2B5EF4-FFF2-40B4-BE49-F238E27FC236}">
                  <a16:creationId xmlns="" xmlns:a16="http://schemas.microsoft.com/office/drawing/2014/main" id="{B7A5B8CC-D9B7-03DE-03B3-C689FCC6CC3D}"/>
                </a:ext>
              </a:extLst>
            </p:cNvPr>
            <p:cNvSpPr/>
            <p:nvPr/>
          </p:nvSpPr>
          <p:spPr>
            <a:xfrm>
              <a:off x="2486900" y="1272650"/>
              <a:ext cx="438250" cy="350600"/>
            </a:xfrm>
            <a:custGeom>
              <a:avLst/>
              <a:gdLst/>
              <a:ahLst/>
              <a:cxnLst/>
              <a:rect l="l" t="t" r="r" b="b"/>
              <a:pathLst>
                <a:path w="17530" h="14024" fill="none" extrusionOk="0">
                  <a:moveTo>
                    <a:pt x="384" y="0"/>
                  </a:moveTo>
                  <a:lnTo>
                    <a:pt x="384" y="0"/>
                  </a:lnTo>
                  <a:lnTo>
                    <a:pt x="2594" y="1249"/>
                  </a:lnTo>
                  <a:lnTo>
                    <a:pt x="4899" y="2594"/>
                  </a:lnTo>
                  <a:lnTo>
                    <a:pt x="7636" y="4323"/>
                  </a:lnTo>
                  <a:lnTo>
                    <a:pt x="9077" y="5235"/>
                  </a:lnTo>
                  <a:lnTo>
                    <a:pt x="10566" y="6244"/>
                  </a:lnTo>
                  <a:lnTo>
                    <a:pt x="11958" y="7204"/>
                  </a:lnTo>
                  <a:lnTo>
                    <a:pt x="13351" y="8213"/>
                  </a:lnTo>
                  <a:lnTo>
                    <a:pt x="14648" y="9221"/>
                  </a:lnTo>
                  <a:lnTo>
                    <a:pt x="15752" y="10230"/>
                  </a:lnTo>
                  <a:lnTo>
                    <a:pt x="16761" y="11190"/>
                  </a:lnTo>
                  <a:lnTo>
                    <a:pt x="17193" y="11622"/>
                  </a:lnTo>
                  <a:lnTo>
                    <a:pt x="17529" y="12055"/>
                  </a:lnTo>
                  <a:lnTo>
                    <a:pt x="16089" y="14024"/>
                  </a:lnTo>
                  <a:lnTo>
                    <a:pt x="0" y="4851"/>
                  </a:lnTo>
                  <a:lnTo>
                    <a:pt x="384"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50" name="Google Shape;2651;p41">
              <a:extLst>
                <a:ext uri="{FF2B5EF4-FFF2-40B4-BE49-F238E27FC236}">
                  <a16:creationId xmlns="" xmlns:a16="http://schemas.microsoft.com/office/drawing/2014/main" id="{8A92681B-4DB7-3FDB-2F47-E0A5BC459322}"/>
                </a:ext>
              </a:extLst>
            </p:cNvPr>
            <p:cNvSpPr/>
            <p:nvPr/>
          </p:nvSpPr>
          <p:spPr>
            <a:xfrm>
              <a:off x="2624975" y="1353075"/>
              <a:ext cx="283375" cy="265375"/>
            </a:xfrm>
            <a:custGeom>
              <a:avLst/>
              <a:gdLst/>
              <a:ahLst/>
              <a:cxnLst/>
              <a:rect l="l" t="t" r="r" b="b"/>
              <a:pathLst>
                <a:path w="11335" h="10615" extrusionOk="0">
                  <a:moveTo>
                    <a:pt x="961" y="1"/>
                  </a:moveTo>
                  <a:lnTo>
                    <a:pt x="480" y="2354"/>
                  </a:lnTo>
                  <a:lnTo>
                    <a:pt x="144" y="4083"/>
                  </a:lnTo>
                  <a:lnTo>
                    <a:pt x="0" y="5092"/>
                  </a:lnTo>
                  <a:lnTo>
                    <a:pt x="48" y="5188"/>
                  </a:lnTo>
                  <a:lnTo>
                    <a:pt x="240" y="5380"/>
                  </a:lnTo>
                  <a:lnTo>
                    <a:pt x="865" y="5812"/>
                  </a:lnTo>
                  <a:lnTo>
                    <a:pt x="1777" y="6388"/>
                  </a:lnTo>
                  <a:lnTo>
                    <a:pt x="2786" y="6965"/>
                  </a:lnTo>
                  <a:lnTo>
                    <a:pt x="4755" y="8021"/>
                  </a:lnTo>
                  <a:lnTo>
                    <a:pt x="5619" y="8501"/>
                  </a:lnTo>
                  <a:lnTo>
                    <a:pt x="6291" y="9606"/>
                  </a:lnTo>
                  <a:lnTo>
                    <a:pt x="6435" y="9750"/>
                  </a:lnTo>
                  <a:lnTo>
                    <a:pt x="6676" y="9846"/>
                  </a:lnTo>
                  <a:lnTo>
                    <a:pt x="7012" y="9942"/>
                  </a:lnTo>
                  <a:lnTo>
                    <a:pt x="7300" y="9990"/>
                  </a:lnTo>
                  <a:lnTo>
                    <a:pt x="7876" y="10038"/>
                  </a:lnTo>
                  <a:lnTo>
                    <a:pt x="8116" y="10038"/>
                  </a:lnTo>
                  <a:lnTo>
                    <a:pt x="8164" y="10086"/>
                  </a:lnTo>
                  <a:lnTo>
                    <a:pt x="8357" y="10278"/>
                  </a:lnTo>
                  <a:lnTo>
                    <a:pt x="8645" y="10470"/>
                  </a:lnTo>
                  <a:lnTo>
                    <a:pt x="8837" y="10566"/>
                  </a:lnTo>
                  <a:lnTo>
                    <a:pt x="9125" y="10615"/>
                  </a:lnTo>
                  <a:lnTo>
                    <a:pt x="9269" y="10615"/>
                  </a:lnTo>
                  <a:lnTo>
                    <a:pt x="9413" y="10566"/>
                  </a:lnTo>
                  <a:lnTo>
                    <a:pt x="9605" y="10422"/>
                  </a:lnTo>
                  <a:lnTo>
                    <a:pt x="9749" y="10230"/>
                  </a:lnTo>
                  <a:lnTo>
                    <a:pt x="10085" y="9798"/>
                  </a:lnTo>
                  <a:lnTo>
                    <a:pt x="10470" y="9222"/>
                  </a:lnTo>
                  <a:lnTo>
                    <a:pt x="10758" y="8645"/>
                  </a:lnTo>
                  <a:lnTo>
                    <a:pt x="11046" y="8069"/>
                  </a:lnTo>
                  <a:lnTo>
                    <a:pt x="11334" y="7349"/>
                  </a:lnTo>
                  <a:lnTo>
                    <a:pt x="11334" y="7205"/>
                  </a:lnTo>
                  <a:lnTo>
                    <a:pt x="11286" y="7109"/>
                  </a:lnTo>
                  <a:lnTo>
                    <a:pt x="11190" y="7061"/>
                  </a:lnTo>
                  <a:lnTo>
                    <a:pt x="10806" y="7061"/>
                  </a:lnTo>
                  <a:lnTo>
                    <a:pt x="10662" y="7109"/>
                  </a:lnTo>
                  <a:lnTo>
                    <a:pt x="10614" y="6580"/>
                  </a:lnTo>
                  <a:lnTo>
                    <a:pt x="10470" y="6148"/>
                  </a:lnTo>
                  <a:lnTo>
                    <a:pt x="10374" y="5908"/>
                  </a:lnTo>
                  <a:lnTo>
                    <a:pt x="10278" y="5716"/>
                  </a:lnTo>
                  <a:lnTo>
                    <a:pt x="10085" y="5524"/>
                  </a:lnTo>
                  <a:lnTo>
                    <a:pt x="9941" y="5476"/>
                  </a:lnTo>
                  <a:lnTo>
                    <a:pt x="9749" y="5428"/>
                  </a:lnTo>
                  <a:lnTo>
                    <a:pt x="9605" y="5428"/>
                  </a:lnTo>
                  <a:lnTo>
                    <a:pt x="9317" y="5524"/>
                  </a:lnTo>
                  <a:lnTo>
                    <a:pt x="9173" y="5572"/>
                  </a:lnTo>
                  <a:lnTo>
                    <a:pt x="9077" y="5476"/>
                  </a:lnTo>
                  <a:lnTo>
                    <a:pt x="8789" y="5092"/>
                  </a:lnTo>
                  <a:lnTo>
                    <a:pt x="8164" y="4563"/>
                  </a:lnTo>
                  <a:lnTo>
                    <a:pt x="7732" y="4227"/>
                  </a:lnTo>
                  <a:lnTo>
                    <a:pt x="7156" y="3843"/>
                  </a:lnTo>
                  <a:lnTo>
                    <a:pt x="3458" y="1538"/>
                  </a:lnTo>
                  <a:lnTo>
                    <a:pt x="961" y="1"/>
                  </a:lnTo>
                  <a:close/>
                </a:path>
              </a:pathLst>
            </a:custGeom>
            <a:solidFill>
              <a:srgbClr val="4D6D81"/>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51" name="Google Shape;2652;p41">
              <a:extLst>
                <a:ext uri="{FF2B5EF4-FFF2-40B4-BE49-F238E27FC236}">
                  <a16:creationId xmlns="" xmlns:a16="http://schemas.microsoft.com/office/drawing/2014/main" id="{01D01BC4-A9E5-8ADC-9F28-20C08459ADBA}"/>
                </a:ext>
              </a:extLst>
            </p:cNvPr>
            <p:cNvSpPr/>
            <p:nvPr/>
          </p:nvSpPr>
          <p:spPr>
            <a:xfrm>
              <a:off x="2624975" y="1353075"/>
              <a:ext cx="283375" cy="265375"/>
            </a:xfrm>
            <a:custGeom>
              <a:avLst/>
              <a:gdLst/>
              <a:ahLst/>
              <a:cxnLst/>
              <a:rect l="l" t="t" r="r" b="b"/>
              <a:pathLst>
                <a:path w="11335" h="10615" fill="none" extrusionOk="0">
                  <a:moveTo>
                    <a:pt x="961" y="1"/>
                  </a:moveTo>
                  <a:lnTo>
                    <a:pt x="961" y="1"/>
                  </a:lnTo>
                  <a:lnTo>
                    <a:pt x="3458" y="1538"/>
                  </a:lnTo>
                  <a:lnTo>
                    <a:pt x="7156" y="3843"/>
                  </a:lnTo>
                  <a:lnTo>
                    <a:pt x="7156" y="3843"/>
                  </a:lnTo>
                  <a:lnTo>
                    <a:pt x="7732" y="4227"/>
                  </a:lnTo>
                  <a:lnTo>
                    <a:pt x="8164" y="4563"/>
                  </a:lnTo>
                  <a:lnTo>
                    <a:pt x="8789" y="5092"/>
                  </a:lnTo>
                  <a:lnTo>
                    <a:pt x="9077" y="5476"/>
                  </a:lnTo>
                  <a:lnTo>
                    <a:pt x="9173" y="5572"/>
                  </a:lnTo>
                  <a:lnTo>
                    <a:pt x="9173" y="5572"/>
                  </a:lnTo>
                  <a:lnTo>
                    <a:pt x="9317" y="5524"/>
                  </a:lnTo>
                  <a:lnTo>
                    <a:pt x="9605" y="5428"/>
                  </a:lnTo>
                  <a:lnTo>
                    <a:pt x="9749" y="5428"/>
                  </a:lnTo>
                  <a:lnTo>
                    <a:pt x="9941" y="5476"/>
                  </a:lnTo>
                  <a:lnTo>
                    <a:pt x="10085" y="5524"/>
                  </a:lnTo>
                  <a:lnTo>
                    <a:pt x="10278" y="5716"/>
                  </a:lnTo>
                  <a:lnTo>
                    <a:pt x="10278" y="5716"/>
                  </a:lnTo>
                  <a:lnTo>
                    <a:pt x="10374" y="5908"/>
                  </a:lnTo>
                  <a:lnTo>
                    <a:pt x="10470" y="6148"/>
                  </a:lnTo>
                  <a:lnTo>
                    <a:pt x="10614" y="6580"/>
                  </a:lnTo>
                  <a:lnTo>
                    <a:pt x="10662" y="7109"/>
                  </a:lnTo>
                  <a:lnTo>
                    <a:pt x="10662" y="7109"/>
                  </a:lnTo>
                  <a:lnTo>
                    <a:pt x="10806" y="7061"/>
                  </a:lnTo>
                  <a:lnTo>
                    <a:pt x="11046" y="7061"/>
                  </a:lnTo>
                  <a:lnTo>
                    <a:pt x="11190" y="7061"/>
                  </a:lnTo>
                  <a:lnTo>
                    <a:pt x="11286" y="7109"/>
                  </a:lnTo>
                  <a:lnTo>
                    <a:pt x="11334" y="7205"/>
                  </a:lnTo>
                  <a:lnTo>
                    <a:pt x="11334" y="7349"/>
                  </a:lnTo>
                  <a:lnTo>
                    <a:pt x="11334" y="7349"/>
                  </a:lnTo>
                  <a:lnTo>
                    <a:pt x="11046" y="8069"/>
                  </a:lnTo>
                  <a:lnTo>
                    <a:pt x="10758" y="8645"/>
                  </a:lnTo>
                  <a:lnTo>
                    <a:pt x="10470" y="9222"/>
                  </a:lnTo>
                  <a:lnTo>
                    <a:pt x="10085" y="9798"/>
                  </a:lnTo>
                  <a:lnTo>
                    <a:pt x="9749" y="10230"/>
                  </a:lnTo>
                  <a:lnTo>
                    <a:pt x="9605" y="10422"/>
                  </a:lnTo>
                  <a:lnTo>
                    <a:pt x="9413" y="10566"/>
                  </a:lnTo>
                  <a:lnTo>
                    <a:pt x="9269" y="10615"/>
                  </a:lnTo>
                  <a:lnTo>
                    <a:pt x="9125" y="10615"/>
                  </a:lnTo>
                  <a:lnTo>
                    <a:pt x="9125" y="10615"/>
                  </a:lnTo>
                  <a:lnTo>
                    <a:pt x="8837" y="10566"/>
                  </a:lnTo>
                  <a:lnTo>
                    <a:pt x="8645" y="10470"/>
                  </a:lnTo>
                  <a:lnTo>
                    <a:pt x="8357" y="10278"/>
                  </a:lnTo>
                  <a:lnTo>
                    <a:pt x="8164" y="10086"/>
                  </a:lnTo>
                  <a:lnTo>
                    <a:pt x="8116" y="10038"/>
                  </a:lnTo>
                  <a:lnTo>
                    <a:pt x="8116" y="10038"/>
                  </a:lnTo>
                  <a:lnTo>
                    <a:pt x="7876" y="10038"/>
                  </a:lnTo>
                  <a:lnTo>
                    <a:pt x="7300" y="9990"/>
                  </a:lnTo>
                  <a:lnTo>
                    <a:pt x="7012" y="9942"/>
                  </a:lnTo>
                  <a:lnTo>
                    <a:pt x="6676" y="9846"/>
                  </a:lnTo>
                  <a:lnTo>
                    <a:pt x="6435" y="9750"/>
                  </a:lnTo>
                  <a:lnTo>
                    <a:pt x="6291" y="9606"/>
                  </a:lnTo>
                  <a:lnTo>
                    <a:pt x="6291" y="9606"/>
                  </a:lnTo>
                  <a:lnTo>
                    <a:pt x="5619" y="8501"/>
                  </a:lnTo>
                  <a:lnTo>
                    <a:pt x="5619" y="8501"/>
                  </a:lnTo>
                  <a:lnTo>
                    <a:pt x="4755" y="8021"/>
                  </a:lnTo>
                  <a:lnTo>
                    <a:pt x="2786" y="6965"/>
                  </a:lnTo>
                  <a:lnTo>
                    <a:pt x="1777" y="6388"/>
                  </a:lnTo>
                  <a:lnTo>
                    <a:pt x="865" y="5812"/>
                  </a:lnTo>
                  <a:lnTo>
                    <a:pt x="240" y="5380"/>
                  </a:lnTo>
                  <a:lnTo>
                    <a:pt x="48" y="5188"/>
                  </a:lnTo>
                  <a:lnTo>
                    <a:pt x="0" y="5092"/>
                  </a:lnTo>
                  <a:lnTo>
                    <a:pt x="0" y="5092"/>
                  </a:lnTo>
                  <a:lnTo>
                    <a:pt x="144" y="4083"/>
                  </a:lnTo>
                  <a:lnTo>
                    <a:pt x="480" y="2354"/>
                  </a:lnTo>
                  <a:lnTo>
                    <a:pt x="961" y="1"/>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52" name="Google Shape;2653;p41">
              <a:extLst>
                <a:ext uri="{FF2B5EF4-FFF2-40B4-BE49-F238E27FC236}">
                  <a16:creationId xmlns="" xmlns:a16="http://schemas.microsoft.com/office/drawing/2014/main" id="{88918B16-CB07-86F3-9271-8438FFDBEF33}"/>
                </a:ext>
              </a:extLst>
            </p:cNvPr>
            <p:cNvSpPr/>
            <p:nvPr/>
          </p:nvSpPr>
          <p:spPr>
            <a:xfrm>
              <a:off x="2638175" y="1369900"/>
              <a:ext cx="62450" cy="134500"/>
            </a:xfrm>
            <a:custGeom>
              <a:avLst/>
              <a:gdLst/>
              <a:ahLst/>
              <a:cxnLst/>
              <a:rect l="l" t="t" r="r" b="b"/>
              <a:pathLst>
                <a:path w="2498" h="5380" extrusionOk="0">
                  <a:moveTo>
                    <a:pt x="1537" y="0"/>
                  </a:moveTo>
                  <a:lnTo>
                    <a:pt x="1201" y="1105"/>
                  </a:lnTo>
                  <a:lnTo>
                    <a:pt x="769" y="2546"/>
                  </a:lnTo>
                  <a:lnTo>
                    <a:pt x="0" y="4899"/>
                  </a:lnTo>
                  <a:lnTo>
                    <a:pt x="673" y="5379"/>
                  </a:lnTo>
                  <a:lnTo>
                    <a:pt x="2498" y="577"/>
                  </a:lnTo>
                  <a:lnTo>
                    <a:pt x="1537" y="0"/>
                  </a:lnTo>
                  <a:close/>
                </a:path>
              </a:pathLst>
            </a:custGeom>
            <a:solidFill>
              <a:srgbClr val="4A687C"/>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53" name="Google Shape;2654;p41">
              <a:extLst>
                <a:ext uri="{FF2B5EF4-FFF2-40B4-BE49-F238E27FC236}">
                  <a16:creationId xmlns="" xmlns:a16="http://schemas.microsoft.com/office/drawing/2014/main" id="{DB1C7237-055F-8E68-CEE8-A9AA68721FE9}"/>
                </a:ext>
              </a:extLst>
            </p:cNvPr>
            <p:cNvSpPr/>
            <p:nvPr/>
          </p:nvSpPr>
          <p:spPr>
            <a:xfrm>
              <a:off x="2638175" y="1369900"/>
              <a:ext cx="62450" cy="134500"/>
            </a:xfrm>
            <a:custGeom>
              <a:avLst/>
              <a:gdLst/>
              <a:ahLst/>
              <a:cxnLst/>
              <a:rect l="l" t="t" r="r" b="b"/>
              <a:pathLst>
                <a:path w="2498" h="5380" fill="none" extrusionOk="0">
                  <a:moveTo>
                    <a:pt x="1537" y="0"/>
                  </a:moveTo>
                  <a:lnTo>
                    <a:pt x="1537" y="0"/>
                  </a:lnTo>
                  <a:lnTo>
                    <a:pt x="1201" y="1105"/>
                  </a:lnTo>
                  <a:lnTo>
                    <a:pt x="769" y="2546"/>
                  </a:lnTo>
                  <a:lnTo>
                    <a:pt x="0" y="4899"/>
                  </a:lnTo>
                  <a:lnTo>
                    <a:pt x="0" y="4899"/>
                  </a:lnTo>
                  <a:lnTo>
                    <a:pt x="673" y="5379"/>
                  </a:lnTo>
                  <a:lnTo>
                    <a:pt x="2498" y="577"/>
                  </a:lnTo>
                  <a:lnTo>
                    <a:pt x="2498" y="577"/>
                  </a:lnTo>
                  <a:lnTo>
                    <a:pt x="1537"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54" name="Google Shape;2655;p41">
              <a:extLst>
                <a:ext uri="{FF2B5EF4-FFF2-40B4-BE49-F238E27FC236}">
                  <a16:creationId xmlns="" xmlns:a16="http://schemas.microsoft.com/office/drawing/2014/main" id="{27A5E9F5-A579-D947-45F8-A93EE510A2D5}"/>
                </a:ext>
              </a:extLst>
            </p:cNvPr>
            <p:cNvSpPr/>
            <p:nvPr/>
          </p:nvSpPr>
          <p:spPr>
            <a:xfrm>
              <a:off x="2496500" y="1272650"/>
              <a:ext cx="182525" cy="228150"/>
            </a:xfrm>
            <a:custGeom>
              <a:avLst/>
              <a:gdLst/>
              <a:ahLst/>
              <a:cxnLst/>
              <a:rect l="l" t="t" r="r" b="b"/>
              <a:pathLst>
                <a:path w="7301" h="9126" extrusionOk="0">
                  <a:moveTo>
                    <a:pt x="0" y="0"/>
                  </a:moveTo>
                  <a:lnTo>
                    <a:pt x="721" y="6484"/>
                  </a:lnTo>
                  <a:lnTo>
                    <a:pt x="5571" y="9125"/>
                  </a:lnTo>
                  <a:lnTo>
                    <a:pt x="6340" y="6580"/>
                  </a:lnTo>
                  <a:lnTo>
                    <a:pt x="6964" y="4707"/>
                  </a:lnTo>
                  <a:lnTo>
                    <a:pt x="7156" y="3938"/>
                  </a:lnTo>
                  <a:lnTo>
                    <a:pt x="7300" y="3458"/>
                  </a:lnTo>
                  <a:lnTo>
                    <a:pt x="7252" y="3362"/>
                  </a:lnTo>
                  <a:lnTo>
                    <a:pt x="7204" y="3266"/>
                  </a:lnTo>
                  <a:lnTo>
                    <a:pt x="7012" y="3074"/>
                  </a:lnTo>
                  <a:lnTo>
                    <a:pt x="6676" y="2834"/>
                  </a:lnTo>
                  <a:lnTo>
                    <a:pt x="6196" y="2546"/>
                  </a:lnTo>
                  <a:lnTo>
                    <a:pt x="5043" y="1969"/>
                  </a:lnTo>
                  <a:lnTo>
                    <a:pt x="3698" y="1393"/>
                  </a:lnTo>
                  <a:lnTo>
                    <a:pt x="1153" y="432"/>
                  </a:lnTo>
                  <a:lnTo>
                    <a:pt x="0" y="0"/>
                  </a:lnTo>
                  <a:close/>
                </a:path>
              </a:pathLst>
            </a:custGeom>
            <a:solidFill>
              <a:srgbClr val="FFDA73"/>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55" name="Google Shape;2656;p41">
              <a:extLst>
                <a:ext uri="{FF2B5EF4-FFF2-40B4-BE49-F238E27FC236}">
                  <a16:creationId xmlns="" xmlns:a16="http://schemas.microsoft.com/office/drawing/2014/main" id="{7A81BB11-138F-206F-084B-5CDE47C9F6FF}"/>
                </a:ext>
              </a:extLst>
            </p:cNvPr>
            <p:cNvSpPr/>
            <p:nvPr/>
          </p:nvSpPr>
          <p:spPr>
            <a:xfrm>
              <a:off x="2496500" y="1272650"/>
              <a:ext cx="182525" cy="228150"/>
            </a:xfrm>
            <a:custGeom>
              <a:avLst/>
              <a:gdLst/>
              <a:ahLst/>
              <a:cxnLst/>
              <a:rect l="l" t="t" r="r" b="b"/>
              <a:pathLst>
                <a:path w="7301" h="9126" fill="none" extrusionOk="0">
                  <a:moveTo>
                    <a:pt x="0" y="0"/>
                  </a:moveTo>
                  <a:lnTo>
                    <a:pt x="0" y="0"/>
                  </a:lnTo>
                  <a:lnTo>
                    <a:pt x="1153" y="432"/>
                  </a:lnTo>
                  <a:lnTo>
                    <a:pt x="3698" y="1393"/>
                  </a:lnTo>
                  <a:lnTo>
                    <a:pt x="5043" y="1969"/>
                  </a:lnTo>
                  <a:lnTo>
                    <a:pt x="6196" y="2546"/>
                  </a:lnTo>
                  <a:lnTo>
                    <a:pt x="6676" y="2834"/>
                  </a:lnTo>
                  <a:lnTo>
                    <a:pt x="7012" y="3074"/>
                  </a:lnTo>
                  <a:lnTo>
                    <a:pt x="7204" y="3266"/>
                  </a:lnTo>
                  <a:lnTo>
                    <a:pt x="7252" y="3362"/>
                  </a:lnTo>
                  <a:lnTo>
                    <a:pt x="7300" y="3458"/>
                  </a:lnTo>
                  <a:lnTo>
                    <a:pt x="7300" y="3458"/>
                  </a:lnTo>
                  <a:lnTo>
                    <a:pt x="7156" y="3938"/>
                  </a:lnTo>
                  <a:lnTo>
                    <a:pt x="6964" y="4707"/>
                  </a:lnTo>
                  <a:lnTo>
                    <a:pt x="6340" y="6580"/>
                  </a:lnTo>
                  <a:lnTo>
                    <a:pt x="5571" y="9125"/>
                  </a:lnTo>
                  <a:lnTo>
                    <a:pt x="721" y="6484"/>
                  </a:lnTo>
                  <a:lnTo>
                    <a:pt x="0"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56" name="Google Shape;2657;p41">
              <a:extLst>
                <a:ext uri="{FF2B5EF4-FFF2-40B4-BE49-F238E27FC236}">
                  <a16:creationId xmlns="" xmlns:a16="http://schemas.microsoft.com/office/drawing/2014/main" id="{7DE320F4-A8C2-8711-69D9-25E79CBA097E}"/>
                </a:ext>
              </a:extLst>
            </p:cNvPr>
            <p:cNvSpPr/>
            <p:nvPr/>
          </p:nvSpPr>
          <p:spPr>
            <a:xfrm>
              <a:off x="1856550" y="1399900"/>
              <a:ext cx="153725" cy="141700"/>
            </a:xfrm>
            <a:custGeom>
              <a:avLst/>
              <a:gdLst/>
              <a:ahLst/>
              <a:cxnLst/>
              <a:rect l="l" t="t" r="r" b="b"/>
              <a:pathLst>
                <a:path w="6149" h="5668" extrusionOk="0">
                  <a:moveTo>
                    <a:pt x="1586" y="1"/>
                  </a:moveTo>
                  <a:lnTo>
                    <a:pt x="1250" y="49"/>
                  </a:lnTo>
                  <a:lnTo>
                    <a:pt x="1058" y="145"/>
                  </a:lnTo>
                  <a:lnTo>
                    <a:pt x="1010" y="193"/>
                  </a:lnTo>
                  <a:lnTo>
                    <a:pt x="961" y="289"/>
                  </a:lnTo>
                  <a:lnTo>
                    <a:pt x="1010" y="433"/>
                  </a:lnTo>
                  <a:lnTo>
                    <a:pt x="1154" y="577"/>
                  </a:lnTo>
                  <a:lnTo>
                    <a:pt x="1298" y="673"/>
                  </a:lnTo>
                  <a:lnTo>
                    <a:pt x="1538" y="817"/>
                  </a:lnTo>
                  <a:lnTo>
                    <a:pt x="2018" y="961"/>
                  </a:lnTo>
                  <a:lnTo>
                    <a:pt x="2450" y="1106"/>
                  </a:lnTo>
                  <a:lnTo>
                    <a:pt x="2354" y="1298"/>
                  </a:lnTo>
                  <a:lnTo>
                    <a:pt x="2258" y="1538"/>
                  </a:lnTo>
                  <a:lnTo>
                    <a:pt x="1586" y="1826"/>
                  </a:lnTo>
                  <a:lnTo>
                    <a:pt x="769" y="2210"/>
                  </a:lnTo>
                  <a:lnTo>
                    <a:pt x="433" y="2450"/>
                  </a:lnTo>
                  <a:lnTo>
                    <a:pt x="145" y="2594"/>
                  </a:lnTo>
                  <a:lnTo>
                    <a:pt x="1" y="2786"/>
                  </a:lnTo>
                  <a:lnTo>
                    <a:pt x="1" y="2834"/>
                  </a:lnTo>
                  <a:lnTo>
                    <a:pt x="49" y="2882"/>
                  </a:lnTo>
                  <a:lnTo>
                    <a:pt x="241" y="2930"/>
                  </a:lnTo>
                  <a:lnTo>
                    <a:pt x="529" y="2930"/>
                  </a:lnTo>
                  <a:lnTo>
                    <a:pt x="865" y="2882"/>
                  </a:lnTo>
                  <a:lnTo>
                    <a:pt x="1202" y="2786"/>
                  </a:lnTo>
                  <a:lnTo>
                    <a:pt x="1922" y="2594"/>
                  </a:lnTo>
                  <a:lnTo>
                    <a:pt x="2354" y="2402"/>
                  </a:lnTo>
                  <a:lnTo>
                    <a:pt x="2354" y="2450"/>
                  </a:lnTo>
                  <a:lnTo>
                    <a:pt x="1874" y="2786"/>
                  </a:lnTo>
                  <a:lnTo>
                    <a:pt x="1154" y="3363"/>
                  </a:lnTo>
                  <a:lnTo>
                    <a:pt x="817" y="3651"/>
                  </a:lnTo>
                  <a:lnTo>
                    <a:pt x="577" y="3939"/>
                  </a:lnTo>
                  <a:lnTo>
                    <a:pt x="433" y="4179"/>
                  </a:lnTo>
                  <a:lnTo>
                    <a:pt x="433" y="4227"/>
                  </a:lnTo>
                  <a:lnTo>
                    <a:pt x="529" y="4323"/>
                  </a:lnTo>
                  <a:lnTo>
                    <a:pt x="625" y="4371"/>
                  </a:lnTo>
                  <a:lnTo>
                    <a:pt x="721" y="4371"/>
                  </a:lnTo>
                  <a:lnTo>
                    <a:pt x="1058" y="4323"/>
                  </a:lnTo>
                  <a:lnTo>
                    <a:pt x="1442" y="4179"/>
                  </a:lnTo>
                  <a:lnTo>
                    <a:pt x="1874" y="3987"/>
                  </a:lnTo>
                  <a:lnTo>
                    <a:pt x="2594" y="3651"/>
                  </a:lnTo>
                  <a:lnTo>
                    <a:pt x="2882" y="3459"/>
                  </a:lnTo>
                  <a:lnTo>
                    <a:pt x="2642" y="3699"/>
                  </a:lnTo>
                  <a:lnTo>
                    <a:pt x="2066" y="4275"/>
                  </a:lnTo>
                  <a:lnTo>
                    <a:pt x="1826" y="4563"/>
                  </a:lnTo>
                  <a:lnTo>
                    <a:pt x="1634" y="4851"/>
                  </a:lnTo>
                  <a:lnTo>
                    <a:pt x="1538" y="5092"/>
                  </a:lnTo>
                  <a:lnTo>
                    <a:pt x="1538" y="5140"/>
                  </a:lnTo>
                  <a:lnTo>
                    <a:pt x="1586" y="5188"/>
                  </a:lnTo>
                  <a:lnTo>
                    <a:pt x="1682" y="5236"/>
                  </a:lnTo>
                  <a:lnTo>
                    <a:pt x="1778" y="5188"/>
                  </a:lnTo>
                  <a:lnTo>
                    <a:pt x="2018" y="5092"/>
                  </a:lnTo>
                  <a:lnTo>
                    <a:pt x="2258" y="4948"/>
                  </a:lnTo>
                  <a:lnTo>
                    <a:pt x="2546" y="4755"/>
                  </a:lnTo>
                  <a:lnTo>
                    <a:pt x="3075" y="4323"/>
                  </a:lnTo>
                  <a:lnTo>
                    <a:pt x="3363" y="4035"/>
                  </a:lnTo>
                  <a:lnTo>
                    <a:pt x="3411" y="4035"/>
                  </a:lnTo>
                  <a:lnTo>
                    <a:pt x="3219" y="4323"/>
                  </a:lnTo>
                  <a:lnTo>
                    <a:pt x="2979" y="4851"/>
                  </a:lnTo>
                  <a:lnTo>
                    <a:pt x="2882" y="5140"/>
                  </a:lnTo>
                  <a:lnTo>
                    <a:pt x="2834" y="5380"/>
                  </a:lnTo>
                  <a:lnTo>
                    <a:pt x="2834" y="5524"/>
                  </a:lnTo>
                  <a:lnTo>
                    <a:pt x="2882" y="5620"/>
                  </a:lnTo>
                  <a:lnTo>
                    <a:pt x="2931" y="5668"/>
                  </a:lnTo>
                  <a:lnTo>
                    <a:pt x="3027" y="5620"/>
                  </a:lnTo>
                  <a:lnTo>
                    <a:pt x="3171" y="5572"/>
                  </a:lnTo>
                  <a:lnTo>
                    <a:pt x="3507" y="5236"/>
                  </a:lnTo>
                  <a:lnTo>
                    <a:pt x="3891" y="4803"/>
                  </a:lnTo>
                  <a:lnTo>
                    <a:pt x="4227" y="4323"/>
                  </a:lnTo>
                  <a:lnTo>
                    <a:pt x="4515" y="4371"/>
                  </a:lnTo>
                  <a:lnTo>
                    <a:pt x="4755" y="4323"/>
                  </a:lnTo>
                  <a:lnTo>
                    <a:pt x="4996" y="4227"/>
                  </a:lnTo>
                  <a:lnTo>
                    <a:pt x="5236" y="4131"/>
                  </a:lnTo>
                  <a:lnTo>
                    <a:pt x="5524" y="3939"/>
                  </a:lnTo>
                  <a:lnTo>
                    <a:pt x="5764" y="3699"/>
                  </a:lnTo>
                  <a:lnTo>
                    <a:pt x="5956" y="3411"/>
                  </a:lnTo>
                  <a:lnTo>
                    <a:pt x="6052" y="3075"/>
                  </a:lnTo>
                  <a:lnTo>
                    <a:pt x="6148" y="2738"/>
                  </a:lnTo>
                  <a:lnTo>
                    <a:pt x="6100" y="2402"/>
                  </a:lnTo>
                  <a:lnTo>
                    <a:pt x="6052" y="2066"/>
                  </a:lnTo>
                  <a:lnTo>
                    <a:pt x="5908" y="1778"/>
                  </a:lnTo>
                  <a:lnTo>
                    <a:pt x="5476" y="1009"/>
                  </a:lnTo>
                  <a:lnTo>
                    <a:pt x="5332" y="769"/>
                  </a:lnTo>
                  <a:lnTo>
                    <a:pt x="5092" y="529"/>
                  </a:lnTo>
                  <a:lnTo>
                    <a:pt x="4852" y="385"/>
                  </a:lnTo>
                  <a:lnTo>
                    <a:pt x="4611" y="241"/>
                  </a:lnTo>
                  <a:lnTo>
                    <a:pt x="4323" y="193"/>
                  </a:lnTo>
                  <a:lnTo>
                    <a:pt x="4035" y="145"/>
                  </a:lnTo>
                  <a:lnTo>
                    <a:pt x="3699" y="145"/>
                  </a:lnTo>
                  <a:lnTo>
                    <a:pt x="3411" y="241"/>
                  </a:lnTo>
                  <a:lnTo>
                    <a:pt x="2834" y="145"/>
                  </a:lnTo>
                  <a:lnTo>
                    <a:pt x="2018" y="49"/>
                  </a:lnTo>
                  <a:lnTo>
                    <a:pt x="1586" y="1"/>
                  </a:lnTo>
                  <a:close/>
                </a:path>
              </a:pathLst>
            </a:custGeom>
            <a:solidFill>
              <a:srgbClr val="D3641A"/>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57" name="Google Shape;2658;p41">
              <a:extLst>
                <a:ext uri="{FF2B5EF4-FFF2-40B4-BE49-F238E27FC236}">
                  <a16:creationId xmlns="" xmlns:a16="http://schemas.microsoft.com/office/drawing/2014/main" id="{8AB447E2-82D1-DEE0-8D88-C64553A739B2}"/>
                </a:ext>
              </a:extLst>
            </p:cNvPr>
            <p:cNvSpPr/>
            <p:nvPr/>
          </p:nvSpPr>
          <p:spPr>
            <a:xfrm>
              <a:off x="1959825" y="1248625"/>
              <a:ext cx="467050" cy="228150"/>
            </a:xfrm>
            <a:custGeom>
              <a:avLst/>
              <a:gdLst/>
              <a:ahLst/>
              <a:cxnLst/>
              <a:rect l="l" t="t" r="r" b="b"/>
              <a:pathLst>
                <a:path w="18682" h="9126" extrusionOk="0">
                  <a:moveTo>
                    <a:pt x="15368" y="1"/>
                  </a:moveTo>
                  <a:lnTo>
                    <a:pt x="14984" y="49"/>
                  </a:ln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close/>
                </a:path>
              </a:pathLst>
            </a:custGeom>
            <a:solidFill>
              <a:srgbClr val="D3641A"/>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58" name="Google Shape;2659;p41">
              <a:extLst>
                <a:ext uri="{FF2B5EF4-FFF2-40B4-BE49-F238E27FC236}">
                  <a16:creationId xmlns="" xmlns:a16="http://schemas.microsoft.com/office/drawing/2014/main" id="{A1286B52-32DA-7211-F93C-FE48B28A1AAB}"/>
                </a:ext>
              </a:extLst>
            </p:cNvPr>
            <p:cNvSpPr/>
            <p:nvPr/>
          </p:nvSpPr>
          <p:spPr>
            <a:xfrm>
              <a:off x="1959825" y="1248625"/>
              <a:ext cx="467050" cy="228150"/>
            </a:xfrm>
            <a:custGeom>
              <a:avLst/>
              <a:gdLst/>
              <a:ahLst/>
              <a:cxnLst/>
              <a:rect l="l" t="t" r="r" b="b"/>
              <a:pathLst>
                <a:path w="18682" h="9126" fill="none" extrusionOk="0">
                  <a:moveTo>
                    <a:pt x="14552" y="193"/>
                  </a:moveTo>
                  <a:lnTo>
                    <a:pt x="14552" y="193"/>
                  </a:lnTo>
                  <a:lnTo>
                    <a:pt x="12727" y="817"/>
                  </a:lnTo>
                  <a:lnTo>
                    <a:pt x="10710" y="1586"/>
                  </a:lnTo>
                  <a:lnTo>
                    <a:pt x="8645" y="2402"/>
                  </a:lnTo>
                  <a:lnTo>
                    <a:pt x="6580" y="3266"/>
                  </a:lnTo>
                  <a:lnTo>
                    <a:pt x="4611" y="4179"/>
                  </a:lnTo>
                  <a:lnTo>
                    <a:pt x="2786" y="5091"/>
                  </a:lnTo>
                  <a:lnTo>
                    <a:pt x="1969" y="5524"/>
                  </a:lnTo>
                  <a:lnTo>
                    <a:pt x="1249" y="6004"/>
                  </a:lnTo>
                  <a:lnTo>
                    <a:pt x="576" y="6484"/>
                  </a:lnTo>
                  <a:lnTo>
                    <a:pt x="0" y="6916"/>
                  </a:lnTo>
                  <a:lnTo>
                    <a:pt x="1009" y="9126"/>
                  </a:lnTo>
                  <a:lnTo>
                    <a:pt x="18634" y="3459"/>
                  </a:lnTo>
                  <a:lnTo>
                    <a:pt x="18634" y="3459"/>
                  </a:lnTo>
                  <a:lnTo>
                    <a:pt x="18682" y="3074"/>
                  </a:lnTo>
                  <a:lnTo>
                    <a:pt x="18634" y="2642"/>
                  </a:lnTo>
                  <a:lnTo>
                    <a:pt x="18586" y="2258"/>
                  </a:lnTo>
                  <a:lnTo>
                    <a:pt x="18442" y="1874"/>
                  </a:lnTo>
                  <a:lnTo>
                    <a:pt x="18250" y="1538"/>
                  </a:lnTo>
                  <a:lnTo>
                    <a:pt x="18058" y="1249"/>
                  </a:lnTo>
                  <a:lnTo>
                    <a:pt x="17818" y="961"/>
                  </a:lnTo>
                  <a:lnTo>
                    <a:pt x="17529" y="673"/>
                  </a:lnTo>
                  <a:lnTo>
                    <a:pt x="17241" y="481"/>
                  </a:lnTo>
                  <a:lnTo>
                    <a:pt x="16905" y="289"/>
                  </a:lnTo>
                  <a:lnTo>
                    <a:pt x="16521" y="145"/>
                  </a:lnTo>
                  <a:lnTo>
                    <a:pt x="16185" y="49"/>
                  </a:lnTo>
                  <a:lnTo>
                    <a:pt x="15752" y="1"/>
                  </a:lnTo>
                  <a:lnTo>
                    <a:pt x="15368" y="1"/>
                  </a:lnTo>
                  <a:lnTo>
                    <a:pt x="14984" y="49"/>
                  </a:lnTo>
                  <a:lnTo>
                    <a:pt x="14552" y="193"/>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59" name="Google Shape;2660;p41">
              <a:extLst>
                <a:ext uri="{FF2B5EF4-FFF2-40B4-BE49-F238E27FC236}">
                  <a16:creationId xmlns="" xmlns:a16="http://schemas.microsoft.com/office/drawing/2014/main" id="{6E35B076-93E9-B517-142B-5BD1979CB199}"/>
                </a:ext>
              </a:extLst>
            </p:cNvPr>
            <p:cNvSpPr/>
            <p:nvPr/>
          </p:nvSpPr>
          <p:spPr>
            <a:xfrm>
              <a:off x="1987425" y="1284650"/>
              <a:ext cx="225750" cy="190925"/>
            </a:xfrm>
            <a:custGeom>
              <a:avLst/>
              <a:gdLst/>
              <a:ahLst/>
              <a:cxnLst/>
              <a:rect l="l" t="t" r="r" b="b"/>
              <a:pathLst>
                <a:path w="9030" h="7637" extrusionOk="0">
                  <a:moveTo>
                    <a:pt x="9029" y="1"/>
                  </a:moveTo>
                  <a:lnTo>
                    <a:pt x="8405" y="241"/>
                  </a:lnTo>
                  <a:lnTo>
                    <a:pt x="7445" y="625"/>
                  </a:lnTo>
                  <a:lnTo>
                    <a:pt x="5043" y="1633"/>
                  </a:lnTo>
                  <a:lnTo>
                    <a:pt x="1922" y="2978"/>
                  </a:lnTo>
                  <a:lnTo>
                    <a:pt x="1634" y="2834"/>
                  </a:lnTo>
                  <a:lnTo>
                    <a:pt x="1393" y="2786"/>
                  </a:lnTo>
                  <a:lnTo>
                    <a:pt x="1153" y="2738"/>
                  </a:lnTo>
                  <a:lnTo>
                    <a:pt x="1057" y="2786"/>
                  </a:lnTo>
                  <a:lnTo>
                    <a:pt x="1009" y="2882"/>
                  </a:lnTo>
                  <a:lnTo>
                    <a:pt x="1009" y="3122"/>
                  </a:lnTo>
                  <a:lnTo>
                    <a:pt x="1057" y="3362"/>
                  </a:lnTo>
                  <a:lnTo>
                    <a:pt x="1105" y="3458"/>
                  </a:lnTo>
                  <a:lnTo>
                    <a:pt x="1009" y="3458"/>
                  </a:lnTo>
                  <a:lnTo>
                    <a:pt x="721" y="3410"/>
                  </a:lnTo>
                  <a:lnTo>
                    <a:pt x="577" y="3458"/>
                  </a:lnTo>
                  <a:lnTo>
                    <a:pt x="385" y="3506"/>
                  </a:lnTo>
                  <a:lnTo>
                    <a:pt x="241" y="3602"/>
                  </a:lnTo>
                  <a:lnTo>
                    <a:pt x="49" y="3698"/>
                  </a:lnTo>
                  <a:lnTo>
                    <a:pt x="1" y="3843"/>
                  </a:lnTo>
                  <a:lnTo>
                    <a:pt x="1" y="4035"/>
                  </a:lnTo>
                  <a:lnTo>
                    <a:pt x="49" y="4515"/>
                  </a:lnTo>
                  <a:lnTo>
                    <a:pt x="241" y="5139"/>
                  </a:lnTo>
                  <a:lnTo>
                    <a:pt x="481" y="5764"/>
                  </a:lnTo>
                  <a:lnTo>
                    <a:pt x="913" y="6964"/>
                  </a:lnTo>
                  <a:lnTo>
                    <a:pt x="1153" y="7492"/>
                  </a:lnTo>
                  <a:lnTo>
                    <a:pt x="1345" y="7588"/>
                  </a:lnTo>
                  <a:lnTo>
                    <a:pt x="1441" y="7637"/>
                  </a:lnTo>
                  <a:lnTo>
                    <a:pt x="1538" y="7588"/>
                  </a:lnTo>
                  <a:lnTo>
                    <a:pt x="1634" y="7540"/>
                  </a:lnTo>
                  <a:lnTo>
                    <a:pt x="1682" y="7444"/>
                  </a:lnTo>
                  <a:lnTo>
                    <a:pt x="1682" y="7396"/>
                  </a:lnTo>
                  <a:lnTo>
                    <a:pt x="2114" y="7492"/>
                  </a:lnTo>
                  <a:lnTo>
                    <a:pt x="2210" y="7492"/>
                  </a:lnTo>
                  <a:lnTo>
                    <a:pt x="2306" y="7444"/>
                  </a:lnTo>
                  <a:lnTo>
                    <a:pt x="2402" y="7396"/>
                  </a:lnTo>
                  <a:lnTo>
                    <a:pt x="2450" y="7300"/>
                  </a:lnTo>
                  <a:lnTo>
                    <a:pt x="2498" y="7060"/>
                  </a:lnTo>
                  <a:lnTo>
                    <a:pt x="2498" y="6964"/>
                  </a:lnTo>
                  <a:lnTo>
                    <a:pt x="8501" y="5187"/>
                  </a:lnTo>
                  <a:lnTo>
                    <a:pt x="9029" y="1"/>
                  </a:lnTo>
                  <a:close/>
                </a:path>
              </a:pathLst>
            </a:custGeom>
            <a:solidFill>
              <a:srgbClr val="4D6D81"/>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60" name="Google Shape;2661;p41">
              <a:extLst>
                <a:ext uri="{FF2B5EF4-FFF2-40B4-BE49-F238E27FC236}">
                  <a16:creationId xmlns="" xmlns:a16="http://schemas.microsoft.com/office/drawing/2014/main" id="{F430FB29-C398-E9A1-3473-6511C1DFE79E}"/>
                </a:ext>
              </a:extLst>
            </p:cNvPr>
            <p:cNvSpPr/>
            <p:nvPr/>
          </p:nvSpPr>
          <p:spPr>
            <a:xfrm>
              <a:off x="1987425" y="1284650"/>
              <a:ext cx="225750" cy="190925"/>
            </a:xfrm>
            <a:custGeom>
              <a:avLst/>
              <a:gdLst/>
              <a:ahLst/>
              <a:cxnLst/>
              <a:rect l="l" t="t" r="r" b="b"/>
              <a:pathLst>
                <a:path w="9030" h="7637" fill="none" extrusionOk="0">
                  <a:moveTo>
                    <a:pt x="1153" y="7492"/>
                  </a:moveTo>
                  <a:lnTo>
                    <a:pt x="1153" y="7492"/>
                  </a:lnTo>
                  <a:lnTo>
                    <a:pt x="913" y="6964"/>
                  </a:lnTo>
                  <a:lnTo>
                    <a:pt x="481" y="5764"/>
                  </a:lnTo>
                  <a:lnTo>
                    <a:pt x="241" y="5139"/>
                  </a:lnTo>
                  <a:lnTo>
                    <a:pt x="49" y="4515"/>
                  </a:lnTo>
                  <a:lnTo>
                    <a:pt x="1" y="4035"/>
                  </a:lnTo>
                  <a:lnTo>
                    <a:pt x="1" y="3843"/>
                  </a:lnTo>
                  <a:lnTo>
                    <a:pt x="49" y="3698"/>
                  </a:lnTo>
                  <a:lnTo>
                    <a:pt x="49" y="3698"/>
                  </a:lnTo>
                  <a:lnTo>
                    <a:pt x="241" y="3602"/>
                  </a:lnTo>
                  <a:lnTo>
                    <a:pt x="385" y="3506"/>
                  </a:lnTo>
                  <a:lnTo>
                    <a:pt x="577" y="3458"/>
                  </a:lnTo>
                  <a:lnTo>
                    <a:pt x="721" y="3410"/>
                  </a:lnTo>
                  <a:lnTo>
                    <a:pt x="1009" y="3458"/>
                  </a:lnTo>
                  <a:lnTo>
                    <a:pt x="1105" y="3458"/>
                  </a:lnTo>
                  <a:lnTo>
                    <a:pt x="1105" y="3458"/>
                  </a:lnTo>
                  <a:lnTo>
                    <a:pt x="1057" y="3362"/>
                  </a:lnTo>
                  <a:lnTo>
                    <a:pt x="1009" y="3122"/>
                  </a:lnTo>
                  <a:lnTo>
                    <a:pt x="1009" y="2882"/>
                  </a:lnTo>
                  <a:lnTo>
                    <a:pt x="1057" y="2786"/>
                  </a:lnTo>
                  <a:lnTo>
                    <a:pt x="1153" y="2738"/>
                  </a:lnTo>
                  <a:lnTo>
                    <a:pt x="1153" y="2738"/>
                  </a:lnTo>
                  <a:lnTo>
                    <a:pt x="1393" y="2786"/>
                  </a:lnTo>
                  <a:lnTo>
                    <a:pt x="1634" y="2834"/>
                  </a:lnTo>
                  <a:lnTo>
                    <a:pt x="1922" y="2978"/>
                  </a:lnTo>
                  <a:lnTo>
                    <a:pt x="1922" y="2978"/>
                  </a:lnTo>
                  <a:lnTo>
                    <a:pt x="5043" y="1633"/>
                  </a:lnTo>
                  <a:lnTo>
                    <a:pt x="7445" y="625"/>
                  </a:lnTo>
                  <a:lnTo>
                    <a:pt x="8405" y="241"/>
                  </a:lnTo>
                  <a:lnTo>
                    <a:pt x="9029" y="1"/>
                  </a:lnTo>
                  <a:lnTo>
                    <a:pt x="8501" y="5187"/>
                  </a:lnTo>
                  <a:lnTo>
                    <a:pt x="2498" y="6964"/>
                  </a:lnTo>
                  <a:lnTo>
                    <a:pt x="2498" y="6964"/>
                  </a:lnTo>
                  <a:lnTo>
                    <a:pt x="2498" y="7060"/>
                  </a:lnTo>
                  <a:lnTo>
                    <a:pt x="2450" y="7300"/>
                  </a:lnTo>
                  <a:lnTo>
                    <a:pt x="2402" y="7396"/>
                  </a:lnTo>
                  <a:lnTo>
                    <a:pt x="2306" y="7444"/>
                  </a:lnTo>
                  <a:lnTo>
                    <a:pt x="2210" y="7492"/>
                  </a:lnTo>
                  <a:lnTo>
                    <a:pt x="2114" y="7492"/>
                  </a:lnTo>
                  <a:lnTo>
                    <a:pt x="2114" y="7492"/>
                  </a:lnTo>
                  <a:lnTo>
                    <a:pt x="1682" y="7396"/>
                  </a:lnTo>
                  <a:lnTo>
                    <a:pt x="1682" y="7396"/>
                  </a:lnTo>
                  <a:lnTo>
                    <a:pt x="1682" y="7444"/>
                  </a:lnTo>
                  <a:lnTo>
                    <a:pt x="1634" y="7540"/>
                  </a:lnTo>
                  <a:lnTo>
                    <a:pt x="1538" y="7588"/>
                  </a:lnTo>
                  <a:lnTo>
                    <a:pt x="1441" y="7637"/>
                  </a:lnTo>
                  <a:lnTo>
                    <a:pt x="1345" y="7588"/>
                  </a:lnTo>
                  <a:lnTo>
                    <a:pt x="1153" y="7492"/>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61" name="Google Shape;2662;p41">
              <a:extLst>
                <a:ext uri="{FF2B5EF4-FFF2-40B4-BE49-F238E27FC236}">
                  <a16:creationId xmlns="" xmlns:a16="http://schemas.microsoft.com/office/drawing/2014/main" id="{BBE384D2-451F-6D87-3AD2-9359376B4478}"/>
                </a:ext>
              </a:extLst>
            </p:cNvPr>
            <p:cNvSpPr/>
            <p:nvPr/>
          </p:nvSpPr>
          <p:spPr>
            <a:xfrm>
              <a:off x="2161525" y="1296650"/>
              <a:ext cx="38450" cy="124900"/>
            </a:xfrm>
            <a:custGeom>
              <a:avLst/>
              <a:gdLst/>
              <a:ahLst/>
              <a:cxnLst/>
              <a:rect l="l" t="t" r="r" b="b"/>
              <a:pathLst>
                <a:path w="1538" h="4996" extrusionOk="0">
                  <a:moveTo>
                    <a:pt x="817" y="1"/>
                  </a:moveTo>
                  <a:lnTo>
                    <a:pt x="0" y="337"/>
                  </a:lnTo>
                  <a:lnTo>
                    <a:pt x="48" y="1490"/>
                  </a:lnTo>
                  <a:lnTo>
                    <a:pt x="144" y="2738"/>
                  </a:lnTo>
                  <a:lnTo>
                    <a:pt x="241" y="3939"/>
                  </a:lnTo>
                  <a:lnTo>
                    <a:pt x="433" y="4995"/>
                  </a:lnTo>
                  <a:lnTo>
                    <a:pt x="1537" y="4707"/>
                  </a:lnTo>
                  <a:lnTo>
                    <a:pt x="1441" y="4659"/>
                  </a:lnTo>
                  <a:lnTo>
                    <a:pt x="1393" y="4563"/>
                  </a:lnTo>
                  <a:lnTo>
                    <a:pt x="1249" y="4179"/>
                  </a:lnTo>
                  <a:lnTo>
                    <a:pt x="1105" y="3603"/>
                  </a:lnTo>
                  <a:lnTo>
                    <a:pt x="1009" y="2882"/>
                  </a:lnTo>
                  <a:lnTo>
                    <a:pt x="865" y="1345"/>
                  </a:lnTo>
                  <a:lnTo>
                    <a:pt x="817" y="1"/>
                  </a:lnTo>
                  <a:close/>
                </a:path>
              </a:pathLst>
            </a:custGeom>
            <a:solidFill>
              <a:srgbClr val="4A687C"/>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62" name="Google Shape;2663;p41">
              <a:extLst>
                <a:ext uri="{FF2B5EF4-FFF2-40B4-BE49-F238E27FC236}">
                  <a16:creationId xmlns="" xmlns:a16="http://schemas.microsoft.com/office/drawing/2014/main" id="{AFC3C951-DA50-69BB-DBFC-444DB1EE8370}"/>
                </a:ext>
              </a:extLst>
            </p:cNvPr>
            <p:cNvSpPr/>
            <p:nvPr/>
          </p:nvSpPr>
          <p:spPr>
            <a:xfrm>
              <a:off x="2161525" y="1296650"/>
              <a:ext cx="38450" cy="124900"/>
            </a:xfrm>
            <a:custGeom>
              <a:avLst/>
              <a:gdLst/>
              <a:ahLst/>
              <a:cxnLst/>
              <a:rect l="l" t="t" r="r" b="b"/>
              <a:pathLst>
                <a:path w="1538" h="4996" fill="none" extrusionOk="0">
                  <a:moveTo>
                    <a:pt x="817" y="1"/>
                  </a:moveTo>
                  <a:lnTo>
                    <a:pt x="817" y="1"/>
                  </a:lnTo>
                  <a:lnTo>
                    <a:pt x="0" y="337"/>
                  </a:lnTo>
                  <a:lnTo>
                    <a:pt x="0" y="337"/>
                  </a:lnTo>
                  <a:lnTo>
                    <a:pt x="48" y="1490"/>
                  </a:lnTo>
                  <a:lnTo>
                    <a:pt x="144" y="2738"/>
                  </a:lnTo>
                  <a:lnTo>
                    <a:pt x="241" y="3939"/>
                  </a:lnTo>
                  <a:lnTo>
                    <a:pt x="433" y="4995"/>
                  </a:lnTo>
                  <a:lnTo>
                    <a:pt x="1537" y="4707"/>
                  </a:lnTo>
                  <a:lnTo>
                    <a:pt x="1537" y="4707"/>
                  </a:lnTo>
                  <a:lnTo>
                    <a:pt x="1537" y="4707"/>
                  </a:lnTo>
                  <a:lnTo>
                    <a:pt x="1537" y="4707"/>
                  </a:lnTo>
                  <a:lnTo>
                    <a:pt x="1537" y="4707"/>
                  </a:lnTo>
                  <a:lnTo>
                    <a:pt x="1441" y="4659"/>
                  </a:lnTo>
                  <a:lnTo>
                    <a:pt x="1393" y="4563"/>
                  </a:lnTo>
                  <a:lnTo>
                    <a:pt x="1249" y="4179"/>
                  </a:lnTo>
                  <a:lnTo>
                    <a:pt x="1105" y="3603"/>
                  </a:lnTo>
                  <a:lnTo>
                    <a:pt x="1009" y="2882"/>
                  </a:lnTo>
                  <a:lnTo>
                    <a:pt x="865" y="1345"/>
                  </a:lnTo>
                  <a:lnTo>
                    <a:pt x="817" y="1"/>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63" name="Google Shape;2664;p41">
              <a:extLst>
                <a:ext uri="{FF2B5EF4-FFF2-40B4-BE49-F238E27FC236}">
                  <a16:creationId xmlns="" xmlns:a16="http://schemas.microsoft.com/office/drawing/2014/main" id="{23187763-CE0D-E0BA-5A17-F7AAB534713B}"/>
                </a:ext>
              </a:extLst>
            </p:cNvPr>
            <p:cNvSpPr/>
            <p:nvPr/>
          </p:nvSpPr>
          <p:spPr>
            <a:xfrm>
              <a:off x="2181925" y="1234225"/>
              <a:ext cx="187325" cy="180125"/>
            </a:xfrm>
            <a:custGeom>
              <a:avLst/>
              <a:gdLst/>
              <a:ahLst/>
              <a:cxnLst/>
              <a:rect l="l" t="t" r="r" b="b"/>
              <a:pathLst>
                <a:path w="7493" h="7205" extrusionOk="0">
                  <a:moveTo>
                    <a:pt x="7493" y="0"/>
                  </a:moveTo>
                  <a:lnTo>
                    <a:pt x="6340" y="193"/>
                  </a:lnTo>
                  <a:lnTo>
                    <a:pt x="3891" y="721"/>
                  </a:lnTo>
                  <a:lnTo>
                    <a:pt x="2546" y="1009"/>
                  </a:lnTo>
                  <a:lnTo>
                    <a:pt x="1346" y="1297"/>
                  </a:lnTo>
                  <a:lnTo>
                    <a:pt x="481" y="1537"/>
                  </a:lnTo>
                  <a:lnTo>
                    <a:pt x="193" y="1681"/>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1105" y="7108"/>
                  </a:lnTo>
                  <a:lnTo>
                    <a:pt x="1874" y="6916"/>
                  </a:lnTo>
                  <a:lnTo>
                    <a:pt x="3939" y="6292"/>
                  </a:lnTo>
                  <a:lnTo>
                    <a:pt x="6772" y="5427"/>
                  </a:lnTo>
                  <a:lnTo>
                    <a:pt x="7493" y="0"/>
                  </a:lnTo>
                  <a:close/>
                </a:path>
              </a:pathLst>
            </a:custGeom>
            <a:solidFill>
              <a:srgbClr val="FFDA73"/>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64" name="Google Shape;2665;p41">
              <a:extLst>
                <a:ext uri="{FF2B5EF4-FFF2-40B4-BE49-F238E27FC236}">
                  <a16:creationId xmlns="" xmlns:a16="http://schemas.microsoft.com/office/drawing/2014/main" id="{F521E2AA-F71D-BD02-979A-19BC42ED954E}"/>
                </a:ext>
              </a:extLst>
            </p:cNvPr>
            <p:cNvSpPr/>
            <p:nvPr/>
          </p:nvSpPr>
          <p:spPr>
            <a:xfrm>
              <a:off x="2181925" y="1234225"/>
              <a:ext cx="187325" cy="180125"/>
            </a:xfrm>
            <a:custGeom>
              <a:avLst/>
              <a:gdLst/>
              <a:ahLst/>
              <a:cxnLst/>
              <a:rect l="l" t="t" r="r" b="b"/>
              <a:pathLst>
                <a:path w="7493" h="7205" fill="none" extrusionOk="0">
                  <a:moveTo>
                    <a:pt x="7493" y="0"/>
                  </a:moveTo>
                  <a:lnTo>
                    <a:pt x="7493" y="0"/>
                  </a:lnTo>
                  <a:lnTo>
                    <a:pt x="6340" y="193"/>
                  </a:lnTo>
                  <a:lnTo>
                    <a:pt x="3891" y="721"/>
                  </a:lnTo>
                  <a:lnTo>
                    <a:pt x="2546" y="1009"/>
                  </a:lnTo>
                  <a:lnTo>
                    <a:pt x="1346" y="1297"/>
                  </a:lnTo>
                  <a:lnTo>
                    <a:pt x="481" y="1537"/>
                  </a:lnTo>
                  <a:lnTo>
                    <a:pt x="193" y="1681"/>
                  </a:lnTo>
                  <a:lnTo>
                    <a:pt x="97" y="1777"/>
                  </a:lnTo>
                  <a:lnTo>
                    <a:pt x="97" y="1777"/>
                  </a:lnTo>
                  <a:lnTo>
                    <a:pt x="49" y="1873"/>
                  </a:lnTo>
                  <a:lnTo>
                    <a:pt x="1" y="2114"/>
                  </a:lnTo>
                  <a:lnTo>
                    <a:pt x="1" y="2786"/>
                  </a:lnTo>
                  <a:lnTo>
                    <a:pt x="49" y="3698"/>
                  </a:lnTo>
                  <a:lnTo>
                    <a:pt x="97" y="4659"/>
                  </a:lnTo>
                  <a:lnTo>
                    <a:pt x="241" y="5619"/>
                  </a:lnTo>
                  <a:lnTo>
                    <a:pt x="385" y="6436"/>
                  </a:lnTo>
                  <a:lnTo>
                    <a:pt x="529" y="6964"/>
                  </a:lnTo>
                  <a:lnTo>
                    <a:pt x="625" y="7156"/>
                  </a:lnTo>
                  <a:lnTo>
                    <a:pt x="721" y="7204"/>
                  </a:lnTo>
                  <a:lnTo>
                    <a:pt x="721" y="7204"/>
                  </a:lnTo>
                  <a:lnTo>
                    <a:pt x="1105" y="7108"/>
                  </a:lnTo>
                  <a:lnTo>
                    <a:pt x="1874" y="6916"/>
                  </a:lnTo>
                  <a:lnTo>
                    <a:pt x="3939" y="6292"/>
                  </a:lnTo>
                  <a:lnTo>
                    <a:pt x="6772" y="5427"/>
                  </a:lnTo>
                  <a:lnTo>
                    <a:pt x="7493"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65" name="Google Shape;2666;p41">
              <a:extLst>
                <a:ext uri="{FF2B5EF4-FFF2-40B4-BE49-F238E27FC236}">
                  <a16:creationId xmlns="" xmlns:a16="http://schemas.microsoft.com/office/drawing/2014/main" id="{B3586E64-2DD5-DB54-565A-B1B5861D78BC}"/>
                </a:ext>
              </a:extLst>
            </p:cNvPr>
            <p:cNvSpPr/>
            <p:nvPr/>
          </p:nvSpPr>
          <p:spPr>
            <a:xfrm>
              <a:off x="2359625" y="1596825"/>
              <a:ext cx="366225" cy="220925"/>
            </a:xfrm>
            <a:custGeom>
              <a:avLst/>
              <a:gdLst/>
              <a:ahLst/>
              <a:cxnLst/>
              <a:rect l="l" t="t" r="r" b="b"/>
              <a:pathLst>
                <a:path w="14649" h="8837" extrusionOk="0">
                  <a:moveTo>
                    <a:pt x="1" y="0"/>
                  </a:move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close/>
                </a:path>
              </a:pathLst>
            </a:custGeom>
            <a:solidFill>
              <a:srgbClr val="D3641A"/>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66" name="Google Shape;2667;p41">
              <a:extLst>
                <a:ext uri="{FF2B5EF4-FFF2-40B4-BE49-F238E27FC236}">
                  <a16:creationId xmlns="" xmlns:a16="http://schemas.microsoft.com/office/drawing/2014/main" id="{29143CF5-5A6C-A2D5-022B-69E3747A91FF}"/>
                </a:ext>
              </a:extLst>
            </p:cNvPr>
            <p:cNvSpPr/>
            <p:nvPr/>
          </p:nvSpPr>
          <p:spPr>
            <a:xfrm>
              <a:off x="2359625" y="1596825"/>
              <a:ext cx="366225" cy="220925"/>
            </a:xfrm>
            <a:custGeom>
              <a:avLst/>
              <a:gdLst/>
              <a:ahLst/>
              <a:cxnLst/>
              <a:rect l="l" t="t" r="r" b="b"/>
              <a:pathLst>
                <a:path w="14649" h="8837" fill="none" extrusionOk="0">
                  <a:moveTo>
                    <a:pt x="1" y="0"/>
                  </a:moveTo>
                  <a:lnTo>
                    <a:pt x="1" y="0"/>
                  </a:lnTo>
                  <a:lnTo>
                    <a:pt x="577" y="1297"/>
                  </a:lnTo>
                  <a:lnTo>
                    <a:pt x="1153" y="2593"/>
                  </a:lnTo>
                  <a:lnTo>
                    <a:pt x="1970" y="4082"/>
                  </a:lnTo>
                  <a:lnTo>
                    <a:pt x="2402" y="4899"/>
                  </a:lnTo>
                  <a:lnTo>
                    <a:pt x="2882" y="5667"/>
                  </a:lnTo>
                  <a:lnTo>
                    <a:pt x="3362" y="6387"/>
                  </a:lnTo>
                  <a:lnTo>
                    <a:pt x="3843" y="7060"/>
                  </a:lnTo>
                  <a:lnTo>
                    <a:pt x="4371" y="7684"/>
                  </a:lnTo>
                  <a:lnTo>
                    <a:pt x="4851" y="8164"/>
                  </a:lnTo>
                  <a:lnTo>
                    <a:pt x="5379" y="8549"/>
                  </a:lnTo>
                  <a:lnTo>
                    <a:pt x="5619" y="8693"/>
                  </a:lnTo>
                  <a:lnTo>
                    <a:pt x="5860" y="8741"/>
                  </a:lnTo>
                  <a:lnTo>
                    <a:pt x="5860" y="8741"/>
                  </a:lnTo>
                  <a:lnTo>
                    <a:pt x="6100" y="8837"/>
                  </a:lnTo>
                  <a:lnTo>
                    <a:pt x="6340" y="8837"/>
                  </a:lnTo>
                  <a:lnTo>
                    <a:pt x="6916" y="8789"/>
                  </a:lnTo>
                  <a:lnTo>
                    <a:pt x="7444" y="8693"/>
                  </a:lnTo>
                  <a:lnTo>
                    <a:pt x="7973" y="8452"/>
                  </a:lnTo>
                  <a:lnTo>
                    <a:pt x="8549" y="8164"/>
                  </a:lnTo>
                  <a:lnTo>
                    <a:pt x="9125" y="7828"/>
                  </a:lnTo>
                  <a:lnTo>
                    <a:pt x="9654" y="7444"/>
                  </a:lnTo>
                  <a:lnTo>
                    <a:pt x="10134" y="7012"/>
                  </a:lnTo>
                  <a:lnTo>
                    <a:pt x="11094" y="6195"/>
                  </a:lnTo>
                  <a:lnTo>
                    <a:pt x="11815" y="5475"/>
                  </a:lnTo>
                  <a:lnTo>
                    <a:pt x="12487" y="4707"/>
                  </a:lnTo>
                  <a:lnTo>
                    <a:pt x="12487" y="4707"/>
                  </a:lnTo>
                  <a:lnTo>
                    <a:pt x="12823" y="5043"/>
                  </a:lnTo>
                  <a:lnTo>
                    <a:pt x="13496" y="5715"/>
                  </a:lnTo>
                  <a:lnTo>
                    <a:pt x="13880" y="6003"/>
                  </a:lnTo>
                  <a:lnTo>
                    <a:pt x="14216" y="6243"/>
                  </a:lnTo>
                  <a:lnTo>
                    <a:pt x="14360" y="6291"/>
                  </a:lnTo>
                  <a:lnTo>
                    <a:pt x="14504" y="6339"/>
                  </a:lnTo>
                  <a:lnTo>
                    <a:pt x="14600" y="6291"/>
                  </a:lnTo>
                  <a:lnTo>
                    <a:pt x="14648" y="6195"/>
                  </a:lnTo>
                  <a:lnTo>
                    <a:pt x="14648" y="6195"/>
                  </a:lnTo>
                  <a:lnTo>
                    <a:pt x="14648" y="6099"/>
                  </a:lnTo>
                  <a:lnTo>
                    <a:pt x="14600" y="5907"/>
                  </a:lnTo>
                  <a:lnTo>
                    <a:pt x="14360" y="5379"/>
                  </a:lnTo>
                  <a:lnTo>
                    <a:pt x="13976" y="4755"/>
                  </a:lnTo>
                  <a:lnTo>
                    <a:pt x="13544" y="4082"/>
                  </a:lnTo>
                  <a:lnTo>
                    <a:pt x="12727" y="2930"/>
                  </a:lnTo>
                  <a:lnTo>
                    <a:pt x="12343" y="2449"/>
                  </a:lnTo>
                  <a:lnTo>
                    <a:pt x="7685" y="5235"/>
                  </a:lnTo>
                  <a:lnTo>
                    <a:pt x="6052" y="1249"/>
                  </a:lnTo>
                  <a:lnTo>
                    <a:pt x="1"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67" name="Google Shape;2668;p41">
              <a:extLst>
                <a:ext uri="{FF2B5EF4-FFF2-40B4-BE49-F238E27FC236}">
                  <a16:creationId xmlns="" xmlns:a16="http://schemas.microsoft.com/office/drawing/2014/main" id="{C0F4F643-A9B3-C125-B59F-7603BBDAA7EA}"/>
                </a:ext>
              </a:extLst>
            </p:cNvPr>
            <p:cNvSpPr/>
            <p:nvPr/>
          </p:nvSpPr>
          <p:spPr>
            <a:xfrm>
              <a:off x="2240775" y="1553600"/>
              <a:ext cx="252150" cy="421425"/>
            </a:xfrm>
            <a:custGeom>
              <a:avLst/>
              <a:gdLst/>
              <a:ahLst/>
              <a:cxnLst/>
              <a:rect l="l" t="t" r="r" b="b"/>
              <a:pathLst>
                <a:path w="10086" h="16857" extrusionOk="0">
                  <a:moveTo>
                    <a:pt x="720" y="0"/>
                  </a:move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2305" y="12775"/>
                  </a:lnTo>
                  <a:lnTo>
                    <a:pt x="3458" y="13207"/>
                  </a:lnTo>
                  <a:lnTo>
                    <a:pt x="4658" y="13591"/>
                  </a:lnTo>
                  <a:lnTo>
                    <a:pt x="5859" y="13927"/>
                  </a:lnTo>
                  <a:lnTo>
                    <a:pt x="7780" y="14456"/>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845" y="16665"/>
                  </a:lnTo>
                  <a:lnTo>
                    <a:pt x="9893" y="16473"/>
                  </a:lnTo>
                  <a:lnTo>
                    <a:pt x="9989" y="15800"/>
                  </a:lnTo>
                  <a:lnTo>
                    <a:pt x="10037" y="14936"/>
                  </a:lnTo>
                  <a:lnTo>
                    <a:pt x="10085" y="14024"/>
                  </a:lnTo>
                  <a:lnTo>
                    <a:pt x="10037" y="12295"/>
                  </a:lnTo>
                  <a:lnTo>
                    <a:pt x="10037" y="11526"/>
                  </a:lnTo>
                  <a:lnTo>
                    <a:pt x="9269" y="11334"/>
                  </a:lnTo>
                  <a:lnTo>
                    <a:pt x="7492" y="10806"/>
                  </a:lnTo>
                  <a:lnTo>
                    <a:pt x="6531" y="10470"/>
                  </a:lnTo>
                  <a:lnTo>
                    <a:pt x="5667" y="10133"/>
                  </a:lnTo>
                  <a:lnTo>
                    <a:pt x="5283" y="9941"/>
                  </a:lnTo>
                  <a:lnTo>
                    <a:pt x="4995" y="9749"/>
                  </a:lnTo>
                  <a:lnTo>
                    <a:pt x="4755" y="9557"/>
                  </a:lnTo>
                  <a:lnTo>
                    <a:pt x="4610" y="9365"/>
                  </a:lnTo>
                  <a:lnTo>
                    <a:pt x="4562" y="9125"/>
                  </a:lnTo>
                  <a:lnTo>
                    <a:pt x="4514" y="8789"/>
                  </a:lnTo>
                  <a:lnTo>
                    <a:pt x="4466" y="7732"/>
                  </a:lnTo>
                  <a:lnTo>
                    <a:pt x="4514" y="6484"/>
                  </a:lnTo>
                  <a:lnTo>
                    <a:pt x="4610" y="5091"/>
                  </a:lnTo>
                  <a:lnTo>
                    <a:pt x="4803" y="2594"/>
                  </a:lnTo>
                  <a:lnTo>
                    <a:pt x="4899" y="1537"/>
                  </a:lnTo>
                  <a:lnTo>
                    <a:pt x="720" y="0"/>
                  </a:lnTo>
                  <a:close/>
                </a:path>
              </a:pathLst>
            </a:custGeom>
            <a:solidFill>
              <a:srgbClr val="D3641A"/>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68" name="Google Shape;2669;p41">
              <a:extLst>
                <a:ext uri="{FF2B5EF4-FFF2-40B4-BE49-F238E27FC236}">
                  <a16:creationId xmlns="" xmlns:a16="http://schemas.microsoft.com/office/drawing/2014/main" id="{5522CB7C-AAFC-DF65-71D1-816F6BE96B59}"/>
                </a:ext>
              </a:extLst>
            </p:cNvPr>
            <p:cNvSpPr/>
            <p:nvPr/>
          </p:nvSpPr>
          <p:spPr>
            <a:xfrm>
              <a:off x="2240775" y="1553600"/>
              <a:ext cx="252150" cy="421425"/>
            </a:xfrm>
            <a:custGeom>
              <a:avLst/>
              <a:gdLst/>
              <a:ahLst/>
              <a:cxnLst/>
              <a:rect l="l" t="t" r="r" b="b"/>
              <a:pathLst>
                <a:path w="10086" h="16857" fill="none" extrusionOk="0">
                  <a:moveTo>
                    <a:pt x="720" y="0"/>
                  </a:moveTo>
                  <a:lnTo>
                    <a:pt x="720" y="0"/>
                  </a:lnTo>
                  <a:lnTo>
                    <a:pt x="432" y="1729"/>
                  </a:lnTo>
                  <a:lnTo>
                    <a:pt x="240" y="3554"/>
                  </a:lnTo>
                  <a:lnTo>
                    <a:pt x="48" y="5667"/>
                  </a:lnTo>
                  <a:lnTo>
                    <a:pt x="0" y="6772"/>
                  </a:lnTo>
                  <a:lnTo>
                    <a:pt x="0" y="7828"/>
                  </a:lnTo>
                  <a:lnTo>
                    <a:pt x="48" y="8885"/>
                  </a:lnTo>
                  <a:lnTo>
                    <a:pt x="144" y="9845"/>
                  </a:lnTo>
                  <a:lnTo>
                    <a:pt x="288" y="10710"/>
                  </a:lnTo>
                  <a:lnTo>
                    <a:pt x="432" y="11046"/>
                  </a:lnTo>
                  <a:lnTo>
                    <a:pt x="528" y="11382"/>
                  </a:lnTo>
                  <a:lnTo>
                    <a:pt x="672" y="11718"/>
                  </a:lnTo>
                  <a:lnTo>
                    <a:pt x="865" y="11958"/>
                  </a:lnTo>
                  <a:lnTo>
                    <a:pt x="1057" y="12151"/>
                  </a:lnTo>
                  <a:lnTo>
                    <a:pt x="1297" y="12295"/>
                  </a:lnTo>
                  <a:lnTo>
                    <a:pt x="1297" y="12295"/>
                  </a:lnTo>
                  <a:lnTo>
                    <a:pt x="2305" y="12775"/>
                  </a:lnTo>
                  <a:lnTo>
                    <a:pt x="3458" y="13207"/>
                  </a:lnTo>
                  <a:lnTo>
                    <a:pt x="4658" y="13591"/>
                  </a:lnTo>
                  <a:lnTo>
                    <a:pt x="5859" y="13927"/>
                  </a:lnTo>
                  <a:lnTo>
                    <a:pt x="7780" y="14456"/>
                  </a:lnTo>
                  <a:lnTo>
                    <a:pt x="8597" y="14648"/>
                  </a:lnTo>
                  <a:lnTo>
                    <a:pt x="8597" y="14648"/>
                  </a:lnTo>
                  <a:lnTo>
                    <a:pt x="8693" y="15032"/>
                  </a:lnTo>
                  <a:lnTo>
                    <a:pt x="8981" y="15896"/>
                  </a:lnTo>
                  <a:lnTo>
                    <a:pt x="9173" y="16281"/>
                  </a:lnTo>
                  <a:lnTo>
                    <a:pt x="9365" y="16617"/>
                  </a:lnTo>
                  <a:lnTo>
                    <a:pt x="9461" y="16761"/>
                  </a:lnTo>
                  <a:lnTo>
                    <a:pt x="9557" y="16809"/>
                  </a:lnTo>
                  <a:lnTo>
                    <a:pt x="9653" y="16857"/>
                  </a:lnTo>
                  <a:lnTo>
                    <a:pt x="9749" y="16809"/>
                  </a:lnTo>
                  <a:lnTo>
                    <a:pt x="9749" y="16809"/>
                  </a:lnTo>
                  <a:lnTo>
                    <a:pt x="9845" y="16665"/>
                  </a:lnTo>
                  <a:lnTo>
                    <a:pt x="9893" y="16473"/>
                  </a:lnTo>
                  <a:lnTo>
                    <a:pt x="9989" y="15800"/>
                  </a:lnTo>
                  <a:lnTo>
                    <a:pt x="10037" y="14936"/>
                  </a:lnTo>
                  <a:lnTo>
                    <a:pt x="10085" y="14024"/>
                  </a:lnTo>
                  <a:lnTo>
                    <a:pt x="10037" y="12295"/>
                  </a:lnTo>
                  <a:lnTo>
                    <a:pt x="10037" y="11526"/>
                  </a:lnTo>
                  <a:lnTo>
                    <a:pt x="10037" y="11526"/>
                  </a:lnTo>
                  <a:lnTo>
                    <a:pt x="9269" y="11334"/>
                  </a:lnTo>
                  <a:lnTo>
                    <a:pt x="7492" y="10806"/>
                  </a:lnTo>
                  <a:lnTo>
                    <a:pt x="6531" y="10470"/>
                  </a:lnTo>
                  <a:lnTo>
                    <a:pt x="5667" y="10133"/>
                  </a:lnTo>
                  <a:lnTo>
                    <a:pt x="5283" y="9941"/>
                  </a:lnTo>
                  <a:lnTo>
                    <a:pt x="4995" y="9749"/>
                  </a:lnTo>
                  <a:lnTo>
                    <a:pt x="4755" y="9557"/>
                  </a:lnTo>
                  <a:lnTo>
                    <a:pt x="4610" y="9365"/>
                  </a:lnTo>
                  <a:lnTo>
                    <a:pt x="4610" y="9365"/>
                  </a:lnTo>
                  <a:lnTo>
                    <a:pt x="4562" y="9125"/>
                  </a:lnTo>
                  <a:lnTo>
                    <a:pt x="4514" y="8789"/>
                  </a:lnTo>
                  <a:lnTo>
                    <a:pt x="4466" y="7732"/>
                  </a:lnTo>
                  <a:lnTo>
                    <a:pt x="4514" y="6484"/>
                  </a:lnTo>
                  <a:lnTo>
                    <a:pt x="4610" y="5091"/>
                  </a:lnTo>
                  <a:lnTo>
                    <a:pt x="4803" y="2594"/>
                  </a:lnTo>
                  <a:lnTo>
                    <a:pt x="4899" y="1537"/>
                  </a:lnTo>
                  <a:lnTo>
                    <a:pt x="720"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69" name="Google Shape;2670;p41">
              <a:extLst>
                <a:ext uri="{FF2B5EF4-FFF2-40B4-BE49-F238E27FC236}">
                  <a16:creationId xmlns="" xmlns:a16="http://schemas.microsoft.com/office/drawing/2014/main" id="{0FC837BC-3877-D2A2-4F48-3EC662B2DD09}"/>
                </a:ext>
              </a:extLst>
            </p:cNvPr>
            <p:cNvSpPr/>
            <p:nvPr/>
          </p:nvSpPr>
          <p:spPr>
            <a:xfrm>
              <a:off x="2231150" y="1574000"/>
              <a:ext cx="432250" cy="345800"/>
            </a:xfrm>
            <a:custGeom>
              <a:avLst/>
              <a:gdLst/>
              <a:ahLst/>
              <a:cxnLst/>
              <a:rect l="l" t="t" r="r" b="b"/>
              <a:pathLst>
                <a:path w="17290" h="13832" extrusionOk="0">
                  <a:moveTo>
                    <a:pt x="673" y="1"/>
                  </a:move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7925" y="9750"/>
                  </a:lnTo>
                  <a:lnTo>
                    <a:pt x="6724" y="9269"/>
                  </a:lnTo>
                  <a:lnTo>
                    <a:pt x="6100" y="8981"/>
                  </a:lnTo>
                  <a:lnTo>
                    <a:pt x="5572" y="8645"/>
                  </a:lnTo>
                  <a:lnTo>
                    <a:pt x="5380" y="8453"/>
                  </a:lnTo>
                  <a:lnTo>
                    <a:pt x="5188" y="8309"/>
                  </a:lnTo>
                  <a:lnTo>
                    <a:pt x="5092" y="8117"/>
                  </a:lnTo>
                  <a:lnTo>
                    <a:pt x="5043" y="7973"/>
                  </a:lnTo>
                  <a:lnTo>
                    <a:pt x="5236" y="5043"/>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close/>
                </a:path>
              </a:pathLst>
            </a:custGeom>
            <a:solidFill>
              <a:srgbClr val="82B7F8"/>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70" name="Google Shape;2671;p41">
              <a:extLst>
                <a:ext uri="{FF2B5EF4-FFF2-40B4-BE49-F238E27FC236}">
                  <a16:creationId xmlns="" xmlns:a16="http://schemas.microsoft.com/office/drawing/2014/main" id="{D4BD361D-89D8-391B-B195-920DA70BFA85}"/>
                </a:ext>
              </a:extLst>
            </p:cNvPr>
            <p:cNvSpPr/>
            <p:nvPr/>
          </p:nvSpPr>
          <p:spPr>
            <a:xfrm>
              <a:off x="2231150" y="1574000"/>
              <a:ext cx="432250" cy="345800"/>
            </a:xfrm>
            <a:custGeom>
              <a:avLst/>
              <a:gdLst/>
              <a:ahLst/>
              <a:cxnLst/>
              <a:rect l="l" t="t" r="r" b="b"/>
              <a:pathLst>
                <a:path w="17290" h="13832" fill="none" extrusionOk="0">
                  <a:moveTo>
                    <a:pt x="673" y="1"/>
                  </a:moveTo>
                  <a:lnTo>
                    <a:pt x="673" y="1"/>
                  </a:lnTo>
                  <a:lnTo>
                    <a:pt x="481" y="1585"/>
                  </a:lnTo>
                  <a:lnTo>
                    <a:pt x="289" y="3218"/>
                  </a:lnTo>
                  <a:lnTo>
                    <a:pt x="97" y="5139"/>
                  </a:lnTo>
                  <a:lnTo>
                    <a:pt x="49" y="6148"/>
                  </a:lnTo>
                  <a:lnTo>
                    <a:pt x="1" y="7156"/>
                  </a:lnTo>
                  <a:lnTo>
                    <a:pt x="1" y="8069"/>
                  </a:lnTo>
                  <a:lnTo>
                    <a:pt x="49" y="8981"/>
                  </a:lnTo>
                  <a:lnTo>
                    <a:pt x="145" y="9750"/>
                  </a:lnTo>
                  <a:lnTo>
                    <a:pt x="337" y="10470"/>
                  </a:lnTo>
                  <a:lnTo>
                    <a:pt x="433" y="10758"/>
                  </a:lnTo>
                  <a:lnTo>
                    <a:pt x="529" y="10998"/>
                  </a:lnTo>
                  <a:lnTo>
                    <a:pt x="673" y="11190"/>
                  </a:lnTo>
                  <a:lnTo>
                    <a:pt x="865" y="11335"/>
                  </a:lnTo>
                  <a:lnTo>
                    <a:pt x="865" y="11335"/>
                  </a:lnTo>
                  <a:lnTo>
                    <a:pt x="1201" y="11623"/>
                  </a:lnTo>
                  <a:lnTo>
                    <a:pt x="1682" y="11863"/>
                  </a:lnTo>
                  <a:lnTo>
                    <a:pt x="2162" y="12103"/>
                  </a:lnTo>
                  <a:lnTo>
                    <a:pt x="2738" y="12343"/>
                  </a:lnTo>
                  <a:lnTo>
                    <a:pt x="3891" y="12775"/>
                  </a:lnTo>
                  <a:lnTo>
                    <a:pt x="5092" y="13111"/>
                  </a:lnTo>
                  <a:lnTo>
                    <a:pt x="6196" y="13448"/>
                  </a:lnTo>
                  <a:lnTo>
                    <a:pt x="7109" y="13640"/>
                  </a:lnTo>
                  <a:lnTo>
                    <a:pt x="7973" y="13832"/>
                  </a:lnTo>
                  <a:lnTo>
                    <a:pt x="8453" y="9894"/>
                  </a:lnTo>
                  <a:lnTo>
                    <a:pt x="8453" y="9894"/>
                  </a:lnTo>
                  <a:lnTo>
                    <a:pt x="7925" y="9750"/>
                  </a:lnTo>
                  <a:lnTo>
                    <a:pt x="6724" y="9269"/>
                  </a:lnTo>
                  <a:lnTo>
                    <a:pt x="6100" y="8981"/>
                  </a:lnTo>
                  <a:lnTo>
                    <a:pt x="5572" y="8645"/>
                  </a:lnTo>
                  <a:lnTo>
                    <a:pt x="5380" y="8453"/>
                  </a:lnTo>
                  <a:lnTo>
                    <a:pt x="5188" y="8309"/>
                  </a:lnTo>
                  <a:lnTo>
                    <a:pt x="5092" y="8117"/>
                  </a:lnTo>
                  <a:lnTo>
                    <a:pt x="5043" y="7973"/>
                  </a:lnTo>
                  <a:lnTo>
                    <a:pt x="5043" y="7973"/>
                  </a:lnTo>
                  <a:lnTo>
                    <a:pt x="5236" y="5043"/>
                  </a:lnTo>
                  <a:lnTo>
                    <a:pt x="5428" y="2786"/>
                  </a:lnTo>
                  <a:lnTo>
                    <a:pt x="5428" y="2786"/>
                  </a:lnTo>
                  <a:lnTo>
                    <a:pt x="5860" y="3891"/>
                  </a:lnTo>
                  <a:lnTo>
                    <a:pt x="6388" y="4995"/>
                  </a:lnTo>
                  <a:lnTo>
                    <a:pt x="7013" y="6292"/>
                  </a:lnTo>
                  <a:lnTo>
                    <a:pt x="7397" y="6964"/>
                  </a:lnTo>
                  <a:lnTo>
                    <a:pt x="7829" y="7589"/>
                  </a:lnTo>
                  <a:lnTo>
                    <a:pt x="8261" y="8213"/>
                  </a:lnTo>
                  <a:lnTo>
                    <a:pt x="8693" y="8789"/>
                  </a:lnTo>
                  <a:lnTo>
                    <a:pt x="9174" y="9269"/>
                  </a:lnTo>
                  <a:lnTo>
                    <a:pt x="9654" y="9654"/>
                  </a:lnTo>
                  <a:lnTo>
                    <a:pt x="9942" y="9798"/>
                  </a:lnTo>
                  <a:lnTo>
                    <a:pt x="10182" y="9894"/>
                  </a:lnTo>
                  <a:lnTo>
                    <a:pt x="10422" y="9990"/>
                  </a:lnTo>
                  <a:lnTo>
                    <a:pt x="10710" y="10038"/>
                  </a:lnTo>
                  <a:lnTo>
                    <a:pt x="10710" y="10038"/>
                  </a:lnTo>
                  <a:lnTo>
                    <a:pt x="11239" y="10086"/>
                  </a:lnTo>
                  <a:lnTo>
                    <a:pt x="11767" y="9990"/>
                  </a:lnTo>
                  <a:lnTo>
                    <a:pt x="12295" y="9846"/>
                  </a:lnTo>
                  <a:lnTo>
                    <a:pt x="12872" y="9654"/>
                  </a:lnTo>
                  <a:lnTo>
                    <a:pt x="13448" y="9414"/>
                  </a:lnTo>
                  <a:lnTo>
                    <a:pt x="13976" y="9125"/>
                  </a:lnTo>
                  <a:lnTo>
                    <a:pt x="15033" y="8501"/>
                  </a:lnTo>
                  <a:lnTo>
                    <a:pt x="15945" y="7829"/>
                  </a:lnTo>
                  <a:lnTo>
                    <a:pt x="16666" y="7252"/>
                  </a:lnTo>
                  <a:lnTo>
                    <a:pt x="17290" y="6676"/>
                  </a:lnTo>
                  <a:lnTo>
                    <a:pt x="16089" y="4035"/>
                  </a:lnTo>
                  <a:lnTo>
                    <a:pt x="12968" y="5764"/>
                  </a:lnTo>
                  <a:lnTo>
                    <a:pt x="11575" y="2978"/>
                  </a:lnTo>
                  <a:lnTo>
                    <a:pt x="673" y="1"/>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71" name="Google Shape;2672;p41">
              <a:extLst>
                <a:ext uri="{FF2B5EF4-FFF2-40B4-BE49-F238E27FC236}">
                  <a16:creationId xmlns="" xmlns:a16="http://schemas.microsoft.com/office/drawing/2014/main" id="{05F97011-D8B6-D908-8CB1-4833E335D541}"/>
                </a:ext>
              </a:extLst>
            </p:cNvPr>
            <p:cNvSpPr/>
            <p:nvPr/>
          </p:nvSpPr>
          <p:spPr>
            <a:xfrm>
              <a:off x="2243175" y="1593200"/>
              <a:ext cx="291775" cy="82875"/>
            </a:xfrm>
            <a:custGeom>
              <a:avLst/>
              <a:gdLst/>
              <a:ahLst/>
              <a:cxnLst/>
              <a:rect l="l" t="t" r="r" b="b"/>
              <a:pathLst>
                <a:path w="11671" h="3315" extrusionOk="0">
                  <a:moveTo>
                    <a:pt x="96" y="1"/>
                  </a:moveTo>
                  <a:lnTo>
                    <a:pt x="0" y="769"/>
                  </a:lnTo>
                  <a:lnTo>
                    <a:pt x="11670" y="3315"/>
                  </a:lnTo>
                  <a:lnTo>
                    <a:pt x="11430" y="2882"/>
                  </a:lnTo>
                  <a:lnTo>
                    <a:pt x="144" y="49"/>
                  </a:lnTo>
                  <a:lnTo>
                    <a:pt x="96" y="1"/>
                  </a:lnTo>
                  <a:close/>
                </a:path>
              </a:pathLst>
            </a:custGeom>
            <a:solidFill>
              <a:srgbClr val="95BFF4"/>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72" name="Google Shape;2673;p41">
              <a:extLst>
                <a:ext uri="{FF2B5EF4-FFF2-40B4-BE49-F238E27FC236}">
                  <a16:creationId xmlns="" xmlns:a16="http://schemas.microsoft.com/office/drawing/2014/main" id="{8B907A68-532D-3BE1-9633-4A564D28162F}"/>
                </a:ext>
              </a:extLst>
            </p:cNvPr>
            <p:cNvSpPr/>
            <p:nvPr/>
          </p:nvSpPr>
          <p:spPr>
            <a:xfrm>
              <a:off x="2243175" y="1593200"/>
              <a:ext cx="291775" cy="82875"/>
            </a:xfrm>
            <a:custGeom>
              <a:avLst/>
              <a:gdLst/>
              <a:ahLst/>
              <a:cxnLst/>
              <a:rect l="l" t="t" r="r" b="b"/>
              <a:pathLst>
                <a:path w="11671" h="3315" fill="none" extrusionOk="0">
                  <a:moveTo>
                    <a:pt x="96" y="1"/>
                  </a:moveTo>
                  <a:lnTo>
                    <a:pt x="96" y="1"/>
                  </a:lnTo>
                  <a:lnTo>
                    <a:pt x="0" y="769"/>
                  </a:lnTo>
                  <a:lnTo>
                    <a:pt x="11670" y="3315"/>
                  </a:lnTo>
                  <a:lnTo>
                    <a:pt x="11430" y="2882"/>
                  </a:lnTo>
                  <a:lnTo>
                    <a:pt x="144" y="49"/>
                  </a:lnTo>
                  <a:lnTo>
                    <a:pt x="144" y="49"/>
                  </a:lnTo>
                  <a:lnTo>
                    <a:pt x="96" y="1"/>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73" name="Google Shape;2674;p41">
              <a:extLst>
                <a:ext uri="{FF2B5EF4-FFF2-40B4-BE49-F238E27FC236}">
                  <a16:creationId xmlns="" xmlns:a16="http://schemas.microsoft.com/office/drawing/2014/main" id="{C7A8E7DF-50F5-7A53-D0F9-9DC2C91C430A}"/>
                </a:ext>
              </a:extLst>
            </p:cNvPr>
            <p:cNvSpPr/>
            <p:nvPr/>
          </p:nvSpPr>
          <p:spPr>
            <a:xfrm>
              <a:off x="2428050" y="1828525"/>
              <a:ext cx="82875" cy="165725"/>
            </a:xfrm>
            <a:custGeom>
              <a:avLst/>
              <a:gdLst/>
              <a:ahLst/>
              <a:cxnLst/>
              <a:rect l="l" t="t" r="r" b="b"/>
              <a:pathLst>
                <a:path w="3315" h="6629"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106" y="4996"/>
                  </a:lnTo>
                  <a:lnTo>
                    <a:pt x="1490" y="5716"/>
                  </a:lnTo>
                  <a:lnTo>
                    <a:pt x="1730" y="6052"/>
                  </a:lnTo>
                  <a:lnTo>
                    <a:pt x="2018" y="6388"/>
                  </a:lnTo>
                  <a:lnTo>
                    <a:pt x="2306" y="6580"/>
                  </a:lnTo>
                  <a:lnTo>
                    <a:pt x="2450" y="6628"/>
                  </a:lnTo>
                  <a:lnTo>
                    <a:pt x="2642" y="6628"/>
                  </a:lnTo>
                  <a:lnTo>
                    <a:pt x="2738" y="6532"/>
                  </a:lnTo>
                  <a:lnTo>
                    <a:pt x="2834" y="6340"/>
                  </a:lnTo>
                  <a:lnTo>
                    <a:pt x="2931" y="6004"/>
                  </a:lnTo>
                  <a:lnTo>
                    <a:pt x="3027" y="5572"/>
                  </a:lnTo>
                  <a:lnTo>
                    <a:pt x="3171" y="4563"/>
                  </a:lnTo>
                  <a:lnTo>
                    <a:pt x="3267" y="3411"/>
                  </a:lnTo>
                  <a:lnTo>
                    <a:pt x="3315" y="2258"/>
                  </a:lnTo>
                  <a:lnTo>
                    <a:pt x="3315" y="1202"/>
                  </a:lnTo>
                  <a:lnTo>
                    <a:pt x="3315" y="481"/>
                  </a:lnTo>
                  <a:lnTo>
                    <a:pt x="3267" y="145"/>
                  </a:lnTo>
                  <a:lnTo>
                    <a:pt x="3171" y="49"/>
                  </a:lnTo>
                  <a:lnTo>
                    <a:pt x="3027" y="1"/>
                  </a:lnTo>
                  <a:close/>
                </a:path>
              </a:pathLst>
            </a:custGeom>
            <a:solidFill>
              <a:srgbClr val="FDFDFD"/>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74" name="Google Shape;2675;p41">
              <a:extLst>
                <a:ext uri="{FF2B5EF4-FFF2-40B4-BE49-F238E27FC236}">
                  <a16:creationId xmlns="" xmlns:a16="http://schemas.microsoft.com/office/drawing/2014/main" id="{CB52A704-CCCD-9635-0D36-3D38D5539F26}"/>
                </a:ext>
              </a:extLst>
            </p:cNvPr>
            <p:cNvSpPr/>
            <p:nvPr/>
          </p:nvSpPr>
          <p:spPr>
            <a:xfrm>
              <a:off x="2428050" y="1828525"/>
              <a:ext cx="82875" cy="165725"/>
            </a:xfrm>
            <a:custGeom>
              <a:avLst/>
              <a:gdLst/>
              <a:ahLst/>
              <a:cxnLst/>
              <a:rect l="l" t="t" r="r" b="b"/>
              <a:pathLst>
                <a:path w="3315" h="6629" fill="none" extrusionOk="0">
                  <a:moveTo>
                    <a:pt x="1" y="3411"/>
                  </a:moveTo>
                  <a:lnTo>
                    <a:pt x="1" y="3411"/>
                  </a:lnTo>
                  <a:lnTo>
                    <a:pt x="241" y="3123"/>
                  </a:lnTo>
                  <a:lnTo>
                    <a:pt x="481" y="2834"/>
                  </a:lnTo>
                  <a:lnTo>
                    <a:pt x="625" y="2738"/>
                  </a:lnTo>
                  <a:lnTo>
                    <a:pt x="817" y="2642"/>
                  </a:lnTo>
                  <a:lnTo>
                    <a:pt x="961" y="2642"/>
                  </a:lnTo>
                  <a:lnTo>
                    <a:pt x="1106" y="2690"/>
                  </a:lnTo>
                  <a:lnTo>
                    <a:pt x="1106" y="2690"/>
                  </a:lnTo>
                  <a:lnTo>
                    <a:pt x="1250" y="2834"/>
                  </a:lnTo>
                  <a:lnTo>
                    <a:pt x="1394" y="2978"/>
                  </a:lnTo>
                  <a:lnTo>
                    <a:pt x="1586" y="3315"/>
                  </a:lnTo>
                  <a:lnTo>
                    <a:pt x="1682" y="3603"/>
                  </a:lnTo>
                  <a:lnTo>
                    <a:pt x="1730" y="3747"/>
                  </a:lnTo>
                  <a:lnTo>
                    <a:pt x="1730" y="3747"/>
                  </a:lnTo>
                  <a:lnTo>
                    <a:pt x="1682" y="1922"/>
                  </a:lnTo>
                  <a:lnTo>
                    <a:pt x="1682" y="625"/>
                  </a:lnTo>
                  <a:lnTo>
                    <a:pt x="1730" y="193"/>
                  </a:lnTo>
                  <a:lnTo>
                    <a:pt x="1730" y="97"/>
                  </a:lnTo>
                  <a:lnTo>
                    <a:pt x="1778" y="1"/>
                  </a:lnTo>
                  <a:lnTo>
                    <a:pt x="1778" y="1"/>
                  </a:lnTo>
                  <a:lnTo>
                    <a:pt x="2114" y="1"/>
                  </a:lnTo>
                  <a:lnTo>
                    <a:pt x="2546" y="1"/>
                  </a:lnTo>
                  <a:lnTo>
                    <a:pt x="3027" y="1"/>
                  </a:lnTo>
                  <a:lnTo>
                    <a:pt x="3171" y="49"/>
                  </a:lnTo>
                  <a:lnTo>
                    <a:pt x="3267" y="145"/>
                  </a:lnTo>
                  <a:lnTo>
                    <a:pt x="3267" y="145"/>
                  </a:lnTo>
                  <a:lnTo>
                    <a:pt x="3315" y="481"/>
                  </a:lnTo>
                  <a:lnTo>
                    <a:pt x="3315" y="1202"/>
                  </a:lnTo>
                  <a:lnTo>
                    <a:pt x="3315" y="2258"/>
                  </a:lnTo>
                  <a:lnTo>
                    <a:pt x="3267" y="3411"/>
                  </a:lnTo>
                  <a:lnTo>
                    <a:pt x="3171" y="4563"/>
                  </a:lnTo>
                  <a:lnTo>
                    <a:pt x="3027" y="5572"/>
                  </a:lnTo>
                  <a:lnTo>
                    <a:pt x="2931" y="6004"/>
                  </a:lnTo>
                  <a:lnTo>
                    <a:pt x="2834" y="6340"/>
                  </a:lnTo>
                  <a:lnTo>
                    <a:pt x="2738" y="6532"/>
                  </a:lnTo>
                  <a:lnTo>
                    <a:pt x="2642" y="6628"/>
                  </a:lnTo>
                  <a:lnTo>
                    <a:pt x="2594" y="6628"/>
                  </a:lnTo>
                  <a:lnTo>
                    <a:pt x="2594" y="6628"/>
                  </a:lnTo>
                  <a:lnTo>
                    <a:pt x="2450" y="6628"/>
                  </a:lnTo>
                  <a:lnTo>
                    <a:pt x="2306" y="6580"/>
                  </a:lnTo>
                  <a:lnTo>
                    <a:pt x="2018" y="6388"/>
                  </a:lnTo>
                  <a:lnTo>
                    <a:pt x="1730" y="6052"/>
                  </a:lnTo>
                  <a:lnTo>
                    <a:pt x="1490" y="5716"/>
                  </a:lnTo>
                  <a:lnTo>
                    <a:pt x="1106" y="4996"/>
                  </a:lnTo>
                  <a:lnTo>
                    <a:pt x="961" y="4659"/>
                  </a:lnTo>
                  <a:lnTo>
                    <a:pt x="961" y="4659"/>
                  </a:lnTo>
                  <a:lnTo>
                    <a:pt x="769" y="4515"/>
                  </a:lnTo>
                  <a:lnTo>
                    <a:pt x="385" y="4179"/>
                  </a:lnTo>
                  <a:lnTo>
                    <a:pt x="193" y="3987"/>
                  </a:lnTo>
                  <a:lnTo>
                    <a:pt x="49" y="3795"/>
                  </a:lnTo>
                  <a:lnTo>
                    <a:pt x="1" y="3603"/>
                  </a:lnTo>
                  <a:lnTo>
                    <a:pt x="1" y="3507"/>
                  </a:lnTo>
                  <a:lnTo>
                    <a:pt x="1" y="3411"/>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75" name="Google Shape;2676;p41">
              <a:extLst>
                <a:ext uri="{FF2B5EF4-FFF2-40B4-BE49-F238E27FC236}">
                  <a16:creationId xmlns="" xmlns:a16="http://schemas.microsoft.com/office/drawing/2014/main" id="{94828DD4-C05B-AE0D-3336-A259B2C02BA9}"/>
                </a:ext>
              </a:extLst>
            </p:cNvPr>
            <p:cNvSpPr/>
            <p:nvPr/>
          </p:nvSpPr>
          <p:spPr>
            <a:xfrm>
              <a:off x="2426850" y="1827325"/>
              <a:ext cx="84075" cy="166925"/>
            </a:xfrm>
            <a:custGeom>
              <a:avLst/>
              <a:gdLst/>
              <a:ahLst/>
              <a:cxnLst/>
              <a:rect l="l" t="t" r="r" b="b"/>
              <a:pathLst>
                <a:path w="3363" h="6677" extrusionOk="0">
                  <a:moveTo>
                    <a:pt x="2498" y="1"/>
                  </a:moveTo>
                  <a:lnTo>
                    <a:pt x="2114" y="49"/>
                  </a:lnTo>
                  <a:lnTo>
                    <a:pt x="1826" y="49"/>
                  </a:lnTo>
                  <a:lnTo>
                    <a:pt x="1778" y="145"/>
                  </a:lnTo>
                  <a:lnTo>
                    <a:pt x="1778" y="337"/>
                  </a:lnTo>
                  <a:lnTo>
                    <a:pt x="1730" y="817"/>
                  </a:lnTo>
                  <a:lnTo>
                    <a:pt x="1730" y="1442"/>
                  </a:lnTo>
                  <a:lnTo>
                    <a:pt x="1730" y="3026"/>
                  </a:lnTo>
                  <a:lnTo>
                    <a:pt x="1778" y="3795"/>
                  </a:lnTo>
                  <a:lnTo>
                    <a:pt x="1730" y="3651"/>
                  </a:lnTo>
                  <a:lnTo>
                    <a:pt x="1634" y="3363"/>
                  </a:lnTo>
                  <a:lnTo>
                    <a:pt x="1442" y="3026"/>
                  </a:lnTo>
                  <a:lnTo>
                    <a:pt x="1298" y="2882"/>
                  </a:lnTo>
                  <a:lnTo>
                    <a:pt x="1154" y="2738"/>
                  </a:lnTo>
                  <a:lnTo>
                    <a:pt x="961" y="2690"/>
                  </a:lnTo>
                  <a:lnTo>
                    <a:pt x="769" y="2738"/>
                  </a:lnTo>
                  <a:lnTo>
                    <a:pt x="529" y="2882"/>
                  </a:lnTo>
                  <a:lnTo>
                    <a:pt x="337" y="3075"/>
                  </a:lnTo>
                  <a:lnTo>
                    <a:pt x="193" y="3267"/>
                  </a:lnTo>
                  <a:lnTo>
                    <a:pt x="49" y="3459"/>
                  </a:lnTo>
                  <a:lnTo>
                    <a:pt x="1" y="3603"/>
                  </a:lnTo>
                  <a:lnTo>
                    <a:pt x="49" y="3747"/>
                  </a:lnTo>
                  <a:lnTo>
                    <a:pt x="193" y="3939"/>
                  </a:lnTo>
                  <a:lnTo>
                    <a:pt x="529" y="4323"/>
                  </a:lnTo>
                  <a:lnTo>
                    <a:pt x="865" y="4611"/>
                  </a:lnTo>
                  <a:lnTo>
                    <a:pt x="1009" y="4707"/>
                  </a:lnTo>
                  <a:lnTo>
                    <a:pt x="1154" y="4996"/>
                  </a:lnTo>
                  <a:lnTo>
                    <a:pt x="1538" y="5716"/>
                  </a:lnTo>
                  <a:lnTo>
                    <a:pt x="1778" y="6052"/>
                  </a:lnTo>
                  <a:lnTo>
                    <a:pt x="2018" y="6388"/>
                  </a:lnTo>
                  <a:lnTo>
                    <a:pt x="2306" y="6628"/>
                  </a:lnTo>
                  <a:lnTo>
                    <a:pt x="2450" y="6676"/>
                  </a:lnTo>
                  <a:lnTo>
                    <a:pt x="2642" y="6676"/>
                  </a:lnTo>
                  <a:lnTo>
                    <a:pt x="2738" y="6628"/>
                  </a:lnTo>
                  <a:lnTo>
                    <a:pt x="2834" y="6532"/>
                  </a:lnTo>
                  <a:lnTo>
                    <a:pt x="2979" y="6100"/>
                  </a:lnTo>
                  <a:lnTo>
                    <a:pt x="3123" y="5524"/>
                  </a:lnTo>
                  <a:lnTo>
                    <a:pt x="3219" y="4755"/>
                  </a:lnTo>
                  <a:lnTo>
                    <a:pt x="3315" y="3123"/>
                  </a:lnTo>
                  <a:lnTo>
                    <a:pt x="3363" y="1538"/>
                  </a:lnTo>
                  <a:lnTo>
                    <a:pt x="3363" y="577"/>
                  </a:lnTo>
                  <a:lnTo>
                    <a:pt x="3315" y="193"/>
                  </a:lnTo>
                  <a:lnTo>
                    <a:pt x="3219" y="97"/>
                  </a:lnTo>
                  <a:lnTo>
                    <a:pt x="3027" y="49"/>
                  </a:lnTo>
                  <a:lnTo>
                    <a:pt x="2498" y="1"/>
                  </a:lnTo>
                  <a:close/>
                </a:path>
              </a:pathLst>
            </a:custGeom>
            <a:solidFill>
              <a:srgbClr val="F8F8F8"/>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76" name="Google Shape;2677;p41">
              <a:extLst>
                <a:ext uri="{FF2B5EF4-FFF2-40B4-BE49-F238E27FC236}">
                  <a16:creationId xmlns="" xmlns:a16="http://schemas.microsoft.com/office/drawing/2014/main" id="{3B4A545E-4EDA-F368-85AD-A1509CDCF6A3}"/>
                </a:ext>
              </a:extLst>
            </p:cNvPr>
            <p:cNvSpPr/>
            <p:nvPr/>
          </p:nvSpPr>
          <p:spPr>
            <a:xfrm>
              <a:off x="2426850" y="1827325"/>
              <a:ext cx="84075" cy="166925"/>
            </a:xfrm>
            <a:custGeom>
              <a:avLst/>
              <a:gdLst/>
              <a:ahLst/>
              <a:cxnLst/>
              <a:rect l="l" t="t" r="r" b="b"/>
              <a:pathLst>
                <a:path w="3363" h="6677" fill="none" extrusionOk="0">
                  <a:moveTo>
                    <a:pt x="2498" y="1"/>
                  </a:moveTo>
                  <a:lnTo>
                    <a:pt x="2498" y="1"/>
                  </a:lnTo>
                  <a:lnTo>
                    <a:pt x="2114" y="49"/>
                  </a:lnTo>
                  <a:lnTo>
                    <a:pt x="1826" y="49"/>
                  </a:lnTo>
                  <a:lnTo>
                    <a:pt x="1826" y="49"/>
                  </a:lnTo>
                  <a:lnTo>
                    <a:pt x="1778" y="145"/>
                  </a:lnTo>
                  <a:lnTo>
                    <a:pt x="1778" y="337"/>
                  </a:lnTo>
                  <a:lnTo>
                    <a:pt x="1778" y="337"/>
                  </a:lnTo>
                  <a:lnTo>
                    <a:pt x="1730" y="817"/>
                  </a:lnTo>
                  <a:lnTo>
                    <a:pt x="1730" y="1442"/>
                  </a:lnTo>
                  <a:lnTo>
                    <a:pt x="1730" y="1442"/>
                  </a:lnTo>
                  <a:lnTo>
                    <a:pt x="1730" y="3026"/>
                  </a:lnTo>
                  <a:lnTo>
                    <a:pt x="1778" y="3795"/>
                  </a:lnTo>
                  <a:lnTo>
                    <a:pt x="1778" y="3795"/>
                  </a:lnTo>
                  <a:lnTo>
                    <a:pt x="1778" y="3795"/>
                  </a:lnTo>
                  <a:lnTo>
                    <a:pt x="1778" y="3795"/>
                  </a:lnTo>
                  <a:lnTo>
                    <a:pt x="1730" y="3651"/>
                  </a:lnTo>
                  <a:lnTo>
                    <a:pt x="1634" y="3363"/>
                  </a:lnTo>
                  <a:lnTo>
                    <a:pt x="1442" y="3026"/>
                  </a:lnTo>
                  <a:lnTo>
                    <a:pt x="1298" y="2882"/>
                  </a:lnTo>
                  <a:lnTo>
                    <a:pt x="1154" y="2738"/>
                  </a:lnTo>
                  <a:lnTo>
                    <a:pt x="1154" y="2738"/>
                  </a:lnTo>
                  <a:lnTo>
                    <a:pt x="961" y="2690"/>
                  </a:lnTo>
                  <a:lnTo>
                    <a:pt x="961" y="2690"/>
                  </a:lnTo>
                  <a:lnTo>
                    <a:pt x="769" y="2738"/>
                  </a:lnTo>
                  <a:lnTo>
                    <a:pt x="529" y="2882"/>
                  </a:lnTo>
                  <a:lnTo>
                    <a:pt x="337" y="3075"/>
                  </a:lnTo>
                  <a:lnTo>
                    <a:pt x="193" y="3267"/>
                  </a:lnTo>
                  <a:lnTo>
                    <a:pt x="193" y="3267"/>
                  </a:lnTo>
                  <a:lnTo>
                    <a:pt x="49" y="3459"/>
                  </a:lnTo>
                  <a:lnTo>
                    <a:pt x="49" y="3459"/>
                  </a:lnTo>
                  <a:lnTo>
                    <a:pt x="1" y="3603"/>
                  </a:lnTo>
                  <a:lnTo>
                    <a:pt x="1" y="3603"/>
                  </a:lnTo>
                  <a:lnTo>
                    <a:pt x="49" y="3747"/>
                  </a:lnTo>
                  <a:lnTo>
                    <a:pt x="193" y="3939"/>
                  </a:lnTo>
                  <a:lnTo>
                    <a:pt x="529" y="4323"/>
                  </a:lnTo>
                  <a:lnTo>
                    <a:pt x="865" y="4611"/>
                  </a:lnTo>
                  <a:lnTo>
                    <a:pt x="1009" y="4707"/>
                  </a:lnTo>
                  <a:lnTo>
                    <a:pt x="1009" y="4707"/>
                  </a:lnTo>
                  <a:lnTo>
                    <a:pt x="1154" y="4996"/>
                  </a:lnTo>
                  <a:lnTo>
                    <a:pt x="1538" y="5716"/>
                  </a:lnTo>
                  <a:lnTo>
                    <a:pt x="1778" y="6052"/>
                  </a:lnTo>
                  <a:lnTo>
                    <a:pt x="2018" y="6388"/>
                  </a:lnTo>
                  <a:lnTo>
                    <a:pt x="2306" y="6628"/>
                  </a:lnTo>
                  <a:lnTo>
                    <a:pt x="2450" y="6676"/>
                  </a:lnTo>
                  <a:lnTo>
                    <a:pt x="2546" y="6676"/>
                  </a:lnTo>
                  <a:lnTo>
                    <a:pt x="2546" y="6676"/>
                  </a:lnTo>
                  <a:lnTo>
                    <a:pt x="2642" y="6676"/>
                  </a:lnTo>
                  <a:lnTo>
                    <a:pt x="2642" y="6676"/>
                  </a:lnTo>
                  <a:lnTo>
                    <a:pt x="2738" y="6628"/>
                  </a:lnTo>
                  <a:lnTo>
                    <a:pt x="2834" y="6532"/>
                  </a:lnTo>
                  <a:lnTo>
                    <a:pt x="2979" y="6100"/>
                  </a:lnTo>
                  <a:lnTo>
                    <a:pt x="3123" y="5524"/>
                  </a:lnTo>
                  <a:lnTo>
                    <a:pt x="3219" y="4755"/>
                  </a:lnTo>
                  <a:lnTo>
                    <a:pt x="3315" y="3123"/>
                  </a:lnTo>
                  <a:lnTo>
                    <a:pt x="3363" y="1538"/>
                  </a:lnTo>
                  <a:lnTo>
                    <a:pt x="3363" y="1538"/>
                  </a:lnTo>
                  <a:lnTo>
                    <a:pt x="3363" y="577"/>
                  </a:lnTo>
                  <a:lnTo>
                    <a:pt x="3315" y="193"/>
                  </a:lnTo>
                  <a:lnTo>
                    <a:pt x="3315" y="193"/>
                  </a:lnTo>
                  <a:lnTo>
                    <a:pt x="3219" y="97"/>
                  </a:lnTo>
                  <a:lnTo>
                    <a:pt x="3027" y="49"/>
                  </a:lnTo>
                  <a:lnTo>
                    <a:pt x="2498" y="1"/>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77" name="Google Shape;2678;p41">
              <a:extLst>
                <a:ext uri="{FF2B5EF4-FFF2-40B4-BE49-F238E27FC236}">
                  <a16:creationId xmlns="" xmlns:a16="http://schemas.microsoft.com/office/drawing/2014/main" id="{6E9D8AE9-FFD2-DBD7-73B7-3E19BBB0F78A}"/>
                </a:ext>
              </a:extLst>
            </p:cNvPr>
            <p:cNvSpPr/>
            <p:nvPr/>
          </p:nvSpPr>
          <p:spPr>
            <a:xfrm>
              <a:off x="2428050" y="1828525"/>
              <a:ext cx="70875" cy="164525"/>
            </a:xfrm>
            <a:custGeom>
              <a:avLst/>
              <a:gdLst/>
              <a:ahLst/>
              <a:cxnLst/>
              <a:rect l="l" t="t" r="r" b="b"/>
              <a:pathLst>
                <a:path w="2835" h="6581" extrusionOk="0">
                  <a:moveTo>
                    <a:pt x="1778" y="1"/>
                  </a:moveTo>
                  <a:lnTo>
                    <a:pt x="1730" y="97"/>
                  </a:lnTo>
                  <a:lnTo>
                    <a:pt x="1730" y="193"/>
                  </a:lnTo>
                  <a:lnTo>
                    <a:pt x="1682" y="625"/>
                  </a:lnTo>
                  <a:lnTo>
                    <a:pt x="1682" y="1922"/>
                  </a:lnTo>
                  <a:lnTo>
                    <a:pt x="1730" y="3747"/>
                  </a:lnTo>
                  <a:lnTo>
                    <a:pt x="1682" y="3603"/>
                  </a:lnTo>
                  <a:lnTo>
                    <a:pt x="1586" y="3315"/>
                  </a:lnTo>
                  <a:lnTo>
                    <a:pt x="1394" y="2978"/>
                  </a:lnTo>
                  <a:lnTo>
                    <a:pt x="1250" y="2834"/>
                  </a:lnTo>
                  <a:lnTo>
                    <a:pt x="1106" y="2690"/>
                  </a:lnTo>
                  <a:lnTo>
                    <a:pt x="961" y="2642"/>
                  </a:lnTo>
                  <a:lnTo>
                    <a:pt x="817" y="2642"/>
                  </a:lnTo>
                  <a:lnTo>
                    <a:pt x="625" y="2738"/>
                  </a:lnTo>
                  <a:lnTo>
                    <a:pt x="481" y="2834"/>
                  </a:lnTo>
                  <a:lnTo>
                    <a:pt x="241" y="3123"/>
                  </a:lnTo>
                  <a:lnTo>
                    <a:pt x="1" y="3411"/>
                  </a:lnTo>
                  <a:lnTo>
                    <a:pt x="1" y="3507"/>
                  </a:lnTo>
                  <a:lnTo>
                    <a:pt x="1" y="3603"/>
                  </a:lnTo>
                  <a:lnTo>
                    <a:pt x="49" y="3795"/>
                  </a:lnTo>
                  <a:lnTo>
                    <a:pt x="193" y="3987"/>
                  </a:lnTo>
                  <a:lnTo>
                    <a:pt x="385" y="4179"/>
                  </a:lnTo>
                  <a:lnTo>
                    <a:pt x="769" y="4515"/>
                  </a:lnTo>
                  <a:lnTo>
                    <a:pt x="961" y="4659"/>
                  </a:lnTo>
                  <a:lnTo>
                    <a:pt x="1058" y="4899"/>
                  </a:lnTo>
                  <a:lnTo>
                    <a:pt x="1394" y="5476"/>
                  </a:lnTo>
                  <a:lnTo>
                    <a:pt x="1586" y="5812"/>
                  </a:lnTo>
                  <a:lnTo>
                    <a:pt x="1778" y="6100"/>
                  </a:lnTo>
                  <a:lnTo>
                    <a:pt x="2018" y="6388"/>
                  </a:lnTo>
                  <a:lnTo>
                    <a:pt x="2258" y="6580"/>
                  </a:lnTo>
                  <a:lnTo>
                    <a:pt x="2354" y="6292"/>
                  </a:lnTo>
                  <a:lnTo>
                    <a:pt x="2450" y="5956"/>
                  </a:lnTo>
                  <a:lnTo>
                    <a:pt x="2594" y="5140"/>
                  </a:lnTo>
                  <a:lnTo>
                    <a:pt x="2690" y="4227"/>
                  </a:lnTo>
                  <a:lnTo>
                    <a:pt x="2738" y="3219"/>
                  </a:lnTo>
                  <a:lnTo>
                    <a:pt x="2834" y="1298"/>
                  </a:lnTo>
                  <a:lnTo>
                    <a:pt x="2834" y="1"/>
                  </a:lnTo>
                  <a:close/>
                </a:path>
              </a:pathLst>
            </a:custGeom>
            <a:solidFill>
              <a:srgbClr val="FF6B6B"/>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78" name="Google Shape;2679;p41">
              <a:extLst>
                <a:ext uri="{FF2B5EF4-FFF2-40B4-BE49-F238E27FC236}">
                  <a16:creationId xmlns="" xmlns:a16="http://schemas.microsoft.com/office/drawing/2014/main" id="{8FB1691B-4EE1-6FAE-51EC-ADBAF08FA346}"/>
                </a:ext>
              </a:extLst>
            </p:cNvPr>
            <p:cNvSpPr/>
            <p:nvPr/>
          </p:nvSpPr>
          <p:spPr>
            <a:xfrm>
              <a:off x="2455675" y="1946200"/>
              <a:ext cx="38450" cy="46850"/>
            </a:xfrm>
            <a:custGeom>
              <a:avLst/>
              <a:gdLst/>
              <a:ahLst/>
              <a:cxnLst/>
              <a:rect l="l" t="t" r="r" b="b"/>
              <a:pathLst>
                <a:path w="1538" h="1874" extrusionOk="0">
                  <a:moveTo>
                    <a:pt x="1153" y="0"/>
                  </a:moveTo>
                  <a:lnTo>
                    <a:pt x="721" y="48"/>
                  </a:lnTo>
                  <a:lnTo>
                    <a:pt x="385" y="192"/>
                  </a:lnTo>
                  <a:lnTo>
                    <a:pt x="1" y="289"/>
                  </a:lnTo>
                  <a:lnTo>
                    <a:pt x="241" y="721"/>
                  </a:lnTo>
                  <a:lnTo>
                    <a:pt x="529" y="1153"/>
                  </a:lnTo>
                  <a:lnTo>
                    <a:pt x="817" y="1585"/>
                  </a:lnTo>
                  <a:lnTo>
                    <a:pt x="1009" y="1729"/>
                  </a:lnTo>
                  <a:lnTo>
                    <a:pt x="1153" y="1873"/>
                  </a:lnTo>
                  <a:lnTo>
                    <a:pt x="1297" y="1489"/>
                  </a:lnTo>
                  <a:lnTo>
                    <a:pt x="1393" y="1057"/>
                  </a:lnTo>
                  <a:lnTo>
                    <a:pt x="1537" y="0"/>
                  </a:lnTo>
                  <a:close/>
                </a:path>
              </a:pathLst>
            </a:custGeom>
            <a:solidFill>
              <a:srgbClr val="FDFDFD"/>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79" name="Google Shape;2680;p41">
              <a:extLst>
                <a:ext uri="{FF2B5EF4-FFF2-40B4-BE49-F238E27FC236}">
                  <a16:creationId xmlns="" xmlns:a16="http://schemas.microsoft.com/office/drawing/2014/main" id="{02191623-5FE9-B4D1-2540-126B33EB5888}"/>
                </a:ext>
              </a:extLst>
            </p:cNvPr>
            <p:cNvSpPr/>
            <p:nvPr/>
          </p:nvSpPr>
          <p:spPr>
            <a:xfrm>
              <a:off x="2630975" y="1632825"/>
              <a:ext cx="109275" cy="148900"/>
            </a:xfrm>
            <a:custGeom>
              <a:avLst/>
              <a:gdLst/>
              <a:ahLst/>
              <a:cxnLst/>
              <a:rect l="l" t="t" r="r" b="b"/>
              <a:pathLst>
                <a:path w="4371" h="5956" extrusionOk="0">
                  <a:moveTo>
                    <a:pt x="1201" y="1"/>
                  </a:moveTo>
                  <a:lnTo>
                    <a:pt x="1057" y="49"/>
                  </a:lnTo>
                  <a:lnTo>
                    <a:pt x="673" y="289"/>
                  </a:lnTo>
                  <a:lnTo>
                    <a:pt x="288" y="529"/>
                  </a:lnTo>
                  <a:lnTo>
                    <a:pt x="48" y="721"/>
                  </a:lnTo>
                  <a:lnTo>
                    <a:pt x="0" y="817"/>
                  </a:lnTo>
                  <a:lnTo>
                    <a:pt x="48" y="913"/>
                  </a:lnTo>
                  <a:lnTo>
                    <a:pt x="288" y="1297"/>
                  </a:lnTo>
                  <a:lnTo>
                    <a:pt x="961" y="2354"/>
                  </a:lnTo>
                  <a:lnTo>
                    <a:pt x="2017" y="3891"/>
                  </a:lnTo>
                  <a:lnTo>
                    <a:pt x="1921" y="3795"/>
                  </a:lnTo>
                  <a:lnTo>
                    <a:pt x="1633" y="3603"/>
                  </a:lnTo>
                  <a:lnTo>
                    <a:pt x="1297" y="3411"/>
                  </a:lnTo>
                  <a:lnTo>
                    <a:pt x="1105" y="3363"/>
                  </a:lnTo>
                  <a:lnTo>
                    <a:pt x="913" y="3363"/>
                  </a:lnTo>
                  <a:lnTo>
                    <a:pt x="769" y="3411"/>
                  </a:lnTo>
                  <a:lnTo>
                    <a:pt x="625" y="3507"/>
                  </a:lnTo>
                  <a:lnTo>
                    <a:pt x="529" y="3603"/>
                  </a:lnTo>
                  <a:lnTo>
                    <a:pt x="480" y="3795"/>
                  </a:lnTo>
                  <a:lnTo>
                    <a:pt x="384" y="4179"/>
                  </a:lnTo>
                  <a:lnTo>
                    <a:pt x="384" y="4563"/>
                  </a:lnTo>
                  <a:lnTo>
                    <a:pt x="384" y="4659"/>
                  </a:lnTo>
                  <a:lnTo>
                    <a:pt x="432" y="4707"/>
                  </a:lnTo>
                  <a:lnTo>
                    <a:pt x="625" y="4851"/>
                  </a:lnTo>
                  <a:lnTo>
                    <a:pt x="865" y="4899"/>
                  </a:lnTo>
                  <a:lnTo>
                    <a:pt x="1153" y="4995"/>
                  </a:lnTo>
                  <a:lnTo>
                    <a:pt x="1633" y="5043"/>
                  </a:lnTo>
                  <a:lnTo>
                    <a:pt x="1873" y="5091"/>
                  </a:lnTo>
                  <a:lnTo>
                    <a:pt x="2161" y="5284"/>
                  </a:lnTo>
                  <a:lnTo>
                    <a:pt x="2882" y="5668"/>
                  </a:lnTo>
                  <a:lnTo>
                    <a:pt x="3314" y="5812"/>
                  </a:lnTo>
                  <a:lnTo>
                    <a:pt x="3698" y="5956"/>
                  </a:lnTo>
                  <a:lnTo>
                    <a:pt x="4034" y="5956"/>
                  </a:lnTo>
                  <a:lnTo>
                    <a:pt x="4178" y="5908"/>
                  </a:lnTo>
                  <a:lnTo>
                    <a:pt x="4323" y="5860"/>
                  </a:lnTo>
                  <a:lnTo>
                    <a:pt x="4323" y="5764"/>
                  </a:lnTo>
                  <a:lnTo>
                    <a:pt x="4371" y="5716"/>
                  </a:lnTo>
                  <a:lnTo>
                    <a:pt x="4371" y="5428"/>
                  </a:lnTo>
                  <a:lnTo>
                    <a:pt x="4274" y="5140"/>
                  </a:lnTo>
                  <a:lnTo>
                    <a:pt x="4130" y="4707"/>
                  </a:lnTo>
                  <a:lnTo>
                    <a:pt x="3698" y="3795"/>
                  </a:lnTo>
                  <a:lnTo>
                    <a:pt x="3122" y="2786"/>
                  </a:lnTo>
                  <a:lnTo>
                    <a:pt x="2498" y="1778"/>
                  </a:lnTo>
                  <a:lnTo>
                    <a:pt x="1969" y="913"/>
                  </a:lnTo>
                  <a:lnTo>
                    <a:pt x="1537" y="289"/>
                  </a:lnTo>
                  <a:lnTo>
                    <a:pt x="1345" y="49"/>
                  </a:lnTo>
                  <a:lnTo>
                    <a:pt x="1201" y="1"/>
                  </a:lnTo>
                  <a:close/>
                </a:path>
              </a:pathLst>
            </a:custGeom>
            <a:solidFill>
              <a:srgbClr val="FDFDFD"/>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80" name="Google Shape;2681;p41">
              <a:extLst>
                <a:ext uri="{FF2B5EF4-FFF2-40B4-BE49-F238E27FC236}">
                  <a16:creationId xmlns="" xmlns:a16="http://schemas.microsoft.com/office/drawing/2014/main" id="{949883B4-1A6F-CA16-9295-12FF0E140B91}"/>
                </a:ext>
              </a:extLst>
            </p:cNvPr>
            <p:cNvSpPr/>
            <p:nvPr/>
          </p:nvSpPr>
          <p:spPr>
            <a:xfrm>
              <a:off x="2630975" y="1632825"/>
              <a:ext cx="109275" cy="148900"/>
            </a:xfrm>
            <a:custGeom>
              <a:avLst/>
              <a:gdLst/>
              <a:ahLst/>
              <a:cxnLst/>
              <a:rect l="l" t="t" r="r" b="b"/>
              <a:pathLst>
                <a:path w="4371" h="5956" fill="none" extrusionOk="0">
                  <a:moveTo>
                    <a:pt x="384" y="4563"/>
                  </a:moveTo>
                  <a:lnTo>
                    <a:pt x="384" y="4563"/>
                  </a:lnTo>
                  <a:lnTo>
                    <a:pt x="384" y="4179"/>
                  </a:lnTo>
                  <a:lnTo>
                    <a:pt x="480" y="3795"/>
                  </a:lnTo>
                  <a:lnTo>
                    <a:pt x="529" y="3603"/>
                  </a:lnTo>
                  <a:lnTo>
                    <a:pt x="625" y="3507"/>
                  </a:lnTo>
                  <a:lnTo>
                    <a:pt x="769" y="3411"/>
                  </a:lnTo>
                  <a:lnTo>
                    <a:pt x="913" y="3363"/>
                  </a:lnTo>
                  <a:lnTo>
                    <a:pt x="913" y="3363"/>
                  </a:lnTo>
                  <a:lnTo>
                    <a:pt x="1105" y="3363"/>
                  </a:lnTo>
                  <a:lnTo>
                    <a:pt x="1297" y="3411"/>
                  </a:lnTo>
                  <a:lnTo>
                    <a:pt x="1633" y="3603"/>
                  </a:lnTo>
                  <a:lnTo>
                    <a:pt x="1921" y="3795"/>
                  </a:lnTo>
                  <a:lnTo>
                    <a:pt x="2017" y="3891"/>
                  </a:lnTo>
                  <a:lnTo>
                    <a:pt x="2017" y="3891"/>
                  </a:lnTo>
                  <a:lnTo>
                    <a:pt x="961" y="2354"/>
                  </a:lnTo>
                  <a:lnTo>
                    <a:pt x="288" y="1297"/>
                  </a:lnTo>
                  <a:lnTo>
                    <a:pt x="48" y="913"/>
                  </a:lnTo>
                  <a:lnTo>
                    <a:pt x="0" y="817"/>
                  </a:lnTo>
                  <a:lnTo>
                    <a:pt x="48" y="721"/>
                  </a:lnTo>
                  <a:lnTo>
                    <a:pt x="48" y="721"/>
                  </a:lnTo>
                  <a:lnTo>
                    <a:pt x="288" y="529"/>
                  </a:lnTo>
                  <a:lnTo>
                    <a:pt x="673" y="289"/>
                  </a:lnTo>
                  <a:lnTo>
                    <a:pt x="1057" y="49"/>
                  </a:lnTo>
                  <a:lnTo>
                    <a:pt x="1201" y="1"/>
                  </a:lnTo>
                  <a:lnTo>
                    <a:pt x="1345" y="49"/>
                  </a:lnTo>
                  <a:lnTo>
                    <a:pt x="1345" y="49"/>
                  </a:lnTo>
                  <a:lnTo>
                    <a:pt x="1537" y="289"/>
                  </a:lnTo>
                  <a:lnTo>
                    <a:pt x="1969" y="913"/>
                  </a:lnTo>
                  <a:lnTo>
                    <a:pt x="2498" y="1778"/>
                  </a:lnTo>
                  <a:lnTo>
                    <a:pt x="3122" y="2786"/>
                  </a:lnTo>
                  <a:lnTo>
                    <a:pt x="3698" y="3795"/>
                  </a:lnTo>
                  <a:lnTo>
                    <a:pt x="4130" y="4707"/>
                  </a:lnTo>
                  <a:lnTo>
                    <a:pt x="4274" y="5140"/>
                  </a:lnTo>
                  <a:lnTo>
                    <a:pt x="4371" y="5428"/>
                  </a:lnTo>
                  <a:lnTo>
                    <a:pt x="4371" y="5716"/>
                  </a:lnTo>
                  <a:lnTo>
                    <a:pt x="4323" y="5764"/>
                  </a:lnTo>
                  <a:lnTo>
                    <a:pt x="4323" y="5860"/>
                  </a:lnTo>
                  <a:lnTo>
                    <a:pt x="4323" y="5860"/>
                  </a:lnTo>
                  <a:lnTo>
                    <a:pt x="4178" y="5908"/>
                  </a:lnTo>
                  <a:lnTo>
                    <a:pt x="4034" y="5956"/>
                  </a:lnTo>
                  <a:lnTo>
                    <a:pt x="3698" y="5956"/>
                  </a:lnTo>
                  <a:lnTo>
                    <a:pt x="3314" y="5812"/>
                  </a:lnTo>
                  <a:lnTo>
                    <a:pt x="2882" y="5668"/>
                  </a:lnTo>
                  <a:lnTo>
                    <a:pt x="2161" y="5284"/>
                  </a:lnTo>
                  <a:lnTo>
                    <a:pt x="1873" y="5091"/>
                  </a:lnTo>
                  <a:lnTo>
                    <a:pt x="1873" y="5091"/>
                  </a:lnTo>
                  <a:lnTo>
                    <a:pt x="1633" y="5043"/>
                  </a:lnTo>
                  <a:lnTo>
                    <a:pt x="1153" y="4995"/>
                  </a:lnTo>
                  <a:lnTo>
                    <a:pt x="865" y="4899"/>
                  </a:lnTo>
                  <a:lnTo>
                    <a:pt x="625" y="4851"/>
                  </a:lnTo>
                  <a:lnTo>
                    <a:pt x="432" y="4707"/>
                  </a:lnTo>
                  <a:lnTo>
                    <a:pt x="384" y="4659"/>
                  </a:lnTo>
                  <a:lnTo>
                    <a:pt x="384" y="4563"/>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81" name="Google Shape;2682;p41">
              <a:extLst>
                <a:ext uri="{FF2B5EF4-FFF2-40B4-BE49-F238E27FC236}">
                  <a16:creationId xmlns="" xmlns:a16="http://schemas.microsoft.com/office/drawing/2014/main" id="{34DC182C-5115-829C-6B37-1D2918EFA87D}"/>
                </a:ext>
              </a:extLst>
            </p:cNvPr>
            <p:cNvSpPr/>
            <p:nvPr/>
          </p:nvSpPr>
          <p:spPr>
            <a:xfrm>
              <a:off x="2630975" y="1632825"/>
              <a:ext cx="109275" cy="148900"/>
            </a:xfrm>
            <a:custGeom>
              <a:avLst/>
              <a:gdLst/>
              <a:ahLst/>
              <a:cxnLst/>
              <a:rect l="l" t="t" r="r" b="b"/>
              <a:pathLst>
                <a:path w="4371" h="5956" extrusionOk="0">
                  <a:moveTo>
                    <a:pt x="1249" y="1"/>
                  </a:moveTo>
                  <a:lnTo>
                    <a:pt x="1105" y="49"/>
                  </a:lnTo>
                  <a:lnTo>
                    <a:pt x="961" y="97"/>
                  </a:lnTo>
                  <a:lnTo>
                    <a:pt x="577" y="337"/>
                  </a:lnTo>
                  <a:lnTo>
                    <a:pt x="240" y="577"/>
                  </a:lnTo>
                  <a:lnTo>
                    <a:pt x="48" y="721"/>
                  </a:lnTo>
                  <a:lnTo>
                    <a:pt x="0" y="769"/>
                  </a:lnTo>
                  <a:lnTo>
                    <a:pt x="96" y="1009"/>
                  </a:lnTo>
                  <a:lnTo>
                    <a:pt x="336" y="1394"/>
                  </a:lnTo>
                  <a:lnTo>
                    <a:pt x="1009" y="2450"/>
                  </a:lnTo>
                  <a:lnTo>
                    <a:pt x="2017" y="3891"/>
                  </a:lnTo>
                  <a:lnTo>
                    <a:pt x="1681" y="3603"/>
                  </a:lnTo>
                  <a:lnTo>
                    <a:pt x="1345" y="3411"/>
                  </a:lnTo>
                  <a:lnTo>
                    <a:pt x="1153" y="3363"/>
                  </a:lnTo>
                  <a:lnTo>
                    <a:pt x="865" y="3363"/>
                  </a:lnTo>
                  <a:lnTo>
                    <a:pt x="721" y="3411"/>
                  </a:lnTo>
                  <a:lnTo>
                    <a:pt x="625" y="3507"/>
                  </a:lnTo>
                  <a:lnTo>
                    <a:pt x="529" y="3651"/>
                  </a:lnTo>
                  <a:lnTo>
                    <a:pt x="480" y="3795"/>
                  </a:lnTo>
                  <a:lnTo>
                    <a:pt x="384" y="4131"/>
                  </a:lnTo>
                  <a:lnTo>
                    <a:pt x="384" y="4467"/>
                  </a:lnTo>
                  <a:lnTo>
                    <a:pt x="384" y="4563"/>
                  </a:lnTo>
                  <a:lnTo>
                    <a:pt x="384" y="4659"/>
                  </a:lnTo>
                  <a:lnTo>
                    <a:pt x="432" y="4707"/>
                  </a:lnTo>
                  <a:lnTo>
                    <a:pt x="625" y="4851"/>
                  </a:lnTo>
                  <a:lnTo>
                    <a:pt x="865" y="4899"/>
                  </a:lnTo>
                  <a:lnTo>
                    <a:pt x="1153" y="4995"/>
                  </a:lnTo>
                  <a:lnTo>
                    <a:pt x="1633" y="5043"/>
                  </a:lnTo>
                  <a:lnTo>
                    <a:pt x="1873" y="5091"/>
                  </a:lnTo>
                  <a:lnTo>
                    <a:pt x="2065" y="5188"/>
                  </a:lnTo>
                  <a:lnTo>
                    <a:pt x="2642" y="5524"/>
                  </a:lnTo>
                  <a:lnTo>
                    <a:pt x="3314" y="5812"/>
                  </a:lnTo>
                  <a:lnTo>
                    <a:pt x="3650" y="5908"/>
                  </a:lnTo>
                  <a:lnTo>
                    <a:pt x="3938" y="5956"/>
                  </a:lnTo>
                  <a:lnTo>
                    <a:pt x="4130" y="5956"/>
                  </a:lnTo>
                  <a:lnTo>
                    <a:pt x="4323" y="5860"/>
                  </a:lnTo>
                  <a:lnTo>
                    <a:pt x="4371" y="5764"/>
                  </a:lnTo>
                  <a:lnTo>
                    <a:pt x="4371" y="5620"/>
                  </a:lnTo>
                  <a:lnTo>
                    <a:pt x="4323" y="5380"/>
                  </a:lnTo>
                  <a:lnTo>
                    <a:pt x="4226" y="5091"/>
                  </a:lnTo>
                  <a:lnTo>
                    <a:pt x="3938" y="4275"/>
                  </a:lnTo>
                  <a:lnTo>
                    <a:pt x="3458" y="3411"/>
                  </a:lnTo>
                  <a:lnTo>
                    <a:pt x="2930" y="2450"/>
                  </a:lnTo>
                  <a:lnTo>
                    <a:pt x="1873" y="769"/>
                  </a:lnTo>
                  <a:lnTo>
                    <a:pt x="1489" y="241"/>
                  </a:lnTo>
                  <a:lnTo>
                    <a:pt x="1345" y="49"/>
                  </a:lnTo>
                  <a:lnTo>
                    <a:pt x="1249" y="1"/>
                  </a:lnTo>
                  <a:close/>
                </a:path>
              </a:pathLst>
            </a:custGeom>
            <a:solidFill>
              <a:srgbClr val="F8F8F8"/>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82" name="Google Shape;2683;p41">
              <a:extLst>
                <a:ext uri="{FF2B5EF4-FFF2-40B4-BE49-F238E27FC236}">
                  <a16:creationId xmlns="" xmlns:a16="http://schemas.microsoft.com/office/drawing/2014/main" id="{1B47AB87-DCD7-6467-2339-DBAD983A7F2D}"/>
                </a:ext>
              </a:extLst>
            </p:cNvPr>
            <p:cNvSpPr/>
            <p:nvPr/>
          </p:nvSpPr>
          <p:spPr>
            <a:xfrm>
              <a:off x="2630975" y="1632825"/>
              <a:ext cx="109275" cy="148900"/>
            </a:xfrm>
            <a:custGeom>
              <a:avLst/>
              <a:gdLst/>
              <a:ahLst/>
              <a:cxnLst/>
              <a:rect l="l" t="t" r="r" b="b"/>
              <a:pathLst>
                <a:path w="4371" h="5956" fill="none" extrusionOk="0">
                  <a:moveTo>
                    <a:pt x="1249" y="1"/>
                  </a:moveTo>
                  <a:lnTo>
                    <a:pt x="1249" y="1"/>
                  </a:lnTo>
                  <a:lnTo>
                    <a:pt x="1105" y="49"/>
                  </a:lnTo>
                  <a:lnTo>
                    <a:pt x="961" y="97"/>
                  </a:lnTo>
                  <a:lnTo>
                    <a:pt x="577" y="337"/>
                  </a:lnTo>
                  <a:lnTo>
                    <a:pt x="240" y="577"/>
                  </a:lnTo>
                  <a:lnTo>
                    <a:pt x="48" y="721"/>
                  </a:lnTo>
                  <a:lnTo>
                    <a:pt x="48" y="721"/>
                  </a:lnTo>
                  <a:lnTo>
                    <a:pt x="0" y="769"/>
                  </a:lnTo>
                  <a:lnTo>
                    <a:pt x="0" y="769"/>
                  </a:lnTo>
                  <a:lnTo>
                    <a:pt x="96" y="1009"/>
                  </a:lnTo>
                  <a:lnTo>
                    <a:pt x="336" y="1394"/>
                  </a:lnTo>
                  <a:lnTo>
                    <a:pt x="1009" y="2450"/>
                  </a:lnTo>
                  <a:lnTo>
                    <a:pt x="2017" y="3891"/>
                  </a:lnTo>
                  <a:lnTo>
                    <a:pt x="2017" y="3891"/>
                  </a:lnTo>
                  <a:lnTo>
                    <a:pt x="2017" y="3891"/>
                  </a:lnTo>
                  <a:lnTo>
                    <a:pt x="2017" y="3891"/>
                  </a:lnTo>
                  <a:lnTo>
                    <a:pt x="1681" y="3603"/>
                  </a:lnTo>
                  <a:lnTo>
                    <a:pt x="1345" y="3411"/>
                  </a:lnTo>
                  <a:lnTo>
                    <a:pt x="1153" y="3363"/>
                  </a:lnTo>
                  <a:lnTo>
                    <a:pt x="1009" y="3363"/>
                  </a:lnTo>
                  <a:lnTo>
                    <a:pt x="1009" y="3363"/>
                  </a:lnTo>
                  <a:lnTo>
                    <a:pt x="913" y="3363"/>
                  </a:lnTo>
                  <a:lnTo>
                    <a:pt x="913" y="3363"/>
                  </a:lnTo>
                  <a:lnTo>
                    <a:pt x="865" y="3363"/>
                  </a:lnTo>
                  <a:lnTo>
                    <a:pt x="865" y="3363"/>
                  </a:lnTo>
                  <a:lnTo>
                    <a:pt x="721" y="3411"/>
                  </a:lnTo>
                  <a:lnTo>
                    <a:pt x="625" y="3507"/>
                  </a:lnTo>
                  <a:lnTo>
                    <a:pt x="529" y="3651"/>
                  </a:lnTo>
                  <a:lnTo>
                    <a:pt x="480" y="3795"/>
                  </a:lnTo>
                  <a:lnTo>
                    <a:pt x="384" y="4131"/>
                  </a:lnTo>
                  <a:lnTo>
                    <a:pt x="384" y="4467"/>
                  </a:lnTo>
                  <a:lnTo>
                    <a:pt x="384" y="4467"/>
                  </a:lnTo>
                  <a:lnTo>
                    <a:pt x="384" y="4563"/>
                  </a:lnTo>
                  <a:lnTo>
                    <a:pt x="384" y="4563"/>
                  </a:lnTo>
                  <a:lnTo>
                    <a:pt x="384" y="4659"/>
                  </a:lnTo>
                  <a:lnTo>
                    <a:pt x="432" y="4707"/>
                  </a:lnTo>
                  <a:lnTo>
                    <a:pt x="625" y="4851"/>
                  </a:lnTo>
                  <a:lnTo>
                    <a:pt x="865" y="4899"/>
                  </a:lnTo>
                  <a:lnTo>
                    <a:pt x="1153" y="4995"/>
                  </a:lnTo>
                  <a:lnTo>
                    <a:pt x="1633" y="5043"/>
                  </a:lnTo>
                  <a:lnTo>
                    <a:pt x="1873" y="5091"/>
                  </a:lnTo>
                  <a:lnTo>
                    <a:pt x="1873" y="5091"/>
                  </a:lnTo>
                  <a:lnTo>
                    <a:pt x="2065" y="5188"/>
                  </a:lnTo>
                  <a:lnTo>
                    <a:pt x="2642" y="5524"/>
                  </a:lnTo>
                  <a:lnTo>
                    <a:pt x="3314" y="5812"/>
                  </a:lnTo>
                  <a:lnTo>
                    <a:pt x="3650" y="5908"/>
                  </a:lnTo>
                  <a:lnTo>
                    <a:pt x="3938" y="5956"/>
                  </a:lnTo>
                  <a:lnTo>
                    <a:pt x="3938" y="5956"/>
                  </a:lnTo>
                  <a:lnTo>
                    <a:pt x="4130" y="5956"/>
                  </a:lnTo>
                  <a:lnTo>
                    <a:pt x="4323" y="5860"/>
                  </a:lnTo>
                  <a:lnTo>
                    <a:pt x="4323" y="5860"/>
                  </a:lnTo>
                  <a:lnTo>
                    <a:pt x="4371" y="5764"/>
                  </a:lnTo>
                  <a:lnTo>
                    <a:pt x="4371" y="5620"/>
                  </a:lnTo>
                  <a:lnTo>
                    <a:pt x="4371" y="5620"/>
                  </a:lnTo>
                  <a:lnTo>
                    <a:pt x="4323" y="5380"/>
                  </a:lnTo>
                  <a:lnTo>
                    <a:pt x="4226" y="5091"/>
                  </a:lnTo>
                  <a:lnTo>
                    <a:pt x="3938" y="4275"/>
                  </a:lnTo>
                  <a:lnTo>
                    <a:pt x="3458" y="3411"/>
                  </a:lnTo>
                  <a:lnTo>
                    <a:pt x="2930" y="2450"/>
                  </a:lnTo>
                  <a:lnTo>
                    <a:pt x="1873" y="769"/>
                  </a:lnTo>
                  <a:lnTo>
                    <a:pt x="1489" y="241"/>
                  </a:lnTo>
                  <a:lnTo>
                    <a:pt x="1345" y="49"/>
                  </a:lnTo>
                  <a:lnTo>
                    <a:pt x="1345" y="49"/>
                  </a:lnTo>
                  <a:lnTo>
                    <a:pt x="1249" y="1"/>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83" name="Google Shape;2684;p41">
              <a:extLst>
                <a:ext uri="{FF2B5EF4-FFF2-40B4-BE49-F238E27FC236}">
                  <a16:creationId xmlns="" xmlns:a16="http://schemas.microsoft.com/office/drawing/2014/main" id="{07679DE2-A618-2FE8-B3DC-0E031D3AB0C2}"/>
                </a:ext>
              </a:extLst>
            </p:cNvPr>
            <p:cNvSpPr/>
            <p:nvPr/>
          </p:nvSpPr>
          <p:spPr>
            <a:xfrm>
              <a:off x="2630975" y="1636425"/>
              <a:ext cx="99675" cy="145300"/>
            </a:xfrm>
            <a:custGeom>
              <a:avLst/>
              <a:gdLst/>
              <a:ahLst/>
              <a:cxnLst/>
              <a:rect l="l" t="t" r="r" b="b"/>
              <a:pathLst>
                <a:path w="3987" h="5812" extrusionOk="0">
                  <a:moveTo>
                    <a:pt x="865" y="1"/>
                  </a:moveTo>
                  <a:lnTo>
                    <a:pt x="336" y="337"/>
                  </a:lnTo>
                  <a:lnTo>
                    <a:pt x="48" y="577"/>
                  </a:lnTo>
                  <a:lnTo>
                    <a:pt x="0" y="673"/>
                  </a:lnTo>
                  <a:lnTo>
                    <a:pt x="48" y="769"/>
                  </a:lnTo>
                  <a:lnTo>
                    <a:pt x="288" y="1153"/>
                  </a:lnTo>
                  <a:lnTo>
                    <a:pt x="961" y="2210"/>
                  </a:lnTo>
                  <a:lnTo>
                    <a:pt x="2017" y="3747"/>
                  </a:lnTo>
                  <a:lnTo>
                    <a:pt x="1921" y="3651"/>
                  </a:lnTo>
                  <a:lnTo>
                    <a:pt x="1633" y="3459"/>
                  </a:lnTo>
                  <a:lnTo>
                    <a:pt x="1297" y="3267"/>
                  </a:lnTo>
                  <a:lnTo>
                    <a:pt x="1105" y="3219"/>
                  </a:lnTo>
                  <a:lnTo>
                    <a:pt x="913" y="3219"/>
                  </a:lnTo>
                  <a:lnTo>
                    <a:pt x="769" y="3267"/>
                  </a:lnTo>
                  <a:lnTo>
                    <a:pt x="625" y="3363"/>
                  </a:lnTo>
                  <a:lnTo>
                    <a:pt x="529" y="3459"/>
                  </a:lnTo>
                  <a:lnTo>
                    <a:pt x="480" y="3651"/>
                  </a:lnTo>
                  <a:lnTo>
                    <a:pt x="384" y="4035"/>
                  </a:lnTo>
                  <a:lnTo>
                    <a:pt x="384" y="4419"/>
                  </a:lnTo>
                  <a:lnTo>
                    <a:pt x="384" y="4515"/>
                  </a:lnTo>
                  <a:lnTo>
                    <a:pt x="432" y="4563"/>
                  </a:lnTo>
                  <a:lnTo>
                    <a:pt x="625" y="4707"/>
                  </a:lnTo>
                  <a:lnTo>
                    <a:pt x="865" y="4755"/>
                  </a:lnTo>
                  <a:lnTo>
                    <a:pt x="1153" y="4851"/>
                  </a:lnTo>
                  <a:lnTo>
                    <a:pt x="1633" y="4899"/>
                  </a:lnTo>
                  <a:lnTo>
                    <a:pt x="1873" y="4947"/>
                  </a:lnTo>
                  <a:lnTo>
                    <a:pt x="2113" y="5092"/>
                  </a:lnTo>
                  <a:lnTo>
                    <a:pt x="2642" y="5380"/>
                  </a:lnTo>
                  <a:lnTo>
                    <a:pt x="3026" y="5572"/>
                  </a:lnTo>
                  <a:lnTo>
                    <a:pt x="3362" y="5716"/>
                  </a:lnTo>
                  <a:lnTo>
                    <a:pt x="3698" y="5812"/>
                  </a:lnTo>
                  <a:lnTo>
                    <a:pt x="3986" y="5812"/>
                  </a:lnTo>
                  <a:lnTo>
                    <a:pt x="3938" y="5524"/>
                  </a:lnTo>
                  <a:lnTo>
                    <a:pt x="3842" y="5188"/>
                  </a:lnTo>
                  <a:lnTo>
                    <a:pt x="3506" y="4467"/>
                  </a:lnTo>
                  <a:lnTo>
                    <a:pt x="3074" y="3603"/>
                  </a:lnTo>
                  <a:lnTo>
                    <a:pt x="2594" y="2738"/>
                  </a:lnTo>
                  <a:lnTo>
                    <a:pt x="1585" y="1105"/>
                  </a:lnTo>
                  <a:lnTo>
                    <a:pt x="865" y="1"/>
                  </a:lnTo>
                  <a:close/>
                </a:path>
              </a:pathLst>
            </a:custGeom>
            <a:solidFill>
              <a:srgbClr val="FF6B6B"/>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84" name="Google Shape;2685;p41">
              <a:extLst>
                <a:ext uri="{FF2B5EF4-FFF2-40B4-BE49-F238E27FC236}">
                  <a16:creationId xmlns="" xmlns:a16="http://schemas.microsoft.com/office/drawing/2014/main" id="{B3CD27C1-B5CA-080A-15DC-E2FA229854C4}"/>
                </a:ext>
              </a:extLst>
            </p:cNvPr>
            <p:cNvSpPr/>
            <p:nvPr/>
          </p:nvSpPr>
          <p:spPr>
            <a:xfrm>
              <a:off x="2686200" y="1737300"/>
              <a:ext cx="44450" cy="44425"/>
            </a:xfrm>
            <a:custGeom>
              <a:avLst/>
              <a:gdLst/>
              <a:ahLst/>
              <a:cxnLst/>
              <a:rect l="l" t="t" r="r" b="b"/>
              <a:pathLst>
                <a:path w="1778" h="1777" extrusionOk="0">
                  <a:moveTo>
                    <a:pt x="1105" y="0"/>
                  </a:moveTo>
                  <a:lnTo>
                    <a:pt x="769" y="240"/>
                  </a:lnTo>
                  <a:lnTo>
                    <a:pt x="481" y="528"/>
                  </a:lnTo>
                  <a:lnTo>
                    <a:pt x="193" y="816"/>
                  </a:lnTo>
                  <a:lnTo>
                    <a:pt x="0" y="1105"/>
                  </a:lnTo>
                  <a:lnTo>
                    <a:pt x="385" y="1345"/>
                  </a:lnTo>
                  <a:lnTo>
                    <a:pt x="865" y="1537"/>
                  </a:lnTo>
                  <a:lnTo>
                    <a:pt x="1345" y="1729"/>
                  </a:lnTo>
                  <a:lnTo>
                    <a:pt x="1585" y="1777"/>
                  </a:lnTo>
                  <a:lnTo>
                    <a:pt x="1777" y="1777"/>
                  </a:lnTo>
                  <a:lnTo>
                    <a:pt x="1681" y="1441"/>
                  </a:lnTo>
                  <a:lnTo>
                    <a:pt x="1537" y="1009"/>
                  </a:lnTo>
                  <a:lnTo>
                    <a:pt x="1105" y="0"/>
                  </a:lnTo>
                  <a:close/>
                </a:path>
              </a:pathLst>
            </a:custGeom>
            <a:solidFill>
              <a:srgbClr val="FDFDFD"/>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85" name="Google Shape;2686;p41">
              <a:extLst>
                <a:ext uri="{FF2B5EF4-FFF2-40B4-BE49-F238E27FC236}">
                  <a16:creationId xmlns="" xmlns:a16="http://schemas.microsoft.com/office/drawing/2014/main" id="{CF86F795-AE6F-800A-63EF-D47C0B46CC76}"/>
                </a:ext>
              </a:extLst>
            </p:cNvPr>
            <p:cNvSpPr/>
            <p:nvPr/>
          </p:nvSpPr>
          <p:spPr>
            <a:xfrm>
              <a:off x="2238375" y="1228225"/>
              <a:ext cx="303775" cy="439450"/>
            </a:xfrm>
            <a:custGeom>
              <a:avLst/>
              <a:gdLst/>
              <a:ahLst/>
              <a:cxnLst/>
              <a:rect l="l" t="t" r="r" b="b"/>
              <a:pathLst>
                <a:path w="12151" h="17578" extrusionOk="0">
                  <a:moveTo>
                    <a:pt x="5427" y="0"/>
                  </a:move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close/>
                </a:path>
              </a:pathLst>
            </a:custGeom>
            <a:solidFill>
              <a:srgbClr val="FFDA73"/>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86" name="Google Shape;2687;p41">
              <a:extLst>
                <a:ext uri="{FF2B5EF4-FFF2-40B4-BE49-F238E27FC236}">
                  <a16:creationId xmlns="" xmlns:a16="http://schemas.microsoft.com/office/drawing/2014/main" id="{F040463F-B2E0-2A94-E381-E96761FD2675}"/>
                </a:ext>
              </a:extLst>
            </p:cNvPr>
            <p:cNvSpPr/>
            <p:nvPr/>
          </p:nvSpPr>
          <p:spPr>
            <a:xfrm>
              <a:off x="2238375" y="1228225"/>
              <a:ext cx="303775" cy="439450"/>
            </a:xfrm>
            <a:custGeom>
              <a:avLst/>
              <a:gdLst/>
              <a:ahLst/>
              <a:cxnLst/>
              <a:rect l="l" t="t" r="r" b="b"/>
              <a:pathLst>
                <a:path w="12151" h="17578" fill="none" extrusionOk="0">
                  <a:moveTo>
                    <a:pt x="12006" y="17578"/>
                  </a:moveTo>
                  <a:lnTo>
                    <a:pt x="12006" y="17578"/>
                  </a:lnTo>
                  <a:lnTo>
                    <a:pt x="11862" y="17433"/>
                  </a:lnTo>
                  <a:lnTo>
                    <a:pt x="11814" y="17241"/>
                  </a:lnTo>
                  <a:lnTo>
                    <a:pt x="11718" y="16761"/>
                  </a:lnTo>
                  <a:lnTo>
                    <a:pt x="11670" y="16137"/>
                  </a:lnTo>
                  <a:lnTo>
                    <a:pt x="11670" y="15320"/>
                  </a:lnTo>
                  <a:lnTo>
                    <a:pt x="11814" y="13399"/>
                  </a:lnTo>
                  <a:lnTo>
                    <a:pt x="12006" y="11190"/>
                  </a:lnTo>
                  <a:lnTo>
                    <a:pt x="12102" y="9990"/>
                  </a:lnTo>
                  <a:lnTo>
                    <a:pt x="12150" y="8789"/>
                  </a:lnTo>
                  <a:lnTo>
                    <a:pt x="12150" y="7588"/>
                  </a:lnTo>
                  <a:lnTo>
                    <a:pt x="12150" y="6388"/>
                  </a:lnTo>
                  <a:lnTo>
                    <a:pt x="12054" y="5235"/>
                  </a:lnTo>
                  <a:lnTo>
                    <a:pt x="11862" y="4130"/>
                  </a:lnTo>
                  <a:lnTo>
                    <a:pt x="11766" y="3650"/>
                  </a:lnTo>
                  <a:lnTo>
                    <a:pt x="11622" y="3122"/>
                  </a:lnTo>
                  <a:lnTo>
                    <a:pt x="11430" y="2642"/>
                  </a:lnTo>
                  <a:lnTo>
                    <a:pt x="11238" y="2209"/>
                  </a:lnTo>
                  <a:lnTo>
                    <a:pt x="11238" y="2209"/>
                  </a:lnTo>
                  <a:lnTo>
                    <a:pt x="11094" y="1969"/>
                  </a:lnTo>
                  <a:lnTo>
                    <a:pt x="10902" y="1777"/>
                  </a:lnTo>
                  <a:lnTo>
                    <a:pt x="10614" y="1537"/>
                  </a:lnTo>
                  <a:lnTo>
                    <a:pt x="10325" y="1297"/>
                  </a:lnTo>
                  <a:lnTo>
                    <a:pt x="9509" y="913"/>
                  </a:lnTo>
                  <a:lnTo>
                    <a:pt x="8645" y="529"/>
                  </a:lnTo>
                  <a:lnTo>
                    <a:pt x="7684" y="240"/>
                  </a:lnTo>
                  <a:lnTo>
                    <a:pt x="6724" y="48"/>
                  </a:lnTo>
                  <a:lnTo>
                    <a:pt x="6243" y="0"/>
                  </a:lnTo>
                  <a:lnTo>
                    <a:pt x="5811" y="0"/>
                  </a:lnTo>
                  <a:lnTo>
                    <a:pt x="5427" y="0"/>
                  </a:lnTo>
                  <a:lnTo>
                    <a:pt x="5043" y="96"/>
                  </a:lnTo>
                  <a:lnTo>
                    <a:pt x="5043" y="96"/>
                  </a:lnTo>
                  <a:lnTo>
                    <a:pt x="4754" y="192"/>
                  </a:lnTo>
                  <a:lnTo>
                    <a:pt x="4514" y="337"/>
                  </a:lnTo>
                  <a:lnTo>
                    <a:pt x="4226" y="577"/>
                  </a:lnTo>
                  <a:lnTo>
                    <a:pt x="3938" y="865"/>
                  </a:lnTo>
                  <a:lnTo>
                    <a:pt x="3698" y="1201"/>
                  </a:lnTo>
                  <a:lnTo>
                    <a:pt x="3410" y="1585"/>
                  </a:lnTo>
                  <a:lnTo>
                    <a:pt x="2882" y="2498"/>
                  </a:lnTo>
                  <a:lnTo>
                    <a:pt x="2401" y="3506"/>
                  </a:lnTo>
                  <a:lnTo>
                    <a:pt x="1921" y="4659"/>
                  </a:lnTo>
                  <a:lnTo>
                    <a:pt x="1489" y="5859"/>
                  </a:lnTo>
                  <a:lnTo>
                    <a:pt x="1105" y="7156"/>
                  </a:lnTo>
                  <a:lnTo>
                    <a:pt x="768" y="8405"/>
                  </a:lnTo>
                  <a:lnTo>
                    <a:pt x="480" y="9653"/>
                  </a:lnTo>
                  <a:lnTo>
                    <a:pt x="240" y="10806"/>
                  </a:lnTo>
                  <a:lnTo>
                    <a:pt x="96" y="11911"/>
                  </a:lnTo>
                  <a:lnTo>
                    <a:pt x="0" y="12871"/>
                  </a:lnTo>
                  <a:lnTo>
                    <a:pt x="0" y="13639"/>
                  </a:lnTo>
                  <a:lnTo>
                    <a:pt x="48" y="13976"/>
                  </a:lnTo>
                  <a:lnTo>
                    <a:pt x="96" y="14264"/>
                  </a:lnTo>
                  <a:lnTo>
                    <a:pt x="192" y="14456"/>
                  </a:lnTo>
                  <a:lnTo>
                    <a:pt x="336" y="14648"/>
                  </a:lnTo>
                  <a:lnTo>
                    <a:pt x="12006" y="17578"/>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87" name="Google Shape;2688;p41">
              <a:extLst>
                <a:ext uri="{FF2B5EF4-FFF2-40B4-BE49-F238E27FC236}">
                  <a16:creationId xmlns="" xmlns:a16="http://schemas.microsoft.com/office/drawing/2014/main" id="{1FDD7D64-89A8-40D6-C414-C5A87E1FFF1C}"/>
                </a:ext>
              </a:extLst>
            </p:cNvPr>
            <p:cNvSpPr/>
            <p:nvPr/>
          </p:nvSpPr>
          <p:spPr>
            <a:xfrm>
              <a:off x="2238375" y="1228225"/>
              <a:ext cx="303775" cy="439450"/>
            </a:xfrm>
            <a:custGeom>
              <a:avLst/>
              <a:gdLst/>
              <a:ahLst/>
              <a:cxnLst/>
              <a:rect l="l" t="t" r="r" b="b"/>
              <a:pathLst>
                <a:path w="12151" h="17578" extrusionOk="0">
                  <a:moveTo>
                    <a:pt x="5427" y="0"/>
                  </a:move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688"/>
                  </a:lnTo>
                  <a:lnTo>
                    <a:pt x="96" y="14120"/>
                  </a:lnTo>
                  <a:lnTo>
                    <a:pt x="192" y="14408"/>
                  </a:lnTo>
                  <a:lnTo>
                    <a:pt x="336" y="14648"/>
                  </a:lnTo>
                  <a:lnTo>
                    <a:pt x="12006" y="17578"/>
                  </a:lnTo>
                  <a:lnTo>
                    <a:pt x="11814" y="17337"/>
                  </a:lnTo>
                  <a:lnTo>
                    <a:pt x="11718" y="17001"/>
                  </a:lnTo>
                  <a:lnTo>
                    <a:pt x="11670" y="16521"/>
                  </a:lnTo>
                  <a:lnTo>
                    <a:pt x="11670" y="15945"/>
                  </a:lnTo>
                  <a:lnTo>
                    <a:pt x="11670" y="15176"/>
                  </a:lnTo>
                  <a:lnTo>
                    <a:pt x="11718" y="14312"/>
                  </a:lnTo>
                  <a:lnTo>
                    <a:pt x="11910" y="12247"/>
                  </a:lnTo>
                  <a:lnTo>
                    <a:pt x="12102" y="9990"/>
                  </a:lnTo>
                  <a:lnTo>
                    <a:pt x="12150" y="8837"/>
                  </a:lnTo>
                  <a:lnTo>
                    <a:pt x="12150" y="7636"/>
                  </a:lnTo>
                  <a:lnTo>
                    <a:pt x="12102" y="6148"/>
                  </a:lnTo>
                  <a:lnTo>
                    <a:pt x="12054" y="5427"/>
                  </a:lnTo>
                  <a:lnTo>
                    <a:pt x="11958" y="4707"/>
                  </a:lnTo>
                  <a:lnTo>
                    <a:pt x="11862" y="4034"/>
                  </a:lnTo>
                  <a:lnTo>
                    <a:pt x="11670" y="3410"/>
                  </a:lnTo>
                  <a:lnTo>
                    <a:pt x="11478" y="2786"/>
                  </a:lnTo>
                  <a:lnTo>
                    <a:pt x="11238" y="2209"/>
                  </a:lnTo>
                  <a:lnTo>
                    <a:pt x="11046" y="1873"/>
                  </a:lnTo>
                  <a:lnTo>
                    <a:pt x="10710" y="1585"/>
                  </a:lnTo>
                  <a:lnTo>
                    <a:pt x="9797" y="1393"/>
                  </a:lnTo>
                  <a:lnTo>
                    <a:pt x="9653" y="1633"/>
                  </a:lnTo>
                  <a:lnTo>
                    <a:pt x="9509" y="1873"/>
                  </a:lnTo>
                  <a:lnTo>
                    <a:pt x="9317" y="2065"/>
                  </a:lnTo>
                  <a:lnTo>
                    <a:pt x="9125" y="2258"/>
                  </a:lnTo>
                  <a:lnTo>
                    <a:pt x="8933" y="2402"/>
                  </a:lnTo>
                  <a:lnTo>
                    <a:pt x="8693" y="2498"/>
                  </a:lnTo>
                  <a:lnTo>
                    <a:pt x="8404" y="2594"/>
                  </a:lnTo>
                  <a:lnTo>
                    <a:pt x="7876" y="2594"/>
                  </a:lnTo>
                  <a:lnTo>
                    <a:pt x="7588" y="2498"/>
                  </a:lnTo>
                  <a:lnTo>
                    <a:pt x="7252" y="2354"/>
                  </a:lnTo>
                  <a:lnTo>
                    <a:pt x="7012" y="2113"/>
                  </a:lnTo>
                  <a:lnTo>
                    <a:pt x="6820" y="1873"/>
                  </a:lnTo>
                  <a:lnTo>
                    <a:pt x="6627" y="1537"/>
                  </a:lnTo>
                  <a:lnTo>
                    <a:pt x="6531" y="1201"/>
                  </a:lnTo>
                  <a:lnTo>
                    <a:pt x="6483" y="865"/>
                  </a:lnTo>
                  <a:lnTo>
                    <a:pt x="6531" y="481"/>
                  </a:lnTo>
                  <a:lnTo>
                    <a:pt x="6676" y="48"/>
                  </a:lnTo>
                  <a:lnTo>
                    <a:pt x="7012" y="96"/>
                  </a:lnTo>
                  <a:lnTo>
                    <a:pt x="6435" y="0"/>
                  </a:lnTo>
                  <a:close/>
                </a:path>
              </a:pathLst>
            </a:custGeom>
            <a:solidFill>
              <a:srgbClr val="FFE499"/>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88" name="Google Shape;2689;p41">
              <a:extLst>
                <a:ext uri="{FF2B5EF4-FFF2-40B4-BE49-F238E27FC236}">
                  <a16:creationId xmlns="" xmlns:a16="http://schemas.microsoft.com/office/drawing/2014/main" id="{BC7125E6-27C2-89EC-A592-41A81ED6593F}"/>
                </a:ext>
              </a:extLst>
            </p:cNvPr>
            <p:cNvSpPr/>
            <p:nvPr/>
          </p:nvSpPr>
          <p:spPr>
            <a:xfrm>
              <a:off x="2238375" y="1228225"/>
              <a:ext cx="303775" cy="439450"/>
            </a:xfrm>
            <a:custGeom>
              <a:avLst/>
              <a:gdLst/>
              <a:ahLst/>
              <a:cxnLst/>
              <a:rect l="l" t="t" r="r" b="b"/>
              <a:pathLst>
                <a:path w="12151" h="17578" fill="none" extrusionOk="0">
                  <a:moveTo>
                    <a:pt x="5907" y="0"/>
                  </a:moveTo>
                  <a:lnTo>
                    <a:pt x="5907" y="0"/>
                  </a:lnTo>
                  <a:lnTo>
                    <a:pt x="5427" y="0"/>
                  </a:lnTo>
                  <a:lnTo>
                    <a:pt x="5043" y="96"/>
                  </a:lnTo>
                  <a:lnTo>
                    <a:pt x="5043" y="96"/>
                  </a:lnTo>
                  <a:lnTo>
                    <a:pt x="4803" y="192"/>
                  </a:lnTo>
                  <a:lnTo>
                    <a:pt x="4562" y="288"/>
                  </a:lnTo>
                  <a:lnTo>
                    <a:pt x="4370" y="481"/>
                  </a:lnTo>
                  <a:lnTo>
                    <a:pt x="4130" y="673"/>
                  </a:lnTo>
                  <a:lnTo>
                    <a:pt x="3650" y="1201"/>
                  </a:lnTo>
                  <a:lnTo>
                    <a:pt x="3218" y="1873"/>
                  </a:lnTo>
                  <a:lnTo>
                    <a:pt x="2785" y="2690"/>
                  </a:lnTo>
                  <a:lnTo>
                    <a:pt x="2401" y="3554"/>
                  </a:lnTo>
                  <a:lnTo>
                    <a:pt x="1969" y="4515"/>
                  </a:lnTo>
                  <a:lnTo>
                    <a:pt x="1633" y="5523"/>
                  </a:lnTo>
                  <a:lnTo>
                    <a:pt x="1249" y="6580"/>
                  </a:lnTo>
                  <a:lnTo>
                    <a:pt x="961" y="7636"/>
                  </a:lnTo>
                  <a:lnTo>
                    <a:pt x="672" y="8693"/>
                  </a:lnTo>
                  <a:lnTo>
                    <a:pt x="432" y="9701"/>
                  </a:lnTo>
                  <a:lnTo>
                    <a:pt x="240" y="10710"/>
                  </a:lnTo>
                  <a:lnTo>
                    <a:pt x="96" y="11622"/>
                  </a:lnTo>
                  <a:lnTo>
                    <a:pt x="48" y="12487"/>
                  </a:lnTo>
                  <a:lnTo>
                    <a:pt x="0" y="13207"/>
                  </a:lnTo>
                  <a:lnTo>
                    <a:pt x="0" y="13207"/>
                  </a:lnTo>
                  <a:lnTo>
                    <a:pt x="0" y="13688"/>
                  </a:lnTo>
                  <a:lnTo>
                    <a:pt x="96" y="14120"/>
                  </a:lnTo>
                  <a:lnTo>
                    <a:pt x="192" y="14408"/>
                  </a:lnTo>
                  <a:lnTo>
                    <a:pt x="336" y="14648"/>
                  </a:lnTo>
                  <a:lnTo>
                    <a:pt x="12006" y="17578"/>
                  </a:lnTo>
                  <a:lnTo>
                    <a:pt x="12006" y="17578"/>
                  </a:lnTo>
                  <a:lnTo>
                    <a:pt x="11814" y="17337"/>
                  </a:lnTo>
                  <a:lnTo>
                    <a:pt x="11718" y="17001"/>
                  </a:lnTo>
                  <a:lnTo>
                    <a:pt x="11670" y="16521"/>
                  </a:lnTo>
                  <a:lnTo>
                    <a:pt x="11670" y="15945"/>
                  </a:lnTo>
                  <a:lnTo>
                    <a:pt x="11670" y="15945"/>
                  </a:lnTo>
                  <a:lnTo>
                    <a:pt x="11670" y="15176"/>
                  </a:lnTo>
                  <a:lnTo>
                    <a:pt x="11718" y="14312"/>
                  </a:lnTo>
                  <a:lnTo>
                    <a:pt x="11910" y="12247"/>
                  </a:lnTo>
                  <a:lnTo>
                    <a:pt x="12102" y="9990"/>
                  </a:lnTo>
                  <a:lnTo>
                    <a:pt x="12150" y="8837"/>
                  </a:lnTo>
                  <a:lnTo>
                    <a:pt x="12150" y="7636"/>
                  </a:lnTo>
                  <a:lnTo>
                    <a:pt x="12150" y="7636"/>
                  </a:lnTo>
                  <a:lnTo>
                    <a:pt x="12102" y="6148"/>
                  </a:lnTo>
                  <a:lnTo>
                    <a:pt x="12054" y="5427"/>
                  </a:lnTo>
                  <a:lnTo>
                    <a:pt x="11958" y="4707"/>
                  </a:lnTo>
                  <a:lnTo>
                    <a:pt x="11862" y="4034"/>
                  </a:lnTo>
                  <a:lnTo>
                    <a:pt x="11670" y="3410"/>
                  </a:lnTo>
                  <a:lnTo>
                    <a:pt x="11478" y="2786"/>
                  </a:lnTo>
                  <a:lnTo>
                    <a:pt x="11238" y="2209"/>
                  </a:lnTo>
                  <a:lnTo>
                    <a:pt x="11238" y="2209"/>
                  </a:lnTo>
                  <a:lnTo>
                    <a:pt x="11046" y="1873"/>
                  </a:lnTo>
                  <a:lnTo>
                    <a:pt x="10710" y="1585"/>
                  </a:lnTo>
                  <a:lnTo>
                    <a:pt x="10710" y="1585"/>
                  </a:lnTo>
                  <a:lnTo>
                    <a:pt x="9797" y="1393"/>
                  </a:lnTo>
                  <a:lnTo>
                    <a:pt x="9797" y="1393"/>
                  </a:lnTo>
                  <a:lnTo>
                    <a:pt x="9653" y="1633"/>
                  </a:lnTo>
                  <a:lnTo>
                    <a:pt x="9509" y="1873"/>
                  </a:lnTo>
                  <a:lnTo>
                    <a:pt x="9317" y="2065"/>
                  </a:lnTo>
                  <a:lnTo>
                    <a:pt x="9125" y="2258"/>
                  </a:lnTo>
                  <a:lnTo>
                    <a:pt x="8933" y="2402"/>
                  </a:lnTo>
                  <a:lnTo>
                    <a:pt x="8693" y="2498"/>
                  </a:lnTo>
                  <a:lnTo>
                    <a:pt x="8404" y="2594"/>
                  </a:lnTo>
                  <a:lnTo>
                    <a:pt x="8164" y="2594"/>
                  </a:lnTo>
                  <a:lnTo>
                    <a:pt x="8164" y="2594"/>
                  </a:lnTo>
                  <a:lnTo>
                    <a:pt x="7876" y="2594"/>
                  </a:lnTo>
                  <a:lnTo>
                    <a:pt x="7876" y="2594"/>
                  </a:lnTo>
                  <a:lnTo>
                    <a:pt x="7588" y="2498"/>
                  </a:lnTo>
                  <a:lnTo>
                    <a:pt x="7252" y="2354"/>
                  </a:lnTo>
                  <a:lnTo>
                    <a:pt x="7012" y="2113"/>
                  </a:lnTo>
                  <a:lnTo>
                    <a:pt x="6820" y="1873"/>
                  </a:lnTo>
                  <a:lnTo>
                    <a:pt x="6627" y="1537"/>
                  </a:lnTo>
                  <a:lnTo>
                    <a:pt x="6531" y="1201"/>
                  </a:lnTo>
                  <a:lnTo>
                    <a:pt x="6483" y="865"/>
                  </a:lnTo>
                  <a:lnTo>
                    <a:pt x="6531" y="481"/>
                  </a:lnTo>
                  <a:lnTo>
                    <a:pt x="6531" y="481"/>
                  </a:lnTo>
                  <a:lnTo>
                    <a:pt x="6676" y="48"/>
                  </a:lnTo>
                  <a:lnTo>
                    <a:pt x="6676" y="48"/>
                  </a:lnTo>
                  <a:lnTo>
                    <a:pt x="7012" y="96"/>
                  </a:lnTo>
                  <a:lnTo>
                    <a:pt x="7012" y="96"/>
                  </a:lnTo>
                  <a:lnTo>
                    <a:pt x="7012" y="96"/>
                  </a:lnTo>
                  <a:lnTo>
                    <a:pt x="6435" y="0"/>
                  </a:lnTo>
                  <a:lnTo>
                    <a:pt x="5907"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89" name="Google Shape;2690;p41">
              <a:extLst>
                <a:ext uri="{FF2B5EF4-FFF2-40B4-BE49-F238E27FC236}">
                  <a16:creationId xmlns="" xmlns:a16="http://schemas.microsoft.com/office/drawing/2014/main" id="{CF60EA44-37B1-E243-3038-FB7184972795}"/>
                </a:ext>
              </a:extLst>
            </p:cNvPr>
            <p:cNvSpPr/>
            <p:nvPr/>
          </p:nvSpPr>
          <p:spPr>
            <a:xfrm>
              <a:off x="2400450" y="1229425"/>
              <a:ext cx="84075" cy="63650"/>
            </a:xfrm>
            <a:custGeom>
              <a:avLst/>
              <a:gdLst/>
              <a:ahLst/>
              <a:cxnLst/>
              <a:rect l="l" t="t" r="r" b="b"/>
              <a:pathLst>
                <a:path w="3363" h="2546" extrusionOk="0">
                  <a:moveTo>
                    <a:pt x="193" y="0"/>
                  </a:moveTo>
                  <a:lnTo>
                    <a:pt x="48" y="433"/>
                  </a:lnTo>
                  <a:lnTo>
                    <a:pt x="0" y="817"/>
                  </a:lnTo>
                  <a:lnTo>
                    <a:pt x="48" y="1153"/>
                  </a:lnTo>
                  <a:lnTo>
                    <a:pt x="144" y="1489"/>
                  </a:lnTo>
                  <a:lnTo>
                    <a:pt x="337" y="1825"/>
                  </a:lnTo>
                  <a:lnTo>
                    <a:pt x="529" y="2065"/>
                  </a:lnTo>
                  <a:lnTo>
                    <a:pt x="769" y="2306"/>
                  </a:lnTo>
                  <a:lnTo>
                    <a:pt x="1105" y="2450"/>
                  </a:lnTo>
                  <a:lnTo>
                    <a:pt x="1393" y="2546"/>
                  </a:lnTo>
                  <a:lnTo>
                    <a:pt x="1729" y="2546"/>
                  </a:lnTo>
                  <a:lnTo>
                    <a:pt x="2065" y="2498"/>
                  </a:lnTo>
                  <a:lnTo>
                    <a:pt x="2402" y="2402"/>
                  </a:lnTo>
                  <a:lnTo>
                    <a:pt x="2690" y="2210"/>
                  </a:lnTo>
                  <a:lnTo>
                    <a:pt x="2930" y="1969"/>
                  </a:lnTo>
                  <a:lnTo>
                    <a:pt x="3122" y="1681"/>
                  </a:lnTo>
                  <a:lnTo>
                    <a:pt x="3266" y="1345"/>
                  </a:lnTo>
                  <a:lnTo>
                    <a:pt x="3362" y="1009"/>
                  </a:lnTo>
                  <a:lnTo>
                    <a:pt x="2642" y="673"/>
                  </a:lnTo>
                  <a:lnTo>
                    <a:pt x="1825" y="385"/>
                  </a:lnTo>
                  <a:lnTo>
                    <a:pt x="1009" y="144"/>
                  </a:lnTo>
                  <a:lnTo>
                    <a:pt x="193" y="0"/>
                  </a:lnTo>
                  <a:close/>
                </a:path>
              </a:pathLst>
            </a:custGeom>
            <a:solidFill>
              <a:srgbClr val="FFDA73"/>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90" name="Google Shape;2691;p41">
              <a:extLst>
                <a:ext uri="{FF2B5EF4-FFF2-40B4-BE49-F238E27FC236}">
                  <a16:creationId xmlns="" xmlns:a16="http://schemas.microsoft.com/office/drawing/2014/main" id="{99DF4C98-65FE-F411-CF50-6AE41E000A13}"/>
                </a:ext>
              </a:extLst>
            </p:cNvPr>
            <p:cNvSpPr/>
            <p:nvPr/>
          </p:nvSpPr>
          <p:spPr>
            <a:xfrm>
              <a:off x="2400450" y="1229425"/>
              <a:ext cx="84075" cy="63650"/>
            </a:xfrm>
            <a:custGeom>
              <a:avLst/>
              <a:gdLst/>
              <a:ahLst/>
              <a:cxnLst/>
              <a:rect l="l" t="t" r="r" b="b"/>
              <a:pathLst>
                <a:path w="3363" h="2546" fill="none" extrusionOk="0">
                  <a:moveTo>
                    <a:pt x="1393" y="2546"/>
                  </a:moveTo>
                  <a:lnTo>
                    <a:pt x="1393" y="2546"/>
                  </a:lnTo>
                  <a:lnTo>
                    <a:pt x="1729" y="2546"/>
                  </a:lnTo>
                  <a:lnTo>
                    <a:pt x="2065" y="2498"/>
                  </a:lnTo>
                  <a:lnTo>
                    <a:pt x="2402" y="2402"/>
                  </a:lnTo>
                  <a:lnTo>
                    <a:pt x="2690" y="2210"/>
                  </a:lnTo>
                  <a:lnTo>
                    <a:pt x="2930" y="1969"/>
                  </a:lnTo>
                  <a:lnTo>
                    <a:pt x="3122" y="1681"/>
                  </a:lnTo>
                  <a:lnTo>
                    <a:pt x="3266" y="1345"/>
                  </a:lnTo>
                  <a:lnTo>
                    <a:pt x="3362" y="1009"/>
                  </a:lnTo>
                  <a:lnTo>
                    <a:pt x="3362" y="1009"/>
                  </a:lnTo>
                  <a:lnTo>
                    <a:pt x="2642" y="673"/>
                  </a:lnTo>
                  <a:lnTo>
                    <a:pt x="1825" y="385"/>
                  </a:lnTo>
                  <a:lnTo>
                    <a:pt x="1009" y="144"/>
                  </a:lnTo>
                  <a:lnTo>
                    <a:pt x="193" y="0"/>
                  </a:lnTo>
                  <a:lnTo>
                    <a:pt x="193" y="0"/>
                  </a:lnTo>
                  <a:lnTo>
                    <a:pt x="48" y="433"/>
                  </a:lnTo>
                  <a:lnTo>
                    <a:pt x="48" y="433"/>
                  </a:lnTo>
                  <a:lnTo>
                    <a:pt x="0" y="817"/>
                  </a:lnTo>
                  <a:lnTo>
                    <a:pt x="48" y="1153"/>
                  </a:lnTo>
                  <a:lnTo>
                    <a:pt x="144" y="1489"/>
                  </a:lnTo>
                  <a:lnTo>
                    <a:pt x="337" y="1825"/>
                  </a:lnTo>
                  <a:lnTo>
                    <a:pt x="529" y="2065"/>
                  </a:lnTo>
                  <a:lnTo>
                    <a:pt x="769" y="2306"/>
                  </a:lnTo>
                  <a:lnTo>
                    <a:pt x="1105" y="2450"/>
                  </a:lnTo>
                  <a:lnTo>
                    <a:pt x="1393" y="2546"/>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91" name="Google Shape;2692;p41">
              <a:extLst>
                <a:ext uri="{FF2B5EF4-FFF2-40B4-BE49-F238E27FC236}">
                  <a16:creationId xmlns="" xmlns:a16="http://schemas.microsoft.com/office/drawing/2014/main" id="{1BABABF5-3E25-0051-8596-8F996F49F890}"/>
                </a:ext>
              </a:extLst>
            </p:cNvPr>
            <p:cNvSpPr/>
            <p:nvPr/>
          </p:nvSpPr>
          <p:spPr>
            <a:xfrm>
              <a:off x="2419650" y="1218625"/>
              <a:ext cx="46850" cy="51650"/>
            </a:xfrm>
            <a:custGeom>
              <a:avLst/>
              <a:gdLst/>
              <a:ahLst/>
              <a:cxnLst/>
              <a:rect l="l" t="t" r="r" b="b"/>
              <a:pathLst>
                <a:path w="1874" h="2066" extrusionOk="0">
                  <a:moveTo>
                    <a:pt x="481" y="0"/>
                  </a:moveTo>
                  <a:lnTo>
                    <a:pt x="1" y="1489"/>
                  </a:lnTo>
                  <a:lnTo>
                    <a:pt x="1490" y="2065"/>
                  </a:lnTo>
                  <a:lnTo>
                    <a:pt x="1874" y="384"/>
                  </a:lnTo>
                  <a:lnTo>
                    <a:pt x="481" y="0"/>
                  </a:lnTo>
                  <a:close/>
                </a:path>
              </a:pathLst>
            </a:custGeom>
            <a:solidFill>
              <a:srgbClr val="D3641A"/>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92" name="Google Shape;2693;p41">
              <a:extLst>
                <a:ext uri="{FF2B5EF4-FFF2-40B4-BE49-F238E27FC236}">
                  <a16:creationId xmlns="" xmlns:a16="http://schemas.microsoft.com/office/drawing/2014/main" id="{510E092F-FEE7-B7C2-7C69-20D60308D73E}"/>
                </a:ext>
              </a:extLst>
            </p:cNvPr>
            <p:cNvSpPr/>
            <p:nvPr/>
          </p:nvSpPr>
          <p:spPr>
            <a:xfrm>
              <a:off x="2419650" y="1218625"/>
              <a:ext cx="46850" cy="51650"/>
            </a:xfrm>
            <a:custGeom>
              <a:avLst/>
              <a:gdLst/>
              <a:ahLst/>
              <a:cxnLst/>
              <a:rect l="l" t="t" r="r" b="b"/>
              <a:pathLst>
                <a:path w="1874" h="2066" fill="none" extrusionOk="0">
                  <a:moveTo>
                    <a:pt x="481" y="0"/>
                  </a:moveTo>
                  <a:lnTo>
                    <a:pt x="1" y="1489"/>
                  </a:lnTo>
                  <a:lnTo>
                    <a:pt x="1490" y="2065"/>
                  </a:lnTo>
                  <a:lnTo>
                    <a:pt x="1874" y="384"/>
                  </a:lnTo>
                  <a:lnTo>
                    <a:pt x="481"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93" name="Google Shape;2694;p41">
              <a:extLst>
                <a:ext uri="{FF2B5EF4-FFF2-40B4-BE49-F238E27FC236}">
                  <a16:creationId xmlns="" xmlns:a16="http://schemas.microsoft.com/office/drawing/2014/main" id="{EB299840-5DE7-544C-66F3-2706A501139F}"/>
                </a:ext>
              </a:extLst>
            </p:cNvPr>
            <p:cNvSpPr/>
            <p:nvPr/>
          </p:nvSpPr>
          <p:spPr>
            <a:xfrm>
              <a:off x="2419650" y="1237825"/>
              <a:ext cx="40850" cy="32450"/>
            </a:xfrm>
            <a:custGeom>
              <a:avLst/>
              <a:gdLst/>
              <a:ahLst/>
              <a:cxnLst/>
              <a:rect l="l" t="t" r="r" b="b"/>
              <a:pathLst>
                <a:path w="1634" h="1298" extrusionOk="0">
                  <a:moveTo>
                    <a:pt x="241" y="1"/>
                  </a:moveTo>
                  <a:lnTo>
                    <a:pt x="1" y="721"/>
                  </a:lnTo>
                  <a:lnTo>
                    <a:pt x="1490" y="1297"/>
                  </a:lnTo>
                  <a:lnTo>
                    <a:pt x="1634" y="673"/>
                  </a:lnTo>
                  <a:lnTo>
                    <a:pt x="961" y="385"/>
                  </a:lnTo>
                  <a:lnTo>
                    <a:pt x="289" y="1"/>
                  </a:lnTo>
                  <a:close/>
                </a:path>
              </a:pathLst>
            </a:custGeom>
            <a:solidFill>
              <a:srgbClr val="BF5011"/>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94" name="Google Shape;2695;p41">
              <a:extLst>
                <a:ext uri="{FF2B5EF4-FFF2-40B4-BE49-F238E27FC236}">
                  <a16:creationId xmlns="" xmlns:a16="http://schemas.microsoft.com/office/drawing/2014/main" id="{995A287B-AD7A-B734-9DF4-BBC3EBB69680}"/>
                </a:ext>
              </a:extLst>
            </p:cNvPr>
            <p:cNvSpPr/>
            <p:nvPr/>
          </p:nvSpPr>
          <p:spPr>
            <a:xfrm>
              <a:off x="2419650" y="1237825"/>
              <a:ext cx="40850" cy="32450"/>
            </a:xfrm>
            <a:custGeom>
              <a:avLst/>
              <a:gdLst/>
              <a:ahLst/>
              <a:cxnLst/>
              <a:rect l="l" t="t" r="r" b="b"/>
              <a:pathLst>
                <a:path w="1634" h="1298" fill="none" extrusionOk="0">
                  <a:moveTo>
                    <a:pt x="241" y="1"/>
                  </a:moveTo>
                  <a:lnTo>
                    <a:pt x="1" y="721"/>
                  </a:lnTo>
                  <a:lnTo>
                    <a:pt x="1490" y="1297"/>
                  </a:lnTo>
                  <a:lnTo>
                    <a:pt x="1634" y="673"/>
                  </a:lnTo>
                  <a:lnTo>
                    <a:pt x="1634" y="673"/>
                  </a:lnTo>
                  <a:lnTo>
                    <a:pt x="961" y="385"/>
                  </a:lnTo>
                  <a:lnTo>
                    <a:pt x="289" y="1"/>
                  </a:lnTo>
                  <a:lnTo>
                    <a:pt x="241" y="1"/>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95" name="Google Shape;2696;p41">
              <a:extLst>
                <a:ext uri="{FF2B5EF4-FFF2-40B4-BE49-F238E27FC236}">
                  <a16:creationId xmlns="" xmlns:a16="http://schemas.microsoft.com/office/drawing/2014/main" id="{8815BB6A-D99E-A6D6-6C0F-0A6E9E41F7A0}"/>
                </a:ext>
              </a:extLst>
            </p:cNvPr>
            <p:cNvSpPr/>
            <p:nvPr/>
          </p:nvSpPr>
          <p:spPr>
            <a:xfrm>
              <a:off x="2216750" y="852425"/>
              <a:ext cx="147700" cy="152500"/>
            </a:xfrm>
            <a:custGeom>
              <a:avLst/>
              <a:gdLst/>
              <a:ahLst/>
              <a:cxnLst/>
              <a:rect l="l" t="t" r="r" b="b"/>
              <a:pathLst>
                <a:path w="5908" h="6100" extrusionOk="0">
                  <a:moveTo>
                    <a:pt x="2930" y="0"/>
                  </a:moveTo>
                  <a:lnTo>
                    <a:pt x="2354" y="96"/>
                  </a:lnTo>
                  <a:lnTo>
                    <a:pt x="1826" y="337"/>
                  </a:lnTo>
                  <a:lnTo>
                    <a:pt x="1297" y="625"/>
                  </a:lnTo>
                  <a:lnTo>
                    <a:pt x="865" y="1057"/>
                  </a:lnTo>
                  <a:lnTo>
                    <a:pt x="673" y="1297"/>
                  </a:ln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585" y="5860"/>
                  </a:lnTo>
                  <a:lnTo>
                    <a:pt x="1826" y="5956"/>
                  </a:lnTo>
                  <a:lnTo>
                    <a:pt x="2114" y="6052"/>
                  </a:lnTo>
                  <a:lnTo>
                    <a:pt x="2402" y="6100"/>
                  </a:lnTo>
                  <a:lnTo>
                    <a:pt x="2978" y="6100"/>
                  </a:lnTo>
                  <a:lnTo>
                    <a:pt x="3554" y="6004"/>
                  </a:lnTo>
                  <a:lnTo>
                    <a:pt x="4083" y="5763"/>
                  </a:lnTo>
                  <a:lnTo>
                    <a:pt x="4563" y="5475"/>
                  </a:lnTo>
                  <a:lnTo>
                    <a:pt x="5043" y="5043"/>
                  </a:lnTo>
                  <a:lnTo>
                    <a:pt x="5235" y="4803"/>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323" y="241"/>
                  </a:lnTo>
                  <a:lnTo>
                    <a:pt x="4035" y="145"/>
                  </a:lnTo>
                  <a:lnTo>
                    <a:pt x="3747" y="48"/>
                  </a:lnTo>
                  <a:lnTo>
                    <a:pt x="3506" y="0"/>
                  </a:lnTo>
                  <a:close/>
                </a:path>
              </a:pathLst>
            </a:custGeom>
            <a:solidFill>
              <a:srgbClr val="D3641A"/>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96" name="Google Shape;2697;p41">
              <a:extLst>
                <a:ext uri="{FF2B5EF4-FFF2-40B4-BE49-F238E27FC236}">
                  <a16:creationId xmlns="" xmlns:a16="http://schemas.microsoft.com/office/drawing/2014/main" id="{66AC5023-4874-E912-BF76-870D7BFEF00A}"/>
                </a:ext>
              </a:extLst>
            </p:cNvPr>
            <p:cNvSpPr/>
            <p:nvPr/>
          </p:nvSpPr>
          <p:spPr>
            <a:xfrm>
              <a:off x="2216750" y="852425"/>
              <a:ext cx="147700" cy="152500"/>
            </a:xfrm>
            <a:custGeom>
              <a:avLst/>
              <a:gdLst/>
              <a:ahLst/>
              <a:cxnLst/>
              <a:rect l="l" t="t" r="r" b="b"/>
              <a:pathLst>
                <a:path w="5908" h="6100" fill="none" extrusionOk="0">
                  <a:moveTo>
                    <a:pt x="481" y="1537"/>
                  </a:moveTo>
                  <a:lnTo>
                    <a:pt x="481" y="1537"/>
                  </a:lnTo>
                  <a:lnTo>
                    <a:pt x="337" y="1825"/>
                  </a:lnTo>
                  <a:lnTo>
                    <a:pt x="241" y="2114"/>
                  </a:lnTo>
                  <a:lnTo>
                    <a:pt x="49" y="2690"/>
                  </a:lnTo>
                  <a:lnTo>
                    <a:pt x="1" y="3314"/>
                  </a:lnTo>
                  <a:lnTo>
                    <a:pt x="49" y="3890"/>
                  </a:lnTo>
                  <a:lnTo>
                    <a:pt x="241" y="4419"/>
                  </a:lnTo>
                  <a:lnTo>
                    <a:pt x="337" y="4707"/>
                  </a:lnTo>
                  <a:lnTo>
                    <a:pt x="481" y="4947"/>
                  </a:lnTo>
                  <a:lnTo>
                    <a:pt x="673" y="5139"/>
                  </a:lnTo>
                  <a:lnTo>
                    <a:pt x="865" y="5379"/>
                  </a:lnTo>
                  <a:lnTo>
                    <a:pt x="1057" y="5571"/>
                  </a:lnTo>
                  <a:lnTo>
                    <a:pt x="1345" y="5715"/>
                  </a:lnTo>
                  <a:lnTo>
                    <a:pt x="1345" y="5715"/>
                  </a:lnTo>
                  <a:lnTo>
                    <a:pt x="1585" y="5860"/>
                  </a:lnTo>
                  <a:lnTo>
                    <a:pt x="1826" y="5956"/>
                  </a:lnTo>
                  <a:lnTo>
                    <a:pt x="2114" y="6052"/>
                  </a:lnTo>
                  <a:lnTo>
                    <a:pt x="2402" y="6100"/>
                  </a:lnTo>
                  <a:lnTo>
                    <a:pt x="2690" y="6100"/>
                  </a:lnTo>
                  <a:lnTo>
                    <a:pt x="2978" y="6100"/>
                  </a:lnTo>
                  <a:lnTo>
                    <a:pt x="3554" y="6004"/>
                  </a:lnTo>
                  <a:lnTo>
                    <a:pt x="4083" y="5763"/>
                  </a:lnTo>
                  <a:lnTo>
                    <a:pt x="4563" y="5475"/>
                  </a:lnTo>
                  <a:lnTo>
                    <a:pt x="5043" y="5043"/>
                  </a:lnTo>
                  <a:lnTo>
                    <a:pt x="5235" y="4803"/>
                  </a:lnTo>
                  <a:lnTo>
                    <a:pt x="5379" y="4515"/>
                  </a:lnTo>
                  <a:lnTo>
                    <a:pt x="5379" y="4515"/>
                  </a:lnTo>
                  <a:lnTo>
                    <a:pt x="5571" y="4275"/>
                  </a:lnTo>
                  <a:lnTo>
                    <a:pt x="5668" y="3987"/>
                  </a:lnTo>
                  <a:lnTo>
                    <a:pt x="5860" y="3362"/>
                  </a:lnTo>
                  <a:lnTo>
                    <a:pt x="5908" y="2786"/>
                  </a:lnTo>
                  <a:lnTo>
                    <a:pt x="5812" y="2210"/>
                  </a:lnTo>
                  <a:lnTo>
                    <a:pt x="5668" y="1681"/>
                  </a:lnTo>
                  <a:lnTo>
                    <a:pt x="5523" y="1393"/>
                  </a:lnTo>
                  <a:lnTo>
                    <a:pt x="5379" y="1153"/>
                  </a:lnTo>
                  <a:lnTo>
                    <a:pt x="5235" y="913"/>
                  </a:lnTo>
                  <a:lnTo>
                    <a:pt x="5043" y="721"/>
                  </a:lnTo>
                  <a:lnTo>
                    <a:pt x="4803" y="529"/>
                  </a:lnTo>
                  <a:lnTo>
                    <a:pt x="4563" y="385"/>
                  </a:lnTo>
                  <a:lnTo>
                    <a:pt x="4563" y="385"/>
                  </a:lnTo>
                  <a:lnTo>
                    <a:pt x="4323" y="241"/>
                  </a:lnTo>
                  <a:lnTo>
                    <a:pt x="4035" y="145"/>
                  </a:lnTo>
                  <a:lnTo>
                    <a:pt x="3747" y="48"/>
                  </a:lnTo>
                  <a:lnTo>
                    <a:pt x="3506" y="0"/>
                  </a:lnTo>
                  <a:lnTo>
                    <a:pt x="3218" y="0"/>
                  </a:lnTo>
                  <a:lnTo>
                    <a:pt x="2930" y="0"/>
                  </a:lnTo>
                  <a:lnTo>
                    <a:pt x="2354" y="96"/>
                  </a:lnTo>
                  <a:lnTo>
                    <a:pt x="1826" y="337"/>
                  </a:lnTo>
                  <a:lnTo>
                    <a:pt x="1297" y="625"/>
                  </a:lnTo>
                  <a:lnTo>
                    <a:pt x="865" y="1057"/>
                  </a:lnTo>
                  <a:lnTo>
                    <a:pt x="673" y="1297"/>
                  </a:lnTo>
                  <a:lnTo>
                    <a:pt x="481" y="1537"/>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97" name="Google Shape;2698;p41">
              <a:extLst>
                <a:ext uri="{FF2B5EF4-FFF2-40B4-BE49-F238E27FC236}">
                  <a16:creationId xmlns="" xmlns:a16="http://schemas.microsoft.com/office/drawing/2014/main" id="{C9E27FDC-0686-68C7-8E96-FEBB479881D9}"/>
                </a:ext>
              </a:extLst>
            </p:cNvPr>
            <p:cNvSpPr/>
            <p:nvPr/>
          </p:nvSpPr>
          <p:spPr>
            <a:xfrm>
              <a:off x="2237150" y="877625"/>
              <a:ext cx="49275" cy="90075"/>
            </a:xfrm>
            <a:custGeom>
              <a:avLst/>
              <a:gdLst/>
              <a:ahLst/>
              <a:cxnLst/>
              <a:rect l="l" t="t" r="r" b="b"/>
              <a:pathLst>
                <a:path w="1971" h="3603" extrusionOk="0">
                  <a:moveTo>
                    <a:pt x="1634" y="1"/>
                  </a:moveTo>
                  <a:lnTo>
                    <a:pt x="1442" y="49"/>
                  </a:lnTo>
                  <a:lnTo>
                    <a:pt x="1202" y="145"/>
                  </a:lnTo>
                  <a:lnTo>
                    <a:pt x="1010" y="241"/>
                  </a:lnTo>
                  <a:lnTo>
                    <a:pt x="769" y="385"/>
                  </a:lnTo>
                  <a:lnTo>
                    <a:pt x="625" y="529"/>
                  </a:lnTo>
                  <a:lnTo>
                    <a:pt x="433" y="721"/>
                  </a:lnTo>
                  <a:lnTo>
                    <a:pt x="289" y="913"/>
                  </a:lnTo>
                  <a:lnTo>
                    <a:pt x="145" y="1250"/>
                  </a:lnTo>
                  <a:lnTo>
                    <a:pt x="49" y="1634"/>
                  </a:lnTo>
                  <a:lnTo>
                    <a:pt x="1" y="1970"/>
                  </a:lnTo>
                  <a:lnTo>
                    <a:pt x="49" y="2306"/>
                  </a:lnTo>
                  <a:lnTo>
                    <a:pt x="145" y="2642"/>
                  </a:lnTo>
                  <a:lnTo>
                    <a:pt x="289" y="2931"/>
                  </a:lnTo>
                  <a:lnTo>
                    <a:pt x="481" y="3171"/>
                  </a:lnTo>
                  <a:lnTo>
                    <a:pt x="769" y="3363"/>
                  </a:lnTo>
                  <a:lnTo>
                    <a:pt x="1154" y="3555"/>
                  </a:lnTo>
                  <a:lnTo>
                    <a:pt x="1538" y="3603"/>
                  </a:lnTo>
                  <a:lnTo>
                    <a:pt x="1730" y="3171"/>
                  </a:lnTo>
                  <a:lnTo>
                    <a:pt x="1730" y="2354"/>
                  </a:lnTo>
                  <a:lnTo>
                    <a:pt x="1778" y="1538"/>
                  </a:lnTo>
                  <a:lnTo>
                    <a:pt x="1826" y="769"/>
                  </a:lnTo>
                  <a:lnTo>
                    <a:pt x="1970" y="1"/>
                  </a:lnTo>
                  <a:close/>
                </a:path>
              </a:pathLst>
            </a:custGeom>
            <a:solidFill>
              <a:srgbClr val="BF5011"/>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98" name="Google Shape;2699;p41">
              <a:extLst>
                <a:ext uri="{FF2B5EF4-FFF2-40B4-BE49-F238E27FC236}">
                  <a16:creationId xmlns="" xmlns:a16="http://schemas.microsoft.com/office/drawing/2014/main" id="{8904E9E4-CB13-04BA-3A28-56E1D85E6240}"/>
                </a:ext>
              </a:extLst>
            </p:cNvPr>
            <p:cNvSpPr/>
            <p:nvPr/>
          </p:nvSpPr>
          <p:spPr>
            <a:xfrm>
              <a:off x="2237150" y="877625"/>
              <a:ext cx="49275" cy="90075"/>
            </a:xfrm>
            <a:custGeom>
              <a:avLst/>
              <a:gdLst/>
              <a:ahLst/>
              <a:cxnLst/>
              <a:rect l="l" t="t" r="r" b="b"/>
              <a:pathLst>
                <a:path w="1971" h="3603" fill="none" extrusionOk="0">
                  <a:moveTo>
                    <a:pt x="1874" y="1"/>
                  </a:moveTo>
                  <a:lnTo>
                    <a:pt x="1874" y="1"/>
                  </a:lnTo>
                  <a:lnTo>
                    <a:pt x="1634" y="1"/>
                  </a:lnTo>
                  <a:lnTo>
                    <a:pt x="1442" y="49"/>
                  </a:lnTo>
                  <a:lnTo>
                    <a:pt x="1202" y="145"/>
                  </a:lnTo>
                  <a:lnTo>
                    <a:pt x="1010" y="241"/>
                  </a:lnTo>
                  <a:lnTo>
                    <a:pt x="769" y="385"/>
                  </a:lnTo>
                  <a:lnTo>
                    <a:pt x="625" y="529"/>
                  </a:lnTo>
                  <a:lnTo>
                    <a:pt x="433" y="721"/>
                  </a:lnTo>
                  <a:lnTo>
                    <a:pt x="289" y="913"/>
                  </a:lnTo>
                  <a:lnTo>
                    <a:pt x="289" y="913"/>
                  </a:lnTo>
                  <a:lnTo>
                    <a:pt x="145" y="1250"/>
                  </a:lnTo>
                  <a:lnTo>
                    <a:pt x="49" y="1634"/>
                  </a:lnTo>
                  <a:lnTo>
                    <a:pt x="1" y="1970"/>
                  </a:lnTo>
                  <a:lnTo>
                    <a:pt x="49" y="2306"/>
                  </a:lnTo>
                  <a:lnTo>
                    <a:pt x="145" y="2642"/>
                  </a:lnTo>
                  <a:lnTo>
                    <a:pt x="289" y="2931"/>
                  </a:lnTo>
                  <a:lnTo>
                    <a:pt x="481" y="3171"/>
                  </a:lnTo>
                  <a:lnTo>
                    <a:pt x="769" y="3363"/>
                  </a:lnTo>
                  <a:lnTo>
                    <a:pt x="769" y="3363"/>
                  </a:lnTo>
                  <a:lnTo>
                    <a:pt x="1154" y="3555"/>
                  </a:lnTo>
                  <a:lnTo>
                    <a:pt x="1538" y="3603"/>
                  </a:lnTo>
                  <a:lnTo>
                    <a:pt x="1538" y="3603"/>
                  </a:lnTo>
                  <a:lnTo>
                    <a:pt x="1730" y="3171"/>
                  </a:lnTo>
                  <a:lnTo>
                    <a:pt x="1730" y="3171"/>
                  </a:lnTo>
                  <a:lnTo>
                    <a:pt x="1730" y="2354"/>
                  </a:lnTo>
                  <a:lnTo>
                    <a:pt x="1778" y="1538"/>
                  </a:lnTo>
                  <a:lnTo>
                    <a:pt x="1826" y="769"/>
                  </a:lnTo>
                  <a:lnTo>
                    <a:pt x="1970" y="1"/>
                  </a:lnTo>
                  <a:lnTo>
                    <a:pt x="1970" y="1"/>
                  </a:lnTo>
                  <a:lnTo>
                    <a:pt x="1874" y="1"/>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99" name="Google Shape;2700;p41">
              <a:extLst>
                <a:ext uri="{FF2B5EF4-FFF2-40B4-BE49-F238E27FC236}">
                  <a16:creationId xmlns="" xmlns:a16="http://schemas.microsoft.com/office/drawing/2014/main" id="{0B2823AE-8BE7-30A9-2889-09CD5BEB0E81}"/>
                </a:ext>
              </a:extLst>
            </p:cNvPr>
            <p:cNvSpPr/>
            <p:nvPr/>
          </p:nvSpPr>
          <p:spPr>
            <a:xfrm>
              <a:off x="2264775" y="800800"/>
              <a:ext cx="483875" cy="470675"/>
            </a:xfrm>
            <a:custGeom>
              <a:avLst/>
              <a:gdLst/>
              <a:ahLst/>
              <a:cxnLst/>
              <a:rect l="l" t="t" r="r" b="b"/>
              <a:pathLst>
                <a:path w="19355" h="18827" extrusionOk="0">
                  <a:moveTo>
                    <a:pt x="8933" y="0"/>
                  </a:moveTo>
                  <a:lnTo>
                    <a:pt x="8165" y="48"/>
                  </a:lnTo>
                  <a:lnTo>
                    <a:pt x="7444" y="192"/>
                  </a:lnTo>
                  <a:lnTo>
                    <a:pt x="6676" y="385"/>
                  </a:lnTo>
                  <a:lnTo>
                    <a:pt x="5908" y="673"/>
                  </a:lnTo>
                  <a:lnTo>
                    <a:pt x="5235" y="1009"/>
                  </a:lnTo>
                  <a:lnTo>
                    <a:pt x="4515" y="1441"/>
                  </a:lnTo>
                  <a:lnTo>
                    <a:pt x="3891" y="1873"/>
                  </a:lnTo>
                  <a:lnTo>
                    <a:pt x="3266" y="2402"/>
                  </a:lnTo>
                  <a:lnTo>
                    <a:pt x="2738" y="2930"/>
                  </a:lnTo>
                  <a:lnTo>
                    <a:pt x="2210" y="3554"/>
                  </a:lnTo>
                  <a:lnTo>
                    <a:pt x="1777" y="4227"/>
                  </a:lnTo>
                  <a:lnTo>
                    <a:pt x="1105" y="5283"/>
                  </a:lnTo>
                  <a:lnTo>
                    <a:pt x="721" y="6004"/>
                  </a:lnTo>
                  <a:lnTo>
                    <a:pt x="433" y="6676"/>
                  </a:lnTo>
                  <a:lnTo>
                    <a:pt x="241" y="7396"/>
                  </a:lnTo>
                  <a:lnTo>
                    <a:pt x="97" y="8165"/>
                  </a:lnTo>
                  <a:lnTo>
                    <a:pt x="1" y="8885"/>
                  </a:lnTo>
                  <a:lnTo>
                    <a:pt x="1" y="9605"/>
                  </a:lnTo>
                  <a:lnTo>
                    <a:pt x="97" y="10374"/>
                  </a:lnTo>
                  <a:lnTo>
                    <a:pt x="241" y="11094"/>
                  </a:lnTo>
                  <a:lnTo>
                    <a:pt x="433" y="11767"/>
                  </a:lnTo>
                  <a:lnTo>
                    <a:pt x="721" y="12487"/>
                  </a:lnTo>
                  <a:lnTo>
                    <a:pt x="1057" y="13111"/>
                  </a:lnTo>
                  <a:lnTo>
                    <a:pt x="1441" y="13736"/>
                  </a:lnTo>
                  <a:lnTo>
                    <a:pt x="1922" y="14312"/>
                  </a:lnTo>
                  <a:lnTo>
                    <a:pt x="2450" y="14888"/>
                  </a:lnTo>
                  <a:lnTo>
                    <a:pt x="3026" y="15368"/>
                  </a:lnTo>
                  <a:lnTo>
                    <a:pt x="3698" y="15801"/>
                  </a:lnTo>
                  <a:lnTo>
                    <a:pt x="6484" y="17482"/>
                  </a:lnTo>
                  <a:lnTo>
                    <a:pt x="7204" y="17866"/>
                  </a:lnTo>
                  <a:lnTo>
                    <a:pt x="7925" y="18202"/>
                  </a:lnTo>
                  <a:lnTo>
                    <a:pt x="8693" y="18442"/>
                  </a:lnTo>
                  <a:lnTo>
                    <a:pt x="9510" y="18634"/>
                  </a:lnTo>
                  <a:lnTo>
                    <a:pt x="10326" y="18778"/>
                  </a:lnTo>
                  <a:lnTo>
                    <a:pt x="11094" y="18826"/>
                  </a:lnTo>
                  <a:lnTo>
                    <a:pt x="11911" y="18826"/>
                  </a:lnTo>
                  <a:lnTo>
                    <a:pt x="12679" y="18730"/>
                  </a:lnTo>
                  <a:lnTo>
                    <a:pt x="13448" y="18538"/>
                  </a:lnTo>
                  <a:lnTo>
                    <a:pt x="14168" y="18298"/>
                  </a:lnTo>
                  <a:lnTo>
                    <a:pt x="14792" y="17962"/>
                  </a:lnTo>
                  <a:lnTo>
                    <a:pt x="15417" y="17530"/>
                  </a:lnTo>
                  <a:lnTo>
                    <a:pt x="15657" y="17289"/>
                  </a:lnTo>
                  <a:lnTo>
                    <a:pt x="15945" y="17001"/>
                  </a:lnTo>
                  <a:lnTo>
                    <a:pt x="16185" y="16713"/>
                  </a:lnTo>
                  <a:lnTo>
                    <a:pt x="16377" y="16425"/>
                  </a:lnTo>
                  <a:lnTo>
                    <a:pt x="16569" y="16089"/>
                  </a:lnTo>
                  <a:lnTo>
                    <a:pt x="16713" y="15705"/>
                  </a:lnTo>
                  <a:lnTo>
                    <a:pt x="16857" y="15368"/>
                  </a:lnTo>
                  <a:lnTo>
                    <a:pt x="17001" y="14936"/>
                  </a:lnTo>
                  <a:lnTo>
                    <a:pt x="17626" y="13880"/>
                  </a:lnTo>
                  <a:lnTo>
                    <a:pt x="18058" y="13159"/>
                  </a:lnTo>
                  <a:lnTo>
                    <a:pt x="18394" y="12439"/>
                  </a:lnTo>
                  <a:lnTo>
                    <a:pt x="18682" y="11719"/>
                  </a:lnTo>
                  <a:lnTo>
                    <a:pt x="18971" y="10998"/>
                  </a:lnTo>
                  <a:lnTo>
                    <a:pt x="19163" y="10230"/>
                  </a:lnTo>
                  <a:lnTo>
                    <a:pt x="19307" y="9509"/>
                  </a:lnTo>
                  <a:lnTo>
                    <a:pt x="19355" y="8789"/>
                  </a:lnTo>
                  <a:lnTo>
                    <a:pt x="19355" y="8021"/>
                  </a:lnTo>
                  <a:lnTo>
                    <a:pt x="19259" y="7348"/>
                  </a:lnTo>
                  <a:lnTo>
                    <a:pt x="19115" y="6628"/>
                  </a:lnTo>
                  <a:lnTo>
                    <a:pt x="18826" y="5955"/>
                  </a:lnTo>
                  <a:lnTo>
                    <a:pt x="18490" y="5331"/>
                  </a:lnTo>
                  <a:lnTo>
                    <a:pt x="18010" y="4755"/>
                  </a:lnTo>
                  <a:lnTo>
                    <a:pt x="17434" y="4227"/>
                  </a:lnTo>
                  <a:lnTo>
                    <a:pt x="16761" y="3698"/>
                  </a:lnTo>
                  <a:lnTo>
                    <a:pt x="15945" y="3266"/>
                  </a:lnTo>
                  <a:lnTo>
                    <a:pt x="12631" y="961"/>
                  </a:lnTo>
                  <a:lnTo>
                    <a:pt x="11911" y="577"/>
                  </a:lnTo>
                  <a:lnTo>
                    <a:pt x="11190" y="289"/>
                  </a:lnTo>
                  <a:lnTo>
                    <a:pt x="10470" y="144"/>
                  </a:lnTo>
                  <a:lnTo>
                    <a:pt x="9702" y="48"/>
                  </a:lnTo>
                  <a:lnTo>
                    <a:pt x="8933" y="0"/>
                  </a:lnTo>
                  <a:close/>
                </a:path>
              </a:pathLst>
            </a:custGeom>
            <a:solidFill>
              <a:srgbClr val="D3641A"/>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00" name="Google Shape;2701;p41">
              <a:extLst>
                <a:ext uri="{FF2B5EF4-FFF2-40B4-BE49-F238E27FC236}">
                  <a16:creationId xmlns="" xmlns:a16="http://schemas.microsoft.com/office/drawing/2014/main" id="{7DFD354A-90BA-E2E8-A8A6-82C59DF29328}"/>
                </a:ext>
              </a:extLst>
            </p:cNvPr>
            <p:cNvSpPr/>
            <p:nvPr/>
          </p:nvSpPr>
          <p:spPr>
            <a:xfrm>
              <a:off x="2264775" y="800800"/>
              <a:ext cx="483875" cy="470675"/>
            </a:xfrm>
            <a:custGeom>
              <a:avLst/>
              <a:gdLst/>
              <a:ahLst/>
              <a:cxnLst/>
              <a:rect l="l" t="t" r="r" b="b"/>
              <a:pathLst>
                <a:path w="19355" h="18827" fill="none" extrusionOk="0">
                  <a:moveTo>
                    <a:pt x="12631" y="961"/>
                  </a:moveTo>
                  <a:lnTo>
                    <a:pt x="15945" y="3266"/>
                  </a:lnTo>
                  <a:lnTo>
                    <a:pt x="15945" y="3266"/>
                  </a:lnTo>
                  <a:lnTo>
                    <a:pt x="16761" y="3698"/>
                  </a:lnTo>
                  <a:lnTo>
                    <a:pt x="17434" y="4227"/>
                  </a:lnTo>
                  <a:lnTo>
                    <a:pt x="18010" y="4755"/>
                  </a:lnTo>
                  <a:lnTo>
                    <a:pt x="18490" y="5331"/>
                  </a:lnTo>
                  <a:lnTo>
                    <a:pt x="18826" y="5955"/>
                  </a:lnTo>
                  <a:lnTo>
                    <a:pt x="19115" y="6628"/>
                  </a:lnTo>
                  <a:lnTo>
                    <a:pt x="19259" y="7348"/>
                  </a:lnTo>
                  <a:lnTo>
                    <a:pt x="19355" y="8021"/>
                  </a:lnTo>
                  <a:lnTo>
                    <a:pt x="19355" y="8789"/>
                  </a:lnTo>
                  <a:lnTo>
                    <a:pt x="19307" y="9509"/>
                  </a:lnTo>
                  <a:lnTo>
                    <a:pt x="19163" y="10230"/>
                  </a:lnTo>
                  <a:lnTo>
                    <a:pt x="18971" y="10998"/>
                  </a:lnTo>
                  <a:lnTo>
                    <a:pt x="18682" y="11719"/>
                  </a:lnTo>
                  <a:lnTo>
                    <a:pt x="18394" y="12439"/>
                  </a:lnTo>
                  <a:lnTo>
                    <a:pt x="18058" y="13159"/>
                  </a:lnTo>
                  <a:lnTo>
                    <a:pt x="17626" y="13880"/>
                  </a:lnTo>
                  <a:lnTo>
                    <a:pt x="17001" y="14936"/>
                  </a:lnTo>
                  <a:lnTo>
                    <a:pt x="17001" y="14936"/>
                  </a:lnTo>
                  <a:lnTo>
                    <a:pt x="16857" y="15368"/>
                  </a:lnTo>
                  <a:lnTo>
                    <a:pt x="16713" y="15705"/>
                  </a:lnTo>
                  <a:lnTo>
                    <a:pt x="16569" y="16089"/>
                  </a:lnTo>
                  <a:lnTo>
                    <a:pt x="16377" y="16425"/>
                  </a:lnTo>
                  <a:lnTo>
                    <a:pt x="16185" y="16713"/>
                  </a:lnTo>
                  <a:lnTo>
                    <a:pt x="15945" y="17001"/>
                  </a:lnTo>
                  <a:lnTo>
                    <a:pt x="15657" y="17289"/>
                  </a:lnTo>
                  <a:lnTo>
                    <a:pt x="15417" y="17530"/>
                  </a:lnTo>
                  <a:lnTo>
                    <a:pt x="14792" y="17962"/>
                  </a:lnTo>
                  <a:lnTo>
                    <a:pt x="14168" y="18298"/>
                  </a:lnTo>
                  <a:lnTo>
                    <a:pt x="13448" y="18538"/>
                  </a:lnTo>
                  <a:lnTo>
                    <a:pt x="12679" y="18730"/>
                  </a:lnTo>
                  <a:lnTo>
                    <a:pt x="11911" y="18826"/>
                  </a:lnTo>
                  <a:lnTo>
                    <a:pt x="11094" y="18826"/>
                  </a:lnTo>
                  <a:lnTo>
                    <a:pt x="10326" y="18778"/>
                  </a:lnTo>
                  <a:lnTo>
                    <a:pt x="9510" y="18634"/>
                  </a:lnTo>
                  <a:lnTo>
                    <a:pt x="8693" y="18442"/>
                  </a:lnTo>
                  <a:lnTo>
                    <a:pt x="7925" y="18202"/>
                  </a:lnTo>
                  <a:lnTo>
                    <a:pt x="7204" y="17866"/>
                  </a:lnTo>
                  <a:lnTo>
                    <a:pt x="6484" y="17482"/>
                  </a:lnTo>
                  <a:lnTo>
                    <a:pt x="3698" y="15801"/>
                  </a:lnTo>
                  <a:lnTo>
                    <a:pt x="3698" y="15801"/>
                  </a:lnTo>
                  <a:lnTo>
                    <a:pt x="3026" y="15368"/>
                  </a:lnTo>
                  <a:lnTo>
                    <a:pt x="2450" y="14888"/>
                  </a:lnTo>
                  <a:lnTo>
                    <a:pt x="1922" y="14312"/>
                  </a:lnTo>
                  <a:lnTo>
                    <a:pt x="1441" y="13736"/>
                  </a:lnTo>
                  <a:lnTo>
                    <a:pt x="1057" y="13111"/>
                  </a:lnTo>
                  <a:lnTo>
                    <a:pt x="721" y="12487"/>
                  </a:lnTo>
                  <a:lnTo>
                    <a:pt x="433" y="11767"/>
                  </a:lnTo>
                  <a:lnTo>
                    <a:pt x="241" y="11094"/>
                  </a:lnTo>
                  <a:lnTo>
                    <a:pt x="97" y="10374"/>
                  </a:lnTo>
                  <a:lnTo>
                    <a:pt x="1" y="9605"/>
                  </a:lnTo>
                  <a:lnTo>
                    <a:pt x="1" y="8885"/>
                  </a:lnTo>
                  <a:lnTo>
                    <a:pt x="97" y="8165"/>
                  </a:lnTo>
                  <a:lnTo>
                    <a:pt x="241" y="7396"/>
                  </a:lnTo>
                  <a:lnTo>
                    <a:pt x="433" y="6676"/>
                  </a:lnTo>
                  <a:lnTo>
                    <a:pt x="721" y="6004"/>
                  </a:lnTo>
                  <a:lnTo>
                    <a:pt x="1105" y="5283"/>
                  </a:lnTo>
                  <a:lnTo>
                    <a:pt x="1777" y="4227"/>
                  </a:lnTo>
                  <a:lnTo>
                    <a:pt x="1777" y="4227"/>
                  </a:lnTo>
                  <a:lnTo>
                    <a:pt x="2210" y="3554"/>
                  </a:lnTo>
                  <a:lnTo>
                    <a:pt x="2738" y="2930"/>
                  </a:lnTo>
                  <a:lnTo>
                    <a:pt x="3266" y="2402"/>
                  </a:lnTo>
                  <a:lnTo>
                    <a:pt x="3891" y="1873"/>
                  </a:lnTo>
                  <a:lnTo>
                    <a:pt x="4515" y="1441"/>
                  </a:lnTo>
                  <a:lnTo>
                    <a:pt x="5235" y="1009"/>
                  </a:lnTo>
                  <a:lnTo>
                    <a:pt x="5908" y="673"/>
                  </a:lnTo>
                  <a:lnTo>
                    <a:pt x="6676" y="385"/>
                  </a:lnTo>
                  <a:lnTo>
                    <a:pt x="7444" y="192"/>
                  </a:lnTo>
                  <a:lnTo>
                    <a:pt x="8165" y="48"/>
                  </a:lnTo>
                  <a:lnTo>
                    <a:pt x="8933" y="0"/>
                  </a:lnTo>
                  <a:lnTo>
                    <a:pt x="9702" y="48"/>
                  </a:lnTo>
                  <a:lnTo>
                    <a:pt x="10470" y="144"/>
                  </a:lnTo>
                  <a:lnTo>
                    <a:pt x="11190" y="289"/>
                  </a:lnTo>
                  <a:lnTo>
                    <a:pt x="11911" y="577"/>
                  </a:lnTo>
                  <a:lnTo>
                    <a:pt x="12631" y="961"/>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01" name="Google Shape;2702;p41">
              <a:extLst>
                <a:ext uri="{FF2B5EF4-FFF2-40B4-BE49-F238E27FC236}">
                  <a16:creationId xmlns="" xmlns:a16="http://schemas.microsoft.com/office/drawing/2014/main" id="{676571F1-E2BB-8395-E92C-9FDA011CAB68}"/>
                </a:ext>
              </a:extLst>
            </p:cNvPr>
            <p:cNvSpPr/>
            <p:nvPr/>
          </p:nvSpPr>
          <p:spPr>
            <a:xfrm>
              <a:off x="2632175" y="1082950"/>
              <a:ext cx="147700" cy="152500"/>
            </a:xfrm>
            <a:custGeom>
              <a:avLst/>
              <a:gdLst/>
              <a:ahLst/>
              <a:cxnLst/>
              <a:rect l="l" t="t" r="r" b="b"/>
              <a:pathLst>
                <a:path w="5908" h="6100" extrusionOk="0">
                  <a:moveTo>
                    <a:pt x="2930" y="0"/>
                  </a:moveTo>
                  <a:lnTo>
                    <a:pt x="2354" y="96"/>
                  </a:lnTo>
                  <a:lnTo>
                    <a:pt x="1825" y="336"/>
                  </a:lnTo>
                  <a:lnTo>
                    <a:pt x="1345" y="625"/>
                  </a:lnTo>
                  <a:lnTo>
                    <a:pt x="865" y="1057"/>
                  </a:lnTo>
                  <a:lnTo>
                    <a:pt x="673" y="1297"/>
                  </a:ln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585" y="5859"/>
                  </a:lnTo>
                  <a:lnTo>
                    <a:pt x="1873" y="5955"/>
                  </a:lnTo>
                  <a:lnTo>
                    <a:pt x="2113" y="6051"/>
                  </a:lnTo>
                  <a:lnTo>
                    <a:pt x="2402" y="6099"/>
                  </a:lnTo>
                  <a:lnTo>
                    <a:pt x="2978" y="6099"/>
                  </a:lnTo>
                  <a:lnTo>
                    <a:pt x="3554" y="6003"/>
                  </a:lnTo>
                  <a:lnTo>
                    <a:pt x="4082" y="5763"/>
                  </a:lnTo>
                  <a:lnTo>
                    <a:pt x="4563" y="5475"/>
                  </a:lnTo>
                  <a:lnTo>
                    <a:pt x="5043" y="5043"/>
                  </a:lnTo>
                  <a:lnTo>
                    <a:pt x="5235" y="480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323" y="240"/>
                  </a:lnTo>
                  <a:lnTo>
                    <a:pt x="4034" y="144"/>
                  </a:lnTo>
                  <a:lnTo>
                    <a:pt x="3794" y="48"/>
                  </a:lnTo>
                  <a:lnTo>
                    <a:pt x="3506" y="0"/>
                  </a:lnTo>
                  <a:close/>
                </a:path>
              </a:pathLst>
            </a:custGeom>
            <a:solidFill>
              <a:srgbClr val="D3641A"/>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02" name="Google Shape;2703;p41">
              <a:extLst>
                <a:ext uri="{FF2B5EF4-FFF2-40B4-BE49-F238E27FC236}">
                  <a16:creationId xmlns="" xmlns:a16="http://schemas.microsoft.com/office/drawing/2014/main" id="{809B3825-C408-49EF-D3D7-87E2F88453CF}"/>
                </a:ext>
              </a:extLst>
            </p:cNvPr>
            <p:cNvSpPr/>
            <p:nvPr/>
          </p:nvSpPr>
          <p:spPr>
            <a:xfrm>
              <a:off x="2632175" y="1082950"/>
              <a:ext cx="147700" cy="152500"/>
            </a:xfrm>
            <a:custGeom>
              <a:avLst/>
              <a:gdLst/>
              <a:ahLst/>
              <a:cxnLst/>
              <a:rect l="l" t="t" r="r" b="b"/>
              <a:pathLst>
                <a:path w="5908" h="6100" fill="none" extrusionOk="0">
                  <a:moveTo>
                    <a:pt x="481" y="1585"/>
                  </a:moveTo>
                  <a:lnTo>
                    <a:pt x="481" y="1585"/>
                  </a:lnTo>
                  <a:lnTo>
                    <a:pt x="336" y="1825"/>
                  </a:lnTo>
                  <a:lnTo>
                    <a:pt x="240" y="2113"/>
                  </a:lnTo>
                  <a:lnTo>
                    <a:pt x="48" y="2738"/>
                  </a:lnTo>
                  <a:lnTo>
                    <a:pt x="0" y="3314"/>
                  </a:lnTo>
                  <a:lnTo>
                    <a:pt x="48" y="3890"/>
                  </a:lnTo>
                  <a:lnTo>
                    <a:pt x="240" y="4419"/>
                  </a:lnTo>
                  <a:lnTo>
                    <a:pt x="336" y="4707"/>
                  </a:lnTo>
                  <a:lnTo>
                    <a:pt x="481" y="4947"/>
                  </a:lnTo>
                  <a:lnTo>
                    <a:pt x="673" y="5187"/>
                  </a:lnTo>
                  <a:lnTo>
                    <a:pt x="865" y="5379"/>
                  </a:lnTo>
                  <a:lnTo>
                    <a:pt x="1105" y="5571"/>
                  </a:lnTo>
                  <a:lnTo>
                    <a:pt x="1345" y="5715"/>
                  </a:lnTo>
                  <a:lnTo>
                    <a:pt x="1345" y="5715"/>
                  </a:lnTo>
                  <a:lnTo>
                    <a:pt x="1585" y="5859"/>
                  </a:lnTo>
                  <a:lnTo>
                    <a:pt x="1873" y="5955"/>
                  </a:lnTo>
                  <a:lnTo>
                    <a:pt x="2113" y="6051"/>
                  </a:lnTo>
                  <a:lnTo>
                    <a:pt x="2402" y="6099"/>
                  </a:lnTo>
                  <a:lnTo>
                    <a:pt x="2690" y="6099"/>
                  </a:lnTo>
                  <a:lnTo>
                    <a:pt x="2978" y="6099"/>
                  </a:lnTo>
                  <a:lnTo>
                    <a:pt x="3554" y="6003"/>
                  </a:lnTo>
                  <a:lnTo>
                    <a:pt x="4082" y="5763"/>
                  </a:lnTo>
                  <a:lnTo>
                    <a:pt x="4563" y="5475"/>
                  </a:lnTo>
                  <a:lnTo>
                    <a:pt x="5043" y="5043"/>
                  </a:lnTo>
                  <a:lnTo>
                    <a:pt x="5235" y="4803"/>
                  </a:lnTo>
                  <a:lnTo>
                    <a:pt x="5379" y="4563"/>
                  </a:lnTo>
                  <a:lnTo>
                    <a:pt x="5379" y="4563"/>
                  </a:lnTo>
                  <a:lnTo>
                    <a:pt x="5571" y="4275"/>
                  </a:lnTo>
                  <a:lnTo>
                    <a:pt x="5667" y="3986"/>
                  </a:lnTo>
                  <a:lnTo>
                    <a:pt x="5859" y="3362"/>
                  </a:lnTo>
                  <a:lnTo>
                    <a:pt x="5907" y="2786"/>
                  </a:lnTo>
                  <a:lnTo>
                    <a:pt x="5811" y="2209"/>
                  </a:lnTo>
                  <a:lnTo>
                    <a:pt x="5667" y="1681"/>
                  </a:lnTo>
                  <a:lnTo>
                    <a:pt x="5571" y="1393"/>
                  </a:lnTo>
                  <a:lnTo>
                    <a:pt x="5379" y="1153"/>
                  </a:lnTo>
                  <a:lnTo>
                    <a:pt x="5235" y="961"/>
                  </a:lnTo>
                  <a:lnTo>
                    <a:pt x="5043" y="721"/>
                  </a:lnTo>
                  <a:lnTo>
                    <a:pt x="4803" y="529"/>
                  </a:lnTo>
                  <a:lnTo>
                    <a:pt x="4563" y="384"/>
                  </a:lnTo>
                  <a:lnTo>
                    <a:pt x="4563" y="384"/>
                  </a:lnTo>
                  <a:lnTo>
                    <a:pt x="4323" y="240"/>
                  </a:lnTo>
                  <a:lnTo>
                    <a:pt x="4034" y="144"/>
                  </a:lnTo>
                  <a:lnTo>
                    <a:pt x="3794" y="48"/>
                  </a:lnTo>
                  <a:lnTo>
                    <a:pt x="3506" y="0"/>
                  </a:lnTo>
                  <a:lnTo>
                    <a:pt x="3218" y="0"/>
                  </a:lnTo>
                  <a:lnTo>
                    <a:pt x="2930" y="0"/>
                  </a:lnTo>
                  <a:lnTo>
                    <a:pt x="2354" y="96"/>
                  </a:lnTo>
                  <a:lnTo>
                    <a:pt x="1825" y="336"/>
                  </a:lnTo>
                  <a:lnTo>
                    <a:pt x="1345" y="625"/>
                  </a:lnTo>
                  <a:lnTo>
                    <a:pt x="865" y="1057"/>
                  </a:lnTo>
                  <a:lnTo>
                    <a:pt x="673" y="1297"/>
                  </a:lnTo>
                  <a:lnTo>
                    <a:pt x="481" y="1585"/>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03" name="Google Shape;2704;p41">
              <a:extLst>
                <a:ext uri="{FF2B5EF4-FFF2-40B4-BE49-F238E27FC236}">
                  <a16:creationId xmlns="" xmlns:a16="http://schemas.microsoft.com/office/drawing/2014/main" id="{2AC5BE31-AB19-543A-FB57-84AB4BC8E5B7}"/>
                </a:ext>
              </a:extLst>
            </p:cNvPr>
            <p:cNvSpPr/>
            <p:nvPr/>
          </p:nvSpPr>
          <p:spPr>
            <a:xfrm>
              <a:off x="2665775" y="1115350"/>
              <a:ext cx="86475" cy="90075"/>
            </a:xfrm>
            <a:custGeom>
              <a:avLst/>
              <a:gdLst/>
              <a:ahLst/>
              <a:cxnLst/>
              <a:rect l="l" t="t" r="r" b="b"/>
              <a:pathLst>
                <a:path w="3459" h="3603" extrusionOk="0">
                  <a:moveTo>
                    <a:pt x="1634" y="1"/>
                  </a:moveTo>
                  <a:lnTo>
                    <a:pt x="1394" y="49"/>
                  </a:lnTo>
                  <a:lnTo>
                    <a:pt x="1202" y="145"/>
                  </a:lnTo>
                  <a:lnTo>
                    <a:pt x="1010" y="241"/>
                  </a:lnTo>
                  <a:lnTo>
                    <a:pt x="769" y="385"/>
                  </a:lnTo>
                  <a:lnTo>
                    <a:pt x="577" y="529"/>
                  </a:lnTo>
                  <a:lnTo>
                    <a:pt x="433" y="721"/>
                  </a:lnTo>
                  <a:lnTo>
                    <a:pt x="289" y="913"/>
                  </a:lnTo>
                  <a:lnTo>
                    <a:pt x="145" y="1250"/>
                  </a:lnTo>
                  <a:lnTo>
                    <a:pt x="49" y="1634"/>
                  </a:lnTo>
                  <a:lnTo>
                    <a:pt x="1" y="1970"/>
                  </a:lnTo>
                  <a:lnTo>
                    <a:pt x="49" y="2306"/>
                  </a:lnTo>
                  <a:lnTo>
                    <a:pt x="145" y="2642"/>
                  </a:lnTo>
                  <a:lnTo>
                    <a:pt x="289" y="2930"/>
                  </a:lnTo>
                  <a:lnTo>
                    <a:pt x="481" y="3171"/>
                  </a:lnTo>
                  <a:lnTo>
                    <a:pt x="769" y="3411"/>
                  </a:lnTo>
                  <a:lnTo>
                    <a:pt x="961" y="3507"/>
                  </a:lnTo>
                  <a:lnTo>
                    <a:pt x="1154" y="3555"/>
                  </a:lnTo>
                  <a:lnTo>
                    <a:pt x="1394" y="3603"/>
                  </a:lnTo>
                  <a:lnTo>
                    <a:pt x="1826" y="3603"/>
                  </a:lnTo>
                  <a:lnTo>
                    <a:pt x="2066" y="3555"/>
                  </a:lnTo>
                  <a:lnTo>
                    <a:pt x="2258" y="3459"/>
                  </a:lnTo>
                  <a:lnTo>
                    <a:pt x="2498" y="3363"/>
                  </a:lnTo>
                  <a:lnTo>
                    <a:pt x="2690" y="3219"/>
                  </a:lnTo>
                  <a:lnTo>
                    <a:pt x="2882" y="3075"/>
                  </a:lnTo>
                  <a:lnTo>
                    <a:pt x="3027" y="2882"/>
                  </a:lnTo>
                  <a:lnTo>
                    <a:pt x="3171" y="2690"/>
                  </a:lnTo>
                  <a:lnTo>
                    <a:pt x="3363" y="2354"/>
                  </a:lnTo>
                  <a:lnTo>
                    <a:pt x="3459" y="2018"/>
                  </a:lnTo>
                  <a:lnTo>
                    <a:pt x="3459" y="1634"/>
                  </a:lnTo>
                  <a:lnTo>
                    <a:pt x="3411" y="1298"/>
                  </a:lnTo>
                  <a:lnTo>
                    <a:pt x="3315" y="1009"/>
                  </a:lnTo>
                  <a:lnTo>
                    <a:pt x="3171" y="721"/>
                  </a:lnTo>
                  <a:lnTo>
                    <a:pt x="2979" y="433"/>
                  </a:lnTo>
                  <a:lnTo>
                    <a:pt x="2690" y="241"/>
                  </a:lnTo>
                  <a:lnTo>
                    <a:pt x="2498" y="145"/>
                  </a:lnTo>
                  <a:lnTo>
                    <a:pt x="2306" y="49"/>
                  </a:lnTo>
                  <a:lnTo>
                    <a:pt x="2066" y="1"/>
                  </a:lnTo>
                  <a:close/>
                </a:path>
              </a:pathLst>
            </a:custGeom>
            <a:solidFill>
              <a:srgbClr val="BF5011"/>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04" name="Google Shape;2705;p41">
              <a:extLst>
                <a:ext uri="{FF2B5EF4-FFF2-40B4-BE49-F238E27FC236}">
                  <a16:creationId xmlns="" xmlns:a16="http://schemas.microsoft.com/office/drawing/2014/main" id="{F4BB681E-592F-4A48-DDC3-33F838B07B9C}"/>
                </a:ext>
              </a:extLst>
            </p:cNvPr>
            <p:cNvSpPr/>
            <p:nvPr/>
          </p:nvSpPr>
          <p:spPr>
            <a:xfrm>
              <a:off x="2665775" y="1115350"/>
              <a:ext cx="86475" cy="90075"/>
            </a:xfrm>
            <a:custGeom>
              <a:avLst/>
              <a:gdLst/>
              <a:ahLst/>
              <a:cxnLst/>
              <a:rect l="l" t="t" r="r" b="b"/>
              <a:pathLst>
                <a:path w="3459" h="3603" fill="none" extrusionOk="0">
                  <a:moveTo>
                    <a:pt x="1874" y="1"/>
                  </a:moveTo>
                  <a:lnTo>
                    <a:pt x="1874" y="1"/>
                  </a:lnTo>
                  <a:lnTo>
                    <a:pt x="1634" y="1"/>
                  </a:lnTo>
                  <a:lnTo>
                    <a:pt x="1394" y="49"/>
                  </a:lnTo>
                  <a:lnTo>
                    <a:pt x="1202" y="145"/>
                  </a:lnTo>
                  <a:lnTo>
                    <a:pt x="1010" y="241"/>
                  </a:lnTo>
                  <a:lnTo>
                    <a:pt x="769" y="385"/>
                  </a:lnTo>
                  <a:lnTo>
                    <a:pt x="577" y="529"/>
                  </a:lnTo>
                  <a:lnTo>
                    <a:pt x="433" y="721"/>
                  </a:lnTo>
                  <a:lnTo>
                    <a:pt x="289" y="913"/>
                  </a:lnTo>
                  <a:lnTo>
                    <a:pt x="289" y="913"/>
                  </a:lnTo>
                  <a:lnTo>
                    <a:pt x="145" y="1250"/>
                  </a:lnTo>
                  <a:lnTo>
                    <a:pt x="49" y="1634"/>
                  </a:lnTo>
                  <a:lnTo>
                    <a:pt x="1" y="1970"/>
                  </a:lnTo>
                  <a:lnTo>
                    <a:pt x="49" y="2306"/>
                  </a:lnTo>
                  <a:lnTo>
                    <a:pt x="145" y="2642"/>
                  </a:lnTo>
                  <a:lnTo>
                    <a:pt x="289" y="2930"/>
                  </a:lnTo>
                  <a:lnTo>
                    <a:pt x="481" y="3171"/>
                  </a:lnTo>
                  <a:lnTo>
                    <a:pt x="769" y="3411"/>
                  </a:lnTo>
                  <a:lnTo>
                    <a:pt x="769" y="3411"/>
                  </a:lnTo>
                  <a:lnTo>
                    <a:pt x="961" y="3507"/>
                  </a:lnTo>
                  <a:lnTo>
                    <a:pt x="1154" y="3555"/>
                  </a:lnTo>
                  <a:lnTo>
                    <a:pt x="1394" y="3603"/>
                  </a:lnTo>
                  <a:lnTo>
                    <a:pt x="1586" y="3603"/>
                  </a:lnTo>
                  <a:lnTo>
                    <a:pt x="1586" y="3603"/>
                  </a:lnTo>
                  <a:lnTo>
                    <a:pt x="1826" y="3603"/>
                  </a:lnTo>
                  <a:lnTo>
                    <a:pt x="2066" y="3555"/>
                  </a:lnTo>
                  <a:lnTo>
                    <a:pt x="2258" y="3459"/>
                  </a:lnTo>
                  <a:lnTo>
                    <a:pt x="2498" y="3363"/>
                  </a:lnTo>
                  <a:lnTo>
                    <a:pt x="2690" y="3219"/>
                  </a:lnTo>
                  <a:lnTo>
                    <a:pt x="2882" y="3075"/>
                  </a:lnTo>
                  <a:lnTo>
                    <a:pt x="3027" y="2882"/>
                  </a:lnTo>
                  <a:lnTo>
                    <a:pt x="3171" y="2690"/>
                  </a:lnTo>
                  <a:lnTo>
                    <a:pt x="3171" y="2690"/>
                  </a:lnTo>
                  <a:lnTo>
                    <a:pt x="3363" y="2354"/>
                  </a:lnTo>
                  <a:lnTo>
                    <a:pt x="3459" y="2018"/>
                  </a:lnTo>
                  <a:lnTo>
                    <a:pt x="3459" y="1634"/>
                  </a:lnTo>
                  <a:lnTo>
                    <a:pt x="3411" y="1298"/>
                  </a:lnTo>
                  <a:lnTo>
                    <a:pt x="3315" y="1009"/>
                  </a:lnTo>
                  <a:lnTo>
                    <a:pt x="3171" y="721"/>
                  </a:lnTo>
                  <a:lnTo>
                    <a:pt x="2979" y="433"/>
                  </a:lnTo>
                  <a:lnTo>
                    <a:pt x="2690" y="241"/>
                  </a:lnTo>
                  <a:lnTo>
                    <a:pt x="2690" y="241"/>
                  </a:lnTo>
                  <a:lnTo>
                    <a:pt x="2498" y="145"/>
                  </a:lnTo>
                  <a:lnTo>
                    <a:pt x="2306" y="49"/>
                  </a:lnTo>
                  <a:lnTo>
                    <a:pt x="2066" y="1"/>
                  </a:lnTo>
                  <a:lnTo>
                    <a:pt x="1874" y="1"/>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05" name="Google Shape;2706;p41">
              <a:extLst>
                <a:ext uri="{FF2B5EF4-FFF2-40B4-BE49-F238E27FC236}">
                  <a16:creationId xmlns="" xmlns:a16="http://schemas.microsoft.com/office/drawing/2014/main" id="{BB98E504-514F-C121-C350-689F9FC3F9DB}"/>
                </a:ext>
              </a:extLst>
            </p:cNvPr>
            <p:cNvSpPr/>
            <p:nvPr/>
          </p:nvSpPr>
          <p:spPr>
            <a:xfrm>
              <a:off x="2770250" y="1151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06" name="Google Shape;2707;p41">
              <a:extLst>
                <a:ext uri="{FF2B5EF4-FFF2-40B4-BE49-F238E27FC236}">
                  <a16:creationId xmlns="" xmlns:a16="http://schemas.microsoft.com/office/drawing/2014/main" id="{5BA454DA-A4BC-9B16-B0DC-A1B78A5C118F}"/>
                </a:ext>
              </a:extLst>
            </p:cNvPr>
            <p:cNvSpPr/>
            <p:nvPr/>
          </p:nvSpPr>
          <p:spPr>
            <a:xfrm>
              <a:off x="2782250" y="1145375"/>
              <a:ext cx="1225" cy="25"/>
            </a:xfrm>
            <a:custGeom>
              <a:avLst/>
              <a:gdLst/>
              <a:ahLst/>
              <a:cxnLst/>
              <a:rect l="l" t="t" r="r" b="b"/>
              <a:pathLst>
                <a:path w="49" h="1" extrusionOk="0">
                  <a:moveTo>
                    <a:pt x="0" y="1"/>
                  </a:moveTo>
                  <a:lnTo>
                    <a:pt x="48" y="1"/>
                  </a:lnTo>
                  <a:lnTo>
                    <a:pt x="0" y="1"/>
                  </a:lnTo>
                  <a:close/>
                </a:path>
              </a:pathLst>
            </a:custGeom>
            <a:solidFill>
              <a:srgbClr val="210A06"/>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07" name="Google Shape;2708;p41">
              <a:extLst>
                <a:ext uri="{FF2B5EF4-FFF2-40B4-BE49-F238E27FC236}">
                  <a16:creationId xmlns="" xmlns:a16="http://schemas.microsoft.com/office/drawing/2014/main" id="{167429BC-2E85-3A24-01AA-B2F5F65CC5E2}"/>
                </a:ext>
              </a:extLst>
            </p:cNvPr>
            <p:cNvSpPr/>
            <p:nvPr/>
          </p:nvSpPr>
          <p:spPr>
            <a:xfrm>
              <a:off x="2561325" y="1118975"/>
              <a:ext cx="76875" cy="66050"/>
            </a:xfrm>
            <a:custGeom>
              <a:avLst/>
              <a:gdLst/>
              <a:ahLst/>
              <a:cxnLst/>
              <a:rect l="l" t="t" r="r" b="b"/>
              <a:pathLst>
                <a:path w="3075" h="2642" extrusionOk="0">
                  <a:moveTo>
                    <a:pt x="1201" y="0"/>
                  </a:moveTo>
                  <a:lnTo>
                    <a:pt x="961" y="48"/>
                  </a:lnTo>
                  <a:lnTo>
                    <a:pt x="721" y="144"/>
                  </a:lnTo>
                  <a:lnTo>
                    <a:pt x="529" y="240"/>
                  </a:lnTo>
                  <a:lnTo>
                    <a:pt x="337" y="384"/>
                  </a:lnTo>
                  <a:lnTo>
                    <a:pt x="193" y="528"/>
                  </a:lnTo>
                  <a:lnTo>
                    <a:pt x="97" y="720"/>
                  </a:lnTo>
                  <a:lnTo>
                    <a:pt x="1" y="961"/>
                  </a:lnTo>
                  <a:lnTo>
                    <a:pt x="1" y="1201"/>
                  </a:lnTo>
                  <a:lnTo>
                    <a:pt x="49" y="1489"/>
                  </a:lnTo>
                  <a:lnTo>
                    <a:pt x="145" y="1729"/>
                  </a:lnTo>
                  <a:lnTo>
                    <a:pt x="289" y="1969"/>
                  </a:lnTo>
                  <a:lnTo>
                    <a:pt x="529" y="2161"/>
                  </a:lnTo>
                  <a:lnTo>
                    <a:pt x="769" y="2353"/>
                  </a:lnTo>
                  <a:lnTo>
                    <a:pt x="1057" y="2497"/>
                  </a:lnTo>
                  <a:lnTo>
                    <a:pt x="1394" y="2593"/>
                  </a:lnTo>
                  <a:lnTo>
                    <a:pt x="1874" y="2641"/>
                  </a:lnTo>
                  <a:lnTo>
                    <a:pt x="2162" y="2641"/>
                  </a:lnTo>
                  <a:lnTo>
                    <a:pt x="2450" y="2593"/>
                  </a:lnTo>
                  <a:lnTo>
                    <a:pt x="2690" y="2497"/>
                  </a:lnTo>
                  <a:lnTo>
                    <a:pt x="2882" y="2353"/>
                  </a:lnTo>
                  <a:lnTo>
                    <a:pt x="2834" y="1969"/>
                  </a:lnTo>
                  <a:lnTo>
                    <a:pt x="2834" y="1537"/>
                  </a:lnTo>
                  <a:lnTo>
                    <a:pt x="2930" y="1105"/>
                  </a:lnTo>
                  <a:lnTo>
                    <a:pt x="3074" y="672"/>
                  </a:lnTo>
                  <a:lnTo>
                    <a:pt x="2834" y="432"/>
                  </a:lnTo>
                  <a:lnTo>
                    <a:pt x="2594" y="288"/>
                  </a:lnTo>
                  <a:lnTo>
                    <a:pt x="2306" y="144"/>
                  </a:lnTo>
                  <a:lnTo>
                    <a:pt x="1970" y="48"/>
                  </a:lnTo>
                  <a:lnTo>
                    <a:pt x="1490" y="0"/>
                  </a:lnTo>
                  <a:close/>
                </a:path>
              </a:pathLst>
            </a:custGeom>
            <a:solidFill>
              <a:srgbClr val="BF5011"/>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08" name="Google Shape;2709;p41">
              <a:extLst>
                <a:ext uri="{FF2B5EF4-FFF2-40B4-BE49-F238E27FC236}">
                  <a16:creationId xmlns="" xmlns:a16="http://schemas.microsoft.com/office/drawing/2014/main" id="{A7BE7E10-C170-F7B1-84C9-AB3B1563B484}"/>
                </a:ext>
              </a:extLst>
            </p:cNvPr>
            <p:cNvSpPr/>
            <p:nvPr/>
          </p:nvSpPr>
          <p:spPr>
            <a:xfrm>
              <a:off x="2561325" y="1118975"/>
              <a:ext cx="76875" cy="66050"/>
            </a:xfrm>
            <a:custGeom>
              <a:avLst/>
              <a:gdLst/>
              <a:ahLst/>
              <a:cxnLst/>
              <a:rect l="l" t="t" r="r" b="b"/>
              <a:pathLst>
                <a:path w="3075" h="2642" fill="none" extrusionOk="0">
                  <a:moveTo>
                    <a:pt x="1490" y="0"/>
                  </a:moveTo>
                  <a:lnTo>
                    <a:pt x="1490" y="0"/>
                  </a:lnTo>
                  <a:lnTo>
                    <a:pt x="1201" y="0"/>
                  </a:lnTo>
                  <a:lnTo>
                    <a:pt x="961" y="48"/>
                  </a:lnTo>
                  <a:lnTo>
                    <a:pt x="721" y="144"/>
                  </a:lnTo>
                  <a:lnTo>
                    <a:pt x="529" y="240"/>
                  </a:lnTo>
                  <a:lnTo>
                    <a:pt x="337" y="384"/>
                  </a:lnTo>
                  <a:lnTo>
                    <a:pt x="193" y="528"/>
                  </a:lnTo>
                  <a:lnTo>
                    <a:pt x="97" y="720"/>
                  </a:lnTo>
                  <a:lnTo>
                    <a:pt x="1" y="961"/>
                  </a:lnTo>
                  <a:lnTo>
                    <a:pt x="1" y="961"/>
                  </a:lnTo>
                  <a:lnTo>
                    <a:pt x="1" y="1201"/>
                  </a:lnTo>
                  <a:lnTo>
                    <a:pt x="49" y="1489"/>
                  </a:lnTo>
                  <a:lnTo>
                    <a:pt x="145" y="1729"/>
                  </a:lnTo>
                  <a:lnTo>
                    <a:pt x="289" y="1969"/>
                  </a:lnTo>
                  <a:lnTo>
                    <a:pt x="529" y="2161"/>
                  </a:lnTo>
                  <a:lnTo>
                    <a:pt x="769" y="2353"/>
                  </a:lnTo>
                  <a:lnTo>
                    <a:pt x="1057" y="2497"/>
                  </a:lnTo>
                  <a:lnTo>
                    <a:pt x="1394" y="2593"/>
                  </a:lnTo>
                  <a:lnTo>
                    <a:pt x="1394" y="2593"/>
                  </a:lnTo>
                  <a:lnTo>
                    <a:pt x="1874" y="2641"/>
                  </a:lnTo>
                  <a:lnTo>
                    <a:pt x="1874" y="2641"/>
                  </a:lnTo>
                  <a:lnTo>
                    <a:pt x="2162" y="2641"/>
                  </a:lnTo>
                  <a:lnTo>
                    <a:pt x="2450" y="2593"/>
                  </a:lnTo>
                  <a:lnTo>
                    <a:pt x="2690" y="2497"/>
                  </a:lnTo>
                  <a:lnTo>
                    <a:pt x="2882" y="2353"/>
                  </a:lnTo>
                  <a:lnTo>
                    <a:pt x="2882" y="2353"/>
                  </a:lnTo>
                  <a:lnTo>
                    <a:pt x="2834" y="1969"/>
                  </a:lnTo>
                  <a:lnTo>
                    <a:pt x="2834" y="1537"/>
                  </a:lnTo>
                  <a:lnTo>
                    <a:pt x="2930" y="1105"/>
                  </a:lnTo>
                  <a:lnTo>
                    <a:pt x="3074" y="672"/>
                  </a:lnTo>
                  <a:lnTo>
                    <a:pt x="3074" y="672"/>
                  </a:lnTo>
                  <a:lnTo>
                    <a:pt x="2834" y="432"/>
                  </a:lnTo>
                  <a:lnTo>
                    <a:pt x="2594" y="288"/>
                  </a:lnTo>
                  <a:lnTo>
                    <a:pt x="2306" y="144"/>
                  </a:lnTo>
                  <a:lnTo>
                    <a:pt x="1970" y="48"/>
                  </a:lnTo>
                  <a:lnTo>
                    <a:pt x="1970" y="48"/>
                  </a:lnTo>
                  <a:lnTo>
                    <a:pt x="1490"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09" name="Google Shape;2710;p41">
              <a:extLst>
                <a:ext uri="{FF2B5EF4-FFF2-40B4-BE49-F238E27FC236}">
                  <a16:creationId xmlns="" xmlns:a16="http://schemas.microsoft.com/office/drawing/2014/main" id="{A881FA49-D0ED-B6B8-A4BB-CF6E2F8C59AF}"/>
                </a:ext>
              </a:extLst>
            </p:cNvPr>
            <p:cNvSpPr/>
            <p:nvPr/>
          </p:nvSpPr>
          <p:spPr>
            <a:xfrm>
              <a:off x="2632175" y="1135775"/>
              <a:ext cx="14425" cy="42050"/>
            </a:xfrm>
            <a:custGeom>
              <a:avLst/>
              <a:gdLst/>
              <a:ahLst/>
              <a:cxnLst/>
              <a:rect l="l" t="t" r="r" b="b"/>
              <a:pathLst>
                <a:path w="577" h="1682" extrusionOk="0">
                  <a:moveTo>
                    <a:pt x="240" y="0"/>
                  </a:moveTo>
                  <a:lnTo>
                    <a:pt x="96" y="433"/>
                  </a:lnTo>
                  <a:lnTo>
                    <a:pt x="0" y="865"/>
                  </a:lnTo>
                  <a:lnTo>
                    <a:pt x="0" y="1297"/>
                  </a:lnTo>
                  <a:lnTo>
                    <a:pt x="48" y="1681"/>
                  </a:lnTo>
                  <a:lnTo>
                    <a:pt x="240" y="1585"/>
                  </a:lnTo>
                  <a:lnTo>
                    <a:pt x="384" y="1393"/>
                  </a:lnTo>
                  <a:lnTo>
                    <a:pt x="481" y="1201"/>
                  </a:lnTo>
                  <a:lnTo>
                    <a:pt x="529" y="1009"/>
                  </a:lnTo>
                  <a:lnTo>
                    <a:pt x="577" y="769"/>
                  </a:lnTo>
                  <a:lnTo>
                    <a:pt x="529" y="481"/>
                  </a:lnTo>
                  <a:lnTo>
                    <a:pt x="384" y="241"/>
                  </a:lnTo>
                  <a:lnTo>
                    <a:pt x="240" y="0"/>
                  </a:lnTo>
                  <a:close/>
                </a:path>
              </a:pathLst>
            </a:custGeom>
            <a:solidFill>
              <a:srgbClr val="BF5011"/>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10" name="Google Shape;2711;p41">
              <a:extLst>
                <a:ext uri="{FF2B5EF4-FFF2-40B4-BE49-F238E27FC236}">
                  <a16:creationId xmlns="" xmlns:a16="http://schemas.microsoft.com/office/drawing/2014/main" id="{EA7EB98A-FF65-0BC5-8514-7AA742E32F03}"/>
                </a:ext>
              </a:extLst>
            </p:cNvPr>
            <p:cNvSpPr/>
            <p:nvPr/>
          </p:nvSpPr>
          <p:spPr>
            <a:xfrm>
              <a:off x="2632175" y="1135775"/>
              <a:ext cx="14425" cy="42050"/>
            </a:xfrm>
            <a:custGeom>
              <a:avLst/>
              <a:gdLst/>
              <a:ahLst/>
              <a:cxnLst/>
              <a:rect l="l" t="t" r="r" b="b"/>
              <a:pathLst>
                <a:path w="577" h="1682" fill="none" extrusionOk="0">
                  <a:moveTo>
                    <a:pt x="240" y="0"/>
                  </a:moveTo>
                  <a:lnTo>
                    <a:pt x="240" y="0"/>
                  </a:lnTo>
                  <a:lnTo>
                    <a:pt x="96" y="433"/>
                  </a:lnTo>
                  <a:lnTo>
                    <a:pt x="0" y="865"/>
                  </a:lnTo>
                  <a:lnTo>
                    <a:pt x="0" y="1297"/>
                  </a:lnTo>
                  <a:lnTo>
                    <a:pt x="48" y="1681"/>
                  </a:lnTo>
                  <a:lnTo>
                    <a:pt x="48" y="1681"/>
                  </a:lnTo>
                  <a:lnTo>
                    <a:pt x="240" y="1585"/>
                  </a:lnTo>
                  <a:lnTo>
                    <a:pt x="384" y="1393"/>
                  </a:lnTo>
                  <a:lnTo>
                    <a:pt x="481" y="1201"/>
                  </a:lnTo>
                  <a:lnTo>
                    <a:pt x="529" y="1009"/>
                  </a:lnTo>
                  <a:lnTo>
                    <a:pt x="529" y="1009"/>
                  </a:lnTo>
                  <a:lnTo>
                    <a:pt x="577" y="769"/>
                  </a:lnTo>
                  <a:lnTo>
                    <a:pt x="529" y="481"/>
                  </a:lnTo>
                  <a:lnTo>
                    <a:pt x="384" y="241"/>
                  </a:lnTo>
                  <a:lnTo>
                    <a:pt x="240"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11" name="Google Shape;2712;p41">
              <a:extLst>
                <a:ext uri="{FF2B5EF4-FFF2-40B4-BE49-F238E27FC236}">
                  <a16:creationId xmlns="" xmlns:a16="http://schemas.microsoft.com/office/drawing/2014/main" id="{77459747-EDE3-A5B6-8673-5ABABA275C47}"/>
                </a:ext>
              </a:extLst>
            </p:cNvPr>
            <p:cNvSpPr/>
            <p:nvPr/>
          </p:nvSpPr>
          <p:spPr>
            <a:xfrm>
              <a:off x="2412450" y="860825"/>
              <a:ext cx="82875" cy="40850"/>
            </a:xfrm>
            <a:custGeom>
              <a:avLst/>
              <a:gdLst/>
              <a:ahLst/>
              <a:cxnLst/>
              <a:rect l="l" t="t" r="r" b="b"/>
              <a:pathLst>
                <a:path w="3315" h="1634" extrusionOk="0">
                  <a:moveTo>
                    <a:pt x="1537" y="1"/>
                  </a:moveTo>
                  <a:lnTo>
                    <a:pt x="1105" y="97"/>
                  </a:lnTo>
                  <a:lnTo>
                    <a:pt x="721" y="241"/>
                  </a:lnTo>
                  <a:lnTo>
                    <a:pt x="529" y="337"/>
                  </a:lnTo>
                  <a:lnTo>
                    <a:pt x="337" y="481"/>
                  </a:lnTo>
                  <a:lnTo>
                    <a:pt x="49" y="865"/>
                  </a:lnTo>
                  <a:lnTo>
                    <a:pt x="1" y="961"/>
                  </a:lnTo>
                  <a:lnTo>
                    <a:pt x="49" y="1057"/>
                  </a:lnTo>
                  <a:lnTo>
                    <a:pt x="145" y="1057"/>
                  </a:lnTo>
                  <a:lnTo>
                    <a:pt x="241" y="1009"/>
                  </a:lnTo>
                  <a:lnTo>
                    <a:pt x="385" y="865"/>
                  </a:lnTo>
                  <a:lnTo>
                    <a:pt x="577" y="721"/>
                  </a:lnTo>
                  <a:lnTo>
                    <a:pt x="961" y="529"/>
                  </a:lnTo>
                  <a:lnTo>
                    <a:pt x="1393" y="433"/>
                  </a:lnTo>
                  <a:lnTo>
                    <a:pt x="1826" y="433"/>
                  </a:lnTo>
                  <a:lnTo>
                    <a:pt x="2210" y="481"/>
                  </a:lnTo>
                  <a:lnTo>
                    <a:pt x="2402" y="577"/>
                  </a:lnTo>
                  <a:lnTo>
                    <a:pt x="2546" y="673"/>
                  </a:lnTo>
                  <a:lnTo>
                    <a:pt x="2738" y="865"/>
                  </a:lnTo>
                  <a:lnTo>
                    <a:pt x="2834" y="1057"/>
                  </a:lnTo>
                  <a:lnTo>
                    <a:pt x="2930" y="1297"/>
                  </a:lnTo>
                  <a:lnTo>
                    <a:pt x="3026" y="1537"/>
                  </a:lnTo>
                  <a:lnTo>
                    <a:pt x="3026" y="1585"/>
                  </a:lnTo>
                  <a:lnTo>
                    <a:pt x="3074" y="1633"/>
                  </a:lnTo>
                  <a:lnTo>
                    <a:pt x="3170" y="1633"/>
                  </a:lnTo>
                  <a:lnTo>
                    <a:pt x="3314" y="1585"/>
                  </a:lnTo>
                  <a:lnTo>
                    <a:pt x="3314" y="1537"/>
                  </a:lnTo>
                  <a:lnTo>
                    <a:pt x="3314" y="1441"/>
                  </a:lnTo>
                  <a:lnTo>
                    <a:pt x="3170" y="1057"/>
                  </a:lnTo>
                  <a:lnTo>
                    <a:pt x="2978" y="673"/>
                  </a:lnTo>
                  <a:lnTo>
                    <a:pt x="2690" y="385"/>
                  </a:lnTo>
                  <a:lnTo>
                    <a:pt x="2306" y="145"/>
                  </a:lnTo>
                  <a:lnTo>
                    <a:pt x="2114" y="97"/>
                  </a:lnTo>
                  <a:lnTo>
                    <a:pt x="1922" y="49"/>
                  </a:lnTo>
                  <a:lnTo>
                    <a:pt x="1537" y="1"/>
                  </a:lnTo>
                  <a:close/>
                </a:path>
              </a:pathLst>
            </a:custGeom>
            <a:solidFill>
              <a:srgbClr val="4D2A22"/>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12" name="Google Shape;2713;p41">
              <a:extLst>
                <a:ext uri="{FF2B5EF4-FFF2-40B4-BE49-F238E27FC236}">
                  <a16:creationId xmlns="" xmlns:a16="http://schemas.microsoft.com/office/drawing/2014/main" id="{923C759B-7148-409B-05CF-9735073F7FD2}"/>
                </a:ext>
              </a:extLst>
            </p:cNvPr>
            <p:cNvSpPr/>
            <p:nvPr/>
          </p:nvSpPr>
          <p:spPr>
            <a:xfrm>
              <a:off x="2608150" y="934075"/>
              <a:ext cx="70875" cy="57650"/>
            </a:xfrm>
            <a:custGeom>
              <a:avLst/>
              <a:gdLst/>
              <a:ahLst/>
              <a:cxnLst/>
              <a:rect l="l" t="t" r="r" b="b"/>
              <a:pathLst>
                <a:path w="2835" h="2306" extrusionOk="0">
                  <a:moveTo>
                    <a:pt x="865" y="0"/>
                  </a:moveTo>
                  <a:lnTo>
                    <a:pt x="577" y="48"/>
                  </a:lnTo>
                  <a:lnTo>
                    <a:pt x="337" y="96"/>
                  </a:lnTo>
                  <a:lnTo>
                    <a:pt x="97" y="240"/>
                  </a:lnTo>
                  <a:lnTo>
                    <a:pt x="49" y="288"/>
                  </a:lnTo>
                  <a:lnTo>
                    <a:pt x="1" y="336"/>
                  </a:lnTo>
                  <a:lnTo>
                    <a:pt x="49" y="432"/>
                  </a:lnTo>
                  <a:lnTo>
                    <a:pt x="145" y="528"/>
                  </a:lnTo>
                  <a:lnTo>
                    <a:pt x="241" y="528"/>
                  </a:lnTo>
                  <a:lnTo>
                    <a:pt x="433" y="432"/>
                  </a:lnTo>
                  <a:lnTo>
                    <a:pt x="673" y="384"/>
                  </a:lnTo>
                  <a:lnTo>
                    <a:pt x="865" y="336"/>
                  </a:lnTo>
                  <a:lnTo>
                    <a:pt x="1057" y="336"/>
                  </a:lnTo>
                  <a:lnTo>
                    <a:pt x="1297" y="384"/>
                  </a:lnTo>
                  <a:lnTo>
                    <a:pt x="1490" y="480"/>
                  </a:lnTo>
                  <a:lnTo>
                    <a:pt x="1826" y="721"/>
                  </a:lnTo>
                  <a:lnTo>
                    <a:pt x="2114" y="1009"/>
                  </a:lnTo>
                  <a:lnTo>
                    <a:pt x="2306" y="1345"/>
                  </a:lnTo>
                  <a:lnTo>
                    <a:pt x="2498" y="1729"/>
                  </a:lnTo>
                  <a:lnTo>
                    <a:pt x="2498" y="1969"/>
                  </a:lnTo>
                  <a:lnTo>
                    <a:pt x="2498" y="2161"/>
                  </a:lnTo>
                  <a:lnTo>
                    <a:pt x="2546" y="2257"/>
                  </a:lnTo>
                  <a:lnTo>
                    <a:pt x="2642" y="2305"/>
                  </a:lnTo>
                  <a:lnTo>
                    <a:pt x="2738" y="2257"/>
                  </a:lnTo>
                  <a:lnTo>
                    <a:pt x="2786" y="2161"/>
                  </a:lnTo>
                  <a:lnTo>
                    <a:pt x="2834" y="1873"/>
                  </a:lnTo>
                  <a:lnTo>
                    <a:pt x="2786" y="1633"/>
                  </a:lnTo>
                  <a:lnTo>
                    <a:pt x="2738" y="1393"/>
                  </a:lnTo>
                  <a:lnTo>
                    <a:pt x="2642" y="1201"/>
                  </a:lnTo>
                  <a:lnTo>
                    <a:pt x="2546" y="961"/>
                  </a:lnTo>
                  <a:lnTo>
                    <a:pt x="2402" y="769"/>
                  </a:lnTo>
                  <a:lnTo>
                    <a:pt x="2018" y="432"/>
                  </a:lnTo>
                  <a:lnTo>
                    <a:pt x="1826" y="288"/>
                  </a:lnTo>
                  <a:lnTo>
                    <a:pt x="1586" y="192"/>
                  </a:lnTo>
                  <a:lnTo>
                    <a:pt x="1345" y="96"/>
                  </a:lnTo>
                  <a:lnTo>
                    <a:pt x="1105" y="48"/>
                  </a:lnTo>
                  <a:lnTo>
                    <a:pt x="865" y="0"/>
                  </a:lnTo>
                  <a:close/>
                </a:path>
              </a:pathLst>
            </a:custGeom>
            <a:solidFill>
              <a:srgbClr val="4D2A22"/>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13" name="Google Shape;2714;p41">
              <a:extLst>
                <a:ext uri="{FF2B5EF4-FFF2-40B4-BE49-F238E27FC236}">
                  <a16:creationId xmlns="" xmlns:a16="http://schemas.microsoft.com/office/drawing/2014/main" id="{B3D0C944-C727-6675-43D0-7BD205E19D97}"/>
                </a:ext>
              </a:extLst>
            </p:cNvPr>
            <p:cNvSpPr/>
            <p:nvPr/>
          </p:nvSpPr>
          <p:spPr>
            <a:xfrm>
              <a:off x="2312800" y="986900"/>
              <a:ext cx="81675" cy="70850"/>
            </a:xfrm>
            <a:custGeom>
              <a:avLst/>
              <a:gdLst/>
              <a:ahLst/>
              <a:cxnLst/>
              <a:rect l="l" t="t" r="r" b="b"/>
              <a:pathLst>
                <a:path w="3267" h="2834" extrusionOk="0">
                  <a:moveTo>
                    <a:pt x="1249" y="0"/>
                  </a:moveTo>
                  <a:lnTo>
                    <a:pt x="913" y="48"/>
                  </a:lnTo>
                  <a:lnTo>
                    <a:pt x="577" y="144"/>
                  </a:lnTo>
                  <a:lnTo>
                    <a:pt x="337" y="336"/>
                  </a:lnTo>
                  <a:lnTo>
                    <a:pt x="145" y="577"/>
                  </a:lnTo>
                  <a:lnTo>
                    <a:pt x="49" y="817"/>
                  </a:lnTo>
                  <a:lnTo>
                    <a:pt x="1" y="1105"/>
                  </a:lnTo>
                  <a:lnTo>
                    <a:pt x="49" y="1345"/>
                  </a:lnTo>
                  <a:lnTo>
                    <a:pt x="97" y="1633"/>
                  </a:lnTo>
                  <a:lnTo>
                    <a:pt x="241" y="1921"/>
                  </a:lnTo>
                  <a:lnTo>
                    <a:pt x="433" y="2161"/>
                  </a:lnTo>
                  <a:lnTo>
                    <a:pt x="673" y="2353"/>
                  </a:lnTo>
                  <a:lnTo>
                    <a:pt x="961" y="2546"/>
                  </a:lnTo>
                  <a:lnTo>
                    <a:pt x="1249" y="2690"/>
                  </a:lnTo>
                  <a:lnTo>
                    <a:pt x="1489" y="2786"/>
                  </a:lnTo>
                  <a:lnTo>
                    <a:pt x="1777" y="2834"/>
                  </a:lnTo>
                  <a:lnTo>
                    <a:pt x="2354" y="2834"/>
                  </a:lnTo>
                  <a:lnTo>
                    <a:pt x="2690" y="2690"/>
                  </a:lnTo>
                  <a:lnTo>
                    <a:pt x="2930" y="2498"/>
                  </a:lnTo>
                  <a:lnTo>
                    <a:pt x="3122" y="2257"/>
                  </a:lnTo>
                  <a:lnTo>
                    <a:pt x="3218" y="2017"/>
                  </a:lnTo>
                  <a:lnTo>
                    <a:pt x="3266" y="1777"/>
                  </a:lnTo>
                  <a:lnTo>
                    <a:pt x="3218" y="1489"/>
                  </a:lnTo>
                  <a:lnTo>
                    <a:pt x="3170" y="1201"/>
                  </a:lnTo>
                  <a:lnTo>
                    <a:pt x="3026" y="961"/>
                  </a:lnTo>
                  <a:lnTo>
                    <a:pt x="2786" y="721"/>
                  </a:lnTo>
                  <a:lnTo>
                    <a:pt x="2546" y="481"/>
                  </a:lnTo>
                  <a:lnTo>
                    <a:pt x="2258" y="288"/>
                  </a:lnTo>
                  <a:lnTo>
                    <a:pt x="2018" y="144"/>
                  </a:lnTo>
                  <a:lnTo>
                    <a:pt x="1777" y="48"/>
                  </a:lnTo>
                  <a:lnTo>
                    <a:pt x="1489" y="0"/>
                  </a:lnTo>
                  <a:close/>
                </a:path>
              </a:pathLst>
            </a:custGeom>
            <a:solidFill>
              <a:srgbClr val="BF5011"/>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14" name="Google Shape;2715;p41">
              <a:extLst>
                <a:ext uri="{FF2B5EF4-FFF2-40B4-BE49-F238E27FC236}">
                  <a16:creationId xmlns="" xmlns:a16="http://schemas.microsoft.com/office/drawing/2014/main" id="{3A7EDFC0-6016-2479-181A-895456526554}"/>
                </a:ext>
              </a:extLst>
            </p:cNvPr>
            <p:cNvSpPr/>
            <p:nvPr/>
          </p:nvSpPr>
          <p:spPr>
            <a:xfrm>
              <a:off x="2312800" y="986900"/>
              <a:ext cx="81675" cy="70850"/>
            </a:xfrm>
            <a:custGeom>
              <a:avLst/>
              <a:gdLst/>
              <a:ahLst/>
              <a:cxnLst/>
              <a:rect l="l" t="t" r="r" b="b"/>
              <a:pathLst>
                <a:path w="3267" h="2834" fill="none" extrusionOk="0">
                  <a:moveTo>
                    <a:pt x="1249" y="0"/>
                  </a:moveTo>
                  <a:lnTo>
                    <a:pt x="1249" y="0"/>
                  </a:lnTo>
                  <a:lnTo>
                    <a:pt x="913" y="48"/>
                  </a:lnTo>
                  <a:lnTo>
                    <a:pt x="577" y="144"/>
                  </a:lnTo>
                  <a:lnTo>
                    <a:pt x="337" y="336"/>
                  </a:lnTo>
                  <a:lnTo>
                    <a:pt x="145" y="577"/>
                  </a:lnTo>
                  <a:lnTo>
                    <a:pt x="145" y="577"/>
                  </a:lnTo>
                  <a:lnTo>
                    <a:pt x="49" y="817"/>
                  </a:lnTo>
                  <a:lnTo>
                    <a:pt x="1" y="1105"/>
                  </a:lnTo>
                  <a:lnTo>
                    <a:pt x="49" y="1345"/>
                  </a:lnTo>
                  <a:lnTo>
                    <a:pt x="97" y="1633"/>
                  </a:lnTo>
                  <a:lnTo>
                    <a:pt x="241" y="1921"/>
                  </a:lnTo>
                  <a:lnTo>
                    <a:pt x="433" y="2161"/>
                  </a:lnTo>
                  <a:lnTo>
                    <a:pt x="673" y="2353"/>
                  </a:lnTo>
                  <a:lnTo>
                    <a:pt x="961" y="2546"/>
                  </a:lnTo>
                  <a:lnTo>
                    <a:pt x="961" y="2546"/>
                  </a:lnTo>
                  <a:lnTo>
                    <a:pt x="1249" y="2690"/>
                  </a:lnTo>
                  <a:lnTo>
                    <a:pt x="1489" y="2786"/>
                  </a:lnTo>
                  <a:lnTo>
                    <a:pt x="1777" y="2834"/>
                  </a:lnTo>
                  <a:lnTo>
                    <a:pt x="2018" y="2834"/>
                  </a:lnTo>
                  <a:lnTo>
                    <a:pt x="2018" y="2834"/>
                  </a:lnTo>
                  <a:lnTo>
                    <a:pt x="2354" y="2834"/>
                  </a:lnTo>
                  <a:lnTo>
                    <a:pt x="2690" y="2690"/>
                  </a:lnTo>
                  <a:lnTo>
                    <a:pt x="2930" y="2498"/>
                  </a:lnTo>
                  <a:lnTo>
                    <a:pt x="3122" y="2257"/>
                  </a:lnTo>
                  <a:lnTo>
                    <a:pt x="3122" y="2257"/>
                  </a:lnTo>
                  <a:lnTo>
                    <a:pt x="3218" y="2017"/>
                  </a:lnTo>
                  <a:lnTo>
                    <a:pt x="3266" y="1777"/>
                  </a:lnTo>
                  <a:lnTo>
                    <a:pt x="3218" y="1489"/>
                  </a:lnTo>
                  <a:lnTo>
                    <a:pt x="3170" y="1201"/>
                  </a:lnTo>
                  <a:lnTo>
                    <a:pt x="3026" y="961"/>
                  </a:lnTo>
                  <a:lnTo>
                    <a:pt x="2786" y="721"/>
                  </a:lnTo>
                  <a:lnTo>
                    <a:pt x="2546" y="481"/>
                  </a:lnTo>
                  <a:lnTo>
                    <a:pt x="2258" y="288"/>
                  </a:lnTo>
                  <a:lnTo>
                    <a:pt x="2258" y="288"/>
                  </a:lnTo>
                  <a:lnTo>
                    <a:pt x="2018" y="144"/>
                  </a:lnTo>
                  <a:lnTo>
                    <a:pt x="1777" y="48"/>
                  </a:lnTo>
                  <a:lnTo>
                    <a:pt x="1489" y="0"/>
                  </a:lnTo>
                  <a:lnTo>
                    <a:pt x="1249"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15" name="Google Shape;2716;p41">
              <a:extLst>
                <a:ext uri="{FF2B5EF4-FFF2-40B4-BE49-F238E27FC236}">
                  <a16:creationId xmlns="" xmlns:a16="http://schemas.microsoft.com/office/drawing/2014/main" id="{2875D7E3-25C8-E5D8-12BE-4E0A41A03E15}"/>
                </a:ext>
              </a:extLst>
            </p:cNvPr>
            <p:cNvSpPr/>
            <p:nvPr/>
          </p:nvSpPr>
          <p:spPr>
            <a:xfrm>
              <a:off x="2551725" y="985700"/>
              <a:ext cx="106875" cy="120075"/>
            </a:xfrm>
            <a:custGeom>
              <a:avLst/>
              <a:gdLst/>
              <a:ahLst/>
              <a:cxnLst/>
              <a:rect l="l" t="t" r="r" b="b"/>
              <a:pathLst>
                <a:path w="4275" h="4803" extrusionOk="0">
                  <a:moveTo>
                    <a:pt x="2354" y="0"/>
                  </a:moveTo>
                  <a:lnTo>
                    <a:pt x="1970" y="48"/>
                  </a:lnTo>
                  <a:lnTo>
                    <a:pt x="1633" y="144"/>
                  </a:lnTo>
                  <a:lnTo>
                    <a:pt x="1297" y="288"/>
                  </a:lnTo>
                  <a:lnTo>
                    <a:pt x="1009" y="529"/>
                  </a:lnTo>
                  <a:lnTo>
                    <a:pt x="769" y="817"/>
                  </a:lnTo>
                  <a:lnTo>
                    <a:pt x="577" y="1153"/>
                  </a:lnTo>
                  <a:lnTo>
                    <a:pt x="145" y="2065"/>
                  </a:lnTo>
                  <a:lnTo>
                    <a:pt x="49" y="2450"/>
                  </a:lnTo>
                  <a:lnTo>
                    <a:pt x="1" y="2834"/>
                  </a:lnTo>
                  <a:lnTo>
                    <a:pt x="49" y="3218"/>
                  </a:lnTo>
                  <a:lnTo>
                    <a:pt x="145" y="3554"/>
                  </a:lnTo>
                  <a:lnTo>
                    <a:pt x="289" y="3890"/>
                  </a:lnTo>
                  <a:lnTo>
                    <a:pt x="529" y="4178"/>
                  </a:lnTo>
                  <a:lnTo>
                    <a:pt x="817" y="4419"/>
                  </a:lnTo>
                  <a:lnTo>
                    <a:pt x="1153" y="4611"/>
                  </a:lnTo>
                  <a:lnTo>
                    <a:pt x="1537" y="4755"/>
                  </a:lnTo>
                  <a:lnTo>
                    <a:pt x="1874" y="4803"/>
                  </a:lnTo>
                  <a:lnTo>
                    <a:pt x="2258" y="4755"/>
                  </a:lnTo>
                  <a:lnTo>
                    <a:pt x="2642" y="4659"/>
                  </a:lnTo>
                  <a:lnTo>
                    <a:pt x="2930" y="4467"/>
                  </a:lnTo>
                  <a:lnTo>
                    <a:pt x="3266" y="4274"/>
                  </a:lnTo>
                  <a:lnTo>
                    <a:pt x="3506" y="3986"/>
                  </a:lnTo>
                  <a:lnTo>
                    <a:pt x="3699" y="3650"/>
                  </a:lnTo>
                  <a:lnTo>
                    <a:pt x="4083" y="2690"/>
                  </a:lnTo>
                  <a:lnTo>
                    <a:pt x="4227" y="2305"/>
                  </a:lnTo>
                  <a:lnTo>
                    <a:pt x="4275" y="1969"/>
                  </a:lnTo>
                  <a:lnTo>
                    <a:pt x="4227" y="1585"/>
                  </a:lnTo>
                  <a:lnTo>
                    <a:pt x="4131" y="1249"/>
                  </a:lnTo>
                  <a:lnTo>
                    <a:pt x="3939" y="913"/>
                  </a:lnTo>
                  <a:lnTo>
                    <a:pt x="3747" y="625"/>
                  </a:lnTo>
                  <a:lnTo>
                    <a:pt x="3458" y="336"/>
                  </a:lnTo>
                  <a:lnTo>
                    <a:pt x="3122" y="144"/>
                  </a:lnTo>
                  <a:lnTo>
                    <a:pt x="2738" y="48"/>
                  </a:lnTo>
                  <a:lnTo>
                    <a:pt x="2354" y="0"/>
                  </a:lnTo>
                  <a:close/>
                </a:path>
              </a:pathLst>
            </a:custGeom>
            <a:solidFill>
              <a:srgbClr val="FDFDFD"/>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16" name="Google Shape;2717;p41">
              <a:extLst>
                <a:ext uri="{FF2B5EF4-FFF2-40B4-BE49-F238E27FC236}">
                  <a16:creationId xmlns="" xmlns:a16="http://schemas.microsoft.com/office/drawing/2014/main" id="{0D5CF835-47B3-9FB2-DA84-72CBE8EFAA89}"/>
                </a:ext>
              </a:extLst>
            </p:cNvPr>
            <p:cNvSpPr/>
            <p:nvPr/>
          </p:nvSpPr>
          <p:spPr>
            <a:xfrm>
              <a:off x="2551725" y="988100"/>
              <a:ext cx="78075" cy="102075"/>
            </a:xfrm>
            <a:custGeom>
              <a:avLst/>
              <a:gdLst/>
              <a:ahLst/>
              <a:cxnLst/>
              <a:rect l="l" t="t" r="r" b="b"/>
              <a:pathLst>
                <a:path w="3123" h="4083" extrusionOk="0">
                  <a:moveTo>
                    <a:pt x="1729" y="0"/>
                  </a:moveTo>
                  <a:lnTo>
                    <a:pt x="1393" y="144"/>
                  </a:lnTo>
                  <a:lnTo>
                    <a:pt x="1057" y="384"/>
                  </a:lnTo>
                  <a:lnTo>
                    <a:pt x="769" y="673"/>
                  </a:lnTo>
                  <a:lnTo>
                    <a:pt x="577" y="1057"/>
                  </a:lnTo>
                  <a:lnTo>
                    <a:pt x="145" y="1969"/>
                  </a:lnTo>
                  <a:lnTo>
                    <a:pt x="97" y="2209"/>
                  </a:lnTo>
                  <a:lnTo>
                    <a:pt x="1" y="2450"/>
                  </a:lnTo>
                  <a:lnTo>
                    <a:pt x="1" y="2690"/>
                  </a:lnTo>
                  <a:lnTo>
                    <a:pt x="1" y="2930"/>
                  </a:lnTo>
                  <a:lnTo>
                    <a:pt x="49" y="3170"/>
                  </a:lnTo>
                  <a:lnTo>
                    <a:pt x="97" y="3410"/>
                  </a:lnTo>
                  <a:lnTo>
                    <a:pt x="337" y="3842"/>
                  </a:lnTo>
                  <a:lnTo>
                    <a:pt x="529" y="3938"/>
                  </a:lnTo>
                  <a:lnTo>
                    <a:pt x="865" y="4034"/>
                  </a:lnTo>
                  <a:lnTo>
                    <a:pt x="1201" y="4082"/>
                  </a:lnTo>
                  <a:lnTo>
                    <a:pt x="1537" y="3986"/>
                  </a:lnTo>
                  <a:lnTo>
                    <a:pt x="1874" y="3890"/>
                  </a:lnTo>
                  <a:lnTo>
                    <a:pt x="2210" y="3650"/>
                  </a:lnTo>
                  <a:lnTo>
                    <a:pt x="2498" y="3410"/>
                  </a:lnTo>
                  <a:lnTo>
                    <a:pt x="2738" y="3074"/>
                  </a:lnTo>
                  <a:lnTo>
                    <a:pt x="2930" y="2690"/>
                  </a:lnTo>
                  <a:lnTo>
                    <a:pt x="3074" y="2305"/>
                  </a:lnTo>
                  <a:lnTo>
                    <a:pt x="3122" y="1921"/>
                  </a:lnTo>
                  <a:lnTo>
                    <a:pt x="3122" y="1537"/>
                  </a:lnTo>
                  <a:lnTo>
                    <a:pt x="3074" y="1153"/>
                  </a:lnTo>
                  <a:lnTo>
                    <a:pt x="2930" y="817"/>
                  </a:lnTo>
                  <a:lnTo>
                    <a:pt x="2738" y="529"/>
                  </a:lnTo>
                  <a:lnTo>
                    <a:pt x="2498" y="288"/>
                  </a:lnTo>
                  <a:lnTo>
                    <a:pt x="2210" y="96"/>
                  </a:lnTo>
                  <a:lnTo>
                    <a:pt x="1970" y="48"/>
                  </a:lnTo>
                  <a:lnTo>
                    <a:pt x="1729" y="0"/>
                  </a:lnTo>
                  <a:close/>
                </a:path>
              </a:pathLst>
            </a:custGeom>
            <a:solidFill>
              <a:srgbClr val="210A06"/>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17" name="Google Shape;2718;p41">
              <a:extLst>
                <a:ext uri="{FF2B5EF4-FFF2-40B4-BE49-F238E27FC236}">
                  <a16:creationId xmlns="" xmlns:a16="http://schemas.microsoft.com/office/drawing/2014/main" id="{0CE2FEC3-F53B-BB7B-4CA1-3C10EF85118E}"/>
                </a:ext>
              </a:extLst>
            </p:cNvPr>
            <p:cNvSpPr/>
            <p:nvPr/>
          </p:nvSpPr>
          <p:spPr>
            <a:xfrm>
              <a:off x="2402850" y="1046925"/>
              <a:ext cx="147700" cy="110475"/>
            </a:xfrm>
            <a:custGeom>
              <a:avLst/>
              <a:gdLst/>
              <a:ahLst/>
              <a:cxnLst/>
              <a:rect l="l" t="t" r="r" b="b"/>
              <a:pathLst>
                <a:path w="5908" h="4419" extrusionOk="0">
                  <a:moveTo>
                    <a:pt x="1057" y="1"/>
                  </a:moveTo>
                  <a:lnTo>
                    <a:pt x="817" y="49"/>
                  </a:lnTo>
                  <a:lnTo>
                    <a:pt x="577" y="193"/>
                  </a:lnTo>
                  <a:lnTo>
                    <a:pt x="385" y="385"/>
                  </a:lnTo>
                  <a:lnTo>
                    <a:pt x="241" y="673"/>
                  </a:lnTo>
                  <a:lnTo>
                    <a:pt x="97" y="913"/>
                  </a:lnTo>
                  <a:lnTo>
                    <a:pt x="48" y="1249"/>
                  </a:lnTo>
                  <a:lnTo>
                    <a:pt x="0" y="1585"/>
                  </a:lnTo>
                  <a:lnTo>
                    <a:pt x="0" y="1922"/>
                  </a:lnTo>
                  <a:lnTo>
                    <a:pt x="97" y="2306"/>
                  </a:lnTo>
                  <a:lnTo>
                    <a:pt x="193" y="2642"/>
                  </a:lnTo>
                  <a:lnTo>
                    <a:pt x="385" y="2978"/>
                  </a:lnTo>
                  <a:lnTo>
                    <a:pt x="673" y="3314"/>
                  </a:lnTo>
                  <a:lnTo>
                    <a:pt x="1009" y="3602"/>
                  </a:lnTo>
                  <a:lnTo>
                    <a:pt x="1441" y="3891"/>
                  </a:lnTo>
                  <a:lnTo>
                    <a:pt x="2114" y="4131"/>
                  </a:lnTo>
                  <a:lnTo>
                    <a:pt x="2738" y="4323"/>
                  </a:lnTo>
                  <a:lnTo>
                    <a:pt x="3266" y="4419"/>
                  </a:lnTo>
                  <a:lnTo>
                    <a:pt x="3746" y="4371"/>
                  </a:lnTo>
                  <a:lnTo>
                    <a:pt x="4179" y="4323"/>
                  </a:lnTo>
                  <a:lnTo>
                    <a:pt x="4611" y="4179"/>
                  </a:lnTo>
                  <a:lnTo>
                    <a:pt x="4947" y="3987"/>
                  </a:lnTo>
                  <a:lnTo>
                    <a:pt x="5235" y="3746"/>
                  </a:lnTo>
                  <a:lnTo>
                    <a:pt x="5427" y="3458"/>
                  </a:lnTo>
                  <a:lnTo>
                    <a:pt x="5619" y="3170"/>
                  </a:lnTo>
                  <a:lnTo>
                    <a:pt x="5763" y="2882"/>
                  </a:lnTo>
                  <a:lnTo>
                    <a:pt x="5860" y="2594"/>
                  </a:lnTo>
                  <a:lnTo>
                    <a:pt x="5908" y="2306"/>
                  </a:lnTo>
                  <a:lnTo>
                    <a:pt x="5908" y="2018"/>
                  </a:lnTo>
                  <a:lnTo>
                    <a:pt x="5860" y="1777"/>
                  </a:lnTo>
                  <a:lnTo>
                    <a:pt x="5763" y="1633"/>
                  </a:lnTo>
                  <a:lnTo>
                    <a:pt x="5523" y="1393"/>
                  </a:lnTo>
                  <a:lnTo>
                    <a:pt x="5283" y="1249"/>
                  </a:lnTo>
                  <a:lnTo>
                    <a:pt x="5043" y="1201"/>
                  </a:lnTo>
                  <a:lnTo>
                    <a:pt x="4707" y="1153"/>
                  </a:lnTo>
                  <a:lnTo>
                    <a:pt x="4227" y="1105"/>
                  </a:lnTo>
                  <a:lnTo>
                    <a:pt x="3554" y="913"/>
                  </a:lnTo>
                  <a:lnTo>
                    <a:pt x="2690" y="625"/>
                  </a:lnTo>
                  <a:lnTo>
                    <a:pt x="1537" y="97"/>
                  </a:lnTo>
                  <a:lnTo>
                    <a:pt x="1297" y="1"/>
                  </a:lnTo>
                  <a:close/>
                </a:path>
              </a:pathLst>
            </a:custGeom>
            <a:solidFill>
              <a:srgbClr val="FDFDFD"/>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18" name="Google Shape;2719;p41">
              <a:extLst>
                <a:ext uri="{FF2B5EF4-FFF2-40B4-BE49-F238E27FC236}">
                  <a16:creationId xmlns="" xmlns:a16="http://schemas.microsoft.com/office/drawing/2014/main" id="{EF796BB9-6338-D541-2222-41F5320B94C0}"/>
                </a:ext>
              </a:extLst>
            </p:cNvPr>
            <p:cNvSpPr/>
            <p:nvPr/>
          </p:nvSpPr>
          <p:spPr>
            <a:xfrm>
              <a:off x="2489300" y="1000100"/>
              <a:ext cx="25225" cy="20425"/>
            </a:xfrm>
            <a:custGeom>
              <a:avLst/>
              <a:gdLst/>
              <a:ahLst/>
              <a:cxnLst/>
              <a:rect l="l" t="t" r="r" b="b"/>
              <a:pathLst>
                <a:path w="1009" h="817" extrusionOk="0">
                  <a:moveTo>
                    <a:pt x="288" y="1"/>
                  </a:moveTo>
                  <a:lnTo>
                    <a:pt x="288" y="49"/>
                  </a:lnTo>
                  <a:lnTo>
                    <a:pt x="96" y="385"/>
                  </a:lnTo>
                  <a:lnTo>
                    <a:pt x="48" y="577"/>
                  </a:lnTo>
                  <a:lnTo>
                    <a:pt x="0" y="673"/>
                  </a:lnTo>
                  <a:lnTo>
                    <a:pt x="0" y="769"/>
                  </a:lnTo>
                  <a:lnTo>
                    <a:pt x="48" y="817"/>
                  </a:lnTo>
                  <a:lnTo>
                    <a:pt x="144" y="817"/>
                  </a:lnTo>
                  <a:lnTo>
                    <a:pt x="192" y="721"/>
                  </a:lnTo>
                  <a:lnTo>
                    <a:pt x="192" y="625"/>
                  </a:lnTo>
                  <a:lnTo>
                    <a:pt x="240" y="433"/>
                  </a:lnTo>
                  <a:lnTo>
                    <a:pt x="330" y="223"/>
                  </a:lnTo>
                  <a:lnTo>
                    <a:pt x="330" y="223"/>
                  </a:lnTo>
                  <a:lnTo>
                    <a:pt x="336" y="241"/>
                  </a:lnTo>
                  <a:lnTo>
                    <a:pt x="384" y="433"/>
                  </a:lnTo>
                  <a:lnTo>
                    <a:pt x="481" y="721"/>
                  </a:lnTo>
                  <a:lnTo>
                    <a:pt x="481" y="769"/>
                  </a:lnTo>
                  <a:lnTo>
                    <a:pt x="625" y="769"/>
                  </a:lnTo>
                  <a:lnTo>
                    <a:pt x="1009" y="433"/>
                  </a:lnTo>
                  <a:lnTo>
                    <a:pt x="1009" y="337"/>
                  </a:lnTo>
                  <a:lnTo>
                    <a:pt x="1009" y="289"/>
                  </a:lnTo>
                  <a:lnTo>
                    <a:pt x="961" y="241"/>
                  </a:lnTo>
                  <a:lnTo>
                    <a:pt x="865" y="289"/>
                  </a:lnTo>
                  <a:lnTo>
                    <a:pt x="605" y="516"/>
                  </a:lnTo>
                  <a:lnTo>
                    <a:pt x="605" y="516"/>
                  </a:lnTo>
                  <a:lnTo>
                    <a:pt x="529" y="337"/>
                  </a:lnTo>
                  <a:lnTo>
                    <a:pt x="481" y="241"/>
                  </a:lnTo>
                  <a:lnTo>
                    <a:pt x="384" y="49"/>
                  </a:lnTo>
                  <a:lnTo>
                    <a:pt x="384" y="1"/>
                  </a:lnTo>
                  <a:close/>
                </a:path>
              </a:pathLst>
            </a:custGeom>
            <a:solidFill>
              <a:srgbClr val="4D2A22"/>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19" name="Google Shape;2720;p41">
              <a:extLst>
                <a:ext uri="{FF2B5EF4-FFF2-40B4-BE49-F238E27FC236}">
                  <a16:creationId xmlns="" xmlns:a16="http://schemas.microsoft.com/office/drawing/2014/main" id="{6D8BBEDC-65F0-AA17-DCA6-9A3E59FF1BFD}"/>
                </a:ext>
              </a:extLst>
            </p:cNvPr>
            <p:cNvSpPr/>
            <p:nvPr/>
          </p:nvSpPr>
          <p:spPr>
            <a:xfrm>
              <a:off x="2383650" y="904050"/>
              <a:ext cx="108075" cy="118900"/>
            </a:xfrm>
            <a:custGeom>
              <a:avLst/>
              <a:gdLst/>
              <a:ahLst/>
              <a:cxnLst/>
              <a:rect l="l" t="t" r="r" b="b"/>
              <a:pathLst>
                <a:path w="4323" h="4756" extrusionOk="0">
                  <a:moveTo>
                    <a:pt x="2161" y="1"/>
                  </a:moveTo>
                  <a:lnTo>
                    <a:pt x="1777" y="97"/>
                  </a:lnTo>
                  <a:lnTo>
                    <a:pt x="1441" y="241"/>
                  </a:lnTo>
                  <a:lnTo>
                    <a:pt x="1153" y="433"/>
                  </a:lnTo>
                  <a:lnTo>
                    <a:pt x="865" y="721"/>
                  </a:lnTo>
                  <a:lnTo>
                    <a:pt x="672" y="1057"/>
                  </a:lnTo>
                  <a:lnTo>
                    <a:pt x="192" y="1970"/>
                  </a:lnTo>
                  <a:lnTo>
                    <a:pt x="48" y="2306"/>
                  </a:lnTo>
                  <a:lnTo>
                    <a:pt x="0" y="2690"/>
                  </a:lnTo>
                  <a:lnTo>
                    <a:pt x="0" y="3074"/>
                  </a:lnTo>
                  <a:lnTo>
                    <a:pt x="96" y="3410"/>
                  </a:lnTo>
                  <a:lnTo>
                    <a:pt x="240" y="3746"/>
                  </a:lnTo>
                  <a:lnTo>
                    <a:pt x="480" y="4083"/>
                  </a:lnTo>
                  <a:lnTo>
                    <a:pt x="720" y="4323"/>
                  </a:lnTo>
                  <a:lnTo>
                    <a:pt x="1057" y="4563"/>
                  </a:lnTo>
                  <a:lnTo>
                    <a:pt x="1441" y="4659"/>
                  </a:lnTo>
                  <a:lnTo>
                    <a:pt x="1825" y="4755"/>
                  </a:lnTo>
                  <a:lnTo>
                    <a:pt x="2161" y="4755"/>
                  </a:lnTo>
                  <a:lnTo>
                    <a:pt x="2545" y="4659"/>
                  </a:lnTo>
                  <a:lnTo>
                    <a:pt x="2882" y="4515"/>
                  </a:lnTo>
                  <a:lnTo>
                    <a:pt x="3170" y="4275"/>
                  </a:lnTo>
                  <a:lnTo>
                    <a:pt x="3458" y="4035"/>
                  </a:lnTo>
                  <a:lnTo>
                    <a:pt x="3650" y="3698"/>
                  </a:lnTo>
                  <a:lnTo>
                    <a:pt x="4082" y="2786"/>
                  </a:lnTo>
                  <a:lnTo>
                    <a:pt x="4226" y="2402"/>
                  </a:lnTo>
                  <a:lnTo>
                    <a:pt x="4322" y="2018"/>
                  </a:lnTo>
                  <a:lnTo>
                    <a:pt x="4274" y="1681"/>
                  </a:lnTo>
                  <a:lnTo>
                    <a:pt x="4226" y="1297"/>
                  </a:lnTo>
                  <a:lnTo>
                    <a:pt x="4082" y="961"/>
                  </a:lnTo>
                  <a:lnTo>
                    <a:pt x="3842" y="673"/>
                  </a:lnTo>
                  <a:lnTo>
                    <a:pt x="3554" y="385"/>
                  </a:lnTo>
                  <a:lnTo>
                    <a:pt x="3266" y="193"/>
                  </a:lnTo>
                  <a:lnTo>
                    <a:pt x="2882" y="49"/>
                  </a:lnTo>
                  <a:lnTo>
                    <a:pt x="2497" y="1"/>
                  </a:lnTo>
                  <a:close/>
                </a:path>
              </a:pathLst>
            </a:custGeom>
            <a:solidFill>
              <a:srgbClr val="FDFDFD"/>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20" name="Google Shape;2721;p41">
              <a:extLst>
                <a:ext uri="{FF2B5EF4-FFF2-40B4-BE49-F238E27FC236}">
                  <a16:creationId xmlns="" xmlns:a16="http://schemas.microsoft.com/office/drawing/2014/main" id="{FD741CD6-4ED0-479A-9622-972352E2FC3B}"/>
                </a:ext>
              </a:extLst>
            </p:cNvPr>
            <p:cNvSpPr/>
            <p:nvPr/>
          </p:nvSpPr>
          <p:spPr>
            <a:xfrm>
              <a:off x="2383650" y="904050"/>
              <a:ext cx="108075" cy="118900"/>
            </a:xfrm>
            <a:custGeom>
              <a:avLst/>
              <a:gdLst/>
              <a:ahLst/>
              <a:cxnLst/>
              <a:rect l="l" t="t" r="r" b="b"/>
              <a:pathLst>
                <a:path w="4323" h="4756" fill="none" extrusionOk="0">
                  <a:moveTo>
                    <a:pt x="1057" y="4563"/>
                  </a:moveTo>
                  <a:lnTo>
                    <a:pt x="1057" y="4563"/>
                  </a:lnTo>
                  <a:lnTo>
                    <a:pt x="1057" y="4563"/>
                  </a:lnTo>
                  <a:lnTo>
                    <a:pt x="720" y="4323"/>
                  </a:lnTo>
                  <a:lnTo>
                    <a:pt x="480" y="4083"/>
                  </a:lnTo>
                  <a:lnTo>
                    <a:pt x="240" y="3746"/>
                  </a:lnTo>
                  <a:lnTo>
                    <a:pt x="96" y="3410"/>
                  </a:lnTo>
                  <a:lnTo>
                    <a:pt x="0" y="3074"/>
                  </a:lnTo>
                  <a:lnTo>
                    <a:pt x="0" y="2690"/>
                  </a:lnTo>
                  <a:lnTo>
                    <a:pt x="48" y="2306"/>
                  </a:lnTo>
                  <a:lnTo>
                    <a:pt x="192" y="1970"/>
                  </a:lnTo>
                  <a:lnTo>
                    <a:pt x="672" y="1057"/>
                  </a:lnTo>
                  <a:lnTo>
                    <a:pt x="672" y="1057"/>
                  </a:lnTo>
                  <a:lnTo>
                    <a:pt x="865" y="721"/>
                  </a:lnTo>
                  <a:lnTo>
                    <a:pt x="1153" y="433"/>
                  </a:lnTo>
                  <a:lnTo>
                    <a:pt x="1441" y="241"/>
                  </a:lnTo>
                  <a:lnTo>
                    <a:pt x="1777" y="97"/>
                  </a:lnTo>
                  <a:lnTo>
                    <a:pt x="2161" y="1"/>
                  </a:lnTo>
                  <a:lnTo>
                    <a:pt x="2497" y="1"/>
                  </a:lnTo>
                  <a:lnTo>
                    <a:pt x="2882" y="49"/>
                  </a:lnTo>
                  <a:lnTo>
                    <a:pt x="3266" y="193"/>
                  </a:lnTo>
                  <a:lnTo>
                    <a:pt x="3266" y="193"/>
                  </a:lnTo>
                  <a:lnTo>
                    <a:pt x="3554" y="385"/>
                  </a:lnTo>
                  <a:lnTo>
                    <a:pt x="3842" y="673"/>
                  </a:lnTo>
                  <a:lnTo>
                    <a:pt x="4082" y="961"/>
                  </a:lnTo>
                  <a:lnTo>
                    <a:pt x="4226" y="1297"/>
                  </a:lnTo>
                  <a:lnTo>
                    <a:pt x="4274" y="1681"/>
                  </a:lnTo>
                  <a:lnTo>
                    <a:pt x="4322" y="2018"/>
                  </a:lnTo>
                  <a:lnTo>
                    <a:pt x="4226" y="2402"/>
                  </a:lnTo>
                  <a:lnTo>
                    <a:pt x="4082" y="2786"/>
                  </a:lnTo>
                  <a:lnTo>
                    <a:pt x="3650" y="3698"/>
                  </a:lnTo>
                  <a:lnTo>
                    <a:pt x="3650" y="3698"/>
                  </a:lnTo>
                  <a:lnTo>
                    <a:pt x="3458" y="4035"/>
                  </a:lnTo>
                  <a:lnTo>
                    <a:pt x="3170" y="4275"/>
                  </a:lnTo>
                  <a:lnTo>
                    <a:pt x="2882" y="4515"/>
                  </a:lnTo>
                  <a:lnTo>
                    <a:pt x="2545" y="4659"/>
                  </a:lnTo>
                  <a:lnTo>
                    <a:pt x="2161" y="4755"/>
                  </a:lnTo>
                  <a:lnTo>
                    <a:pt x="1825" y="4755"/>
                  </a:lnTo>
                  <a:lnTo>
                    <a:pt x="1441" y="4659"/>
                  </a:lnTo>
                  <a:lnTo>
                    <a:pt x="1057" y="4563"/>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21" name="Google Shape;2722;p41">
              <a:extLst>
                <a:ext uri="{FF2B5EF4-FFF2-40B4-BE49-F238E27FC236}">
                  <a16:creationId xmlns="" xmlns:a16="http://schemas.microsoft.com/office/drawing/2014/main" id="{9B9C194A-85DD-7F4A-58B4-AE3D35FD4263}"/>
                </a:ext>
              </a:extLst>
            </p:cNvPr>
            <p:cNvSpPr/>
            <p:nvPr/>
          </p:nvSpPr>
          <p:spPr>
            <a:xfrm>
              <a:off x="2410050" y="923250"/>
              <a:ext cx="81675" cy="99700"/>
            </a:xfrm>
            <a:custGeom>
              <a:avLst/>
              <a:gdLst/>
              <a:ahLst/>
              <a:cxnLst/>
              <a:rect l="l" t="t" r="r" b="b"/>
              <a:pathLst>
                <a:path w="3267" h="3988" extrusionOk="0">
                  <a:moveTo>
                    <a:pt x="2066" y="1"/>
                  </a:moveTo>
                  <a:lnTo>
                    <a:pt x="1730" y="49"/>
                  </a:lnTo>
                  <a:lnTo>
                    <a:pt x="1393" y="145"/>
                  </a:lnTo>
                  <a:lnTo>
                    <a:pt x="1057" y="337"/>
                  </a:lnTo>
                  <a:lnTo>
                    <a:pt x="769" y="577"/>
                  </a:lnTo>
                  <a:lnTo>
                    <a:pt x="481" y="865"/>
                  </a:lnTo>
                  <a:lnTo>
                    <a:pt x="289" y="1250"/>
                  </a:lnTo>
                  <a:lnTo>
                    <a:pt x="97" y="1634"/>
                  </a:lnTo>
                  <a:lnTo>
                    <a:pt x="1" y="2018"/>
                  </a:lnTo>
                  <a:lnTo>
                    <a:pt x="1" y="2402"/>
                  </a:lnTo>
                  <a:lnTo>
                    <a:pt x="49" y="2786"/>
                  </a:lnTo>
                  <a:lnTo>
                    <a:pt x="145" y="3123"/>
                  </a:lnTo>
                  <a:lnTo>
                    <a:pt x="337" y="3459"/>
                  </a:lnTo>
                  <a:lnTo>
                    <a:pt x="577" y="3699"/>
                  </a:lnTo>
                  <a:lnTo>
                    <a:pt x="865" y="3891"/>
                  </a:lnTo>
                  <a:lnTo>
                    <a:pt x="1057" y="3987"/>
                  </a:lnTo>
                  <a:lnTo>
                    <a:pt x="1537" y="3843"/>
                  </a:lnTo>
                  <a:lnTo>
                    <a:pt x="1778" y="3747"/>
                  </a:lnTo>
                  <a:lnTo>
                    <a:pt x="1970" y="3651"/>
                  </a:lnTo>
                  <a:lnTo>
                    <a:pt x="2162" y="3507"/>
                  </a:lnTo>
                  <a:lnTo>
                    <a:pt x="2306" y="3315"/>
                  </a:lnTo>
                  <a:lnTo>
                    <a:pt x="2450" y="3123"/>
                  </a:lnTo>
                  <a:lnTo>
                    <a:pt x="2594" y="2930"/>
                  </a:lnTo>
                  <a:lnTo>
                    <a:pt x="3026" y="2018"/>
                  </a:lnTo>
                  <a:lnTo>
                    <a:pt x="3170" y="1634"/>
                  </a:lnTo>
                  <a:lnTo>
                    <a:pt x="3266" y="1202"/>
                  </a:lnTo>
                  <a:lnTo>
                    <a:pt x="3218" y="817"/>
                  </a:lnTo>
                  <a:lnTo>
                    <a:pt x="3122" y="433"/>
                  </a:lnTo>
                  <a:lnTo>
                    <a:pt x="2930" y="289"/>
                  </a:lnTo>
                  <a:lnTo>
                    <a:pt x="2738" y="145"/>
                  </a:lnTo>
                  <a:lnTo>
                    <a:pt x="2402" y="1"/>
                  </a:lnTo>
                  <a:close/>
                </a:path>
              </a:pathLst>
            </a:custGeom>
            <a:solidFill>
              <a:srgbClr val="210A06"/>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22" name="Google Shape;2723;p41">
              <a:extLst>
                <a:ext uri="{FF2B5EF4-FFF2-40B4-BE49-F238E27FC236}">
                  <a16:creationId xmlns="" xmlns:a16="http://schemas.microsoft.com/office/drawing/2014/main" id="{D9A5562F-D058-C34B-B9D2-61C99659F4AA}"/>
                </a:ext>
              </a:extLst>
            </p:cNvPr>
            <p:cNvSpPr/>
            <p:nvPr/>
          </p:nvSpPr>
          <p:spPr>
            <a:xfrm>
              <a:off x="2269575" y="593100"/>
              <a:ext cx="609950" cy="678375"/>
            </a:xfrm>
            <a:custGeom>
              <a:avLst/>
              <a:gdLst/>
              <a:ahLst/>
              <a:cxnLst/>
              <a:rect l="l" t="t" r="r" b="b"/>
              <a:pathLst>
                <a:path w="24398" h="27135" extrusionOk="0">
                  <a:moveTo>
                    <a:pt x="7733" y="0"/>
                  </a:moveTo>
                  <a:lnTo>
                    <a:pt x="7493" y="48"/>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410" y="4226"/>
                  </a:lnTo>
                  <a:lnTo>
                    <a:pt x="2210" y="4754"/>
                  </a:lnTo>
                  <a:lnTo>
                    <a:pt x="1489" y="5139"/>
                  </a:lnTo>
                  <a:lnTo>
                    <a:pt x="865" y="5523"/>
                  </a:lnTo>
                  <a:lnTo>
                    <a:pt x="337" y="5907"/>
                  </a:lnTo>
                  <a:lnTo>
                    <a:pt x="145" y="6099"/>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778" y="7684"/>
                  </a:lnTo>
                  <a:lnTo>
                    <a:pt x="1634" y="8116"/>
                  </a:lnTo>
                  <a:lnTo>
                    <a:pt x="1345" y="8981"/>
                  </a:lnTo>
                  <a:lnTo>
                    <a:pt x="1105" y="9605"/>
                  </a:lnTo>
                  <a:lnTo>
                    <a:pt x="913" y="10229"/>
                  </a:lnTo>
                  <a:lnTo>
                    <a:pt x="769" y="10902"/>
                  </a:lnTo>
                  <a:lnTo>
                    <a:pt x="625" y="11574"/>
                  </a:lnTo>
                  <a:lnTo>
                    <a:pt x="529" y="12294"/>
                  </a:lnTo>
                  <a:lnTo>
                    <a:pt x="433" y="13015"/>
                  </a:lnTo>
                  <a:lnTo>
                    <a:pt x="433" y="13783"/>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8453" y="8885"/>
                  </a:lnTo>
                  <a:lnTo>
                    <a:pt x="8885" y="9125"/>
                  </a:lnTo>
                  <a:lnTo>
                    <a:pt x="9318" y="9461"/>
                  </a:lnTo>
                  <a:lnTo>
                    <a:pt x="9510" y="9701"/>
                  </a:lnTo>
                  <a:lnTo>
                    <a:pt x="9702" y="9941"/>
                  </a:lnTo>
                  <a:lnTo>
                    <a:pt x="9894" y="10181"/>
                  </a:lnTo>
                  <a:lnTo>
                    <a:pt x="10038" y="10518"/>
                  </a:lnTo>
                  <a:lnTo>
                    <a:pt x="10038" y="10373"/>
                  </a:lnTo>
                  <a:lnTo>
                    <a:pt x="10038" y="10085"/>
                  </a:lnTo>
                  <a:lnTo>
                    <a:pt x="10038" y="9989"/>
                  </a:lnTo>
                  <a:lnTo>
                    <a:pt x="10134" y="9893"/>
                  </a:lnTo>
                  <a:lnTo>
                    <a:pt x="10230" y="9797"/>
                  </a:lnTo>
                  <a:lnTo>
                    <a:pt x="10374" y="9797"/>
                  </a:lnTo>
                  <a:lnTo>
                    <a:pt x="10518" y="9941"/>
                  </a:lnTo>
                  <a:lnTo>
                    <a:pt x="10710" y="10133"/>
                  </a:lnTo>
                  <a:lnTo>
                    <a:pt x="10854" y="10421"/>
                  </a:lnTo>
                  <a:lnTo>
                    <a:pt x="10950" y="10710"/>
                  </a:lnTo>
                  <a:lnTo>
                    <a:pt x="11143" y="11238"/>
                  </a:lnTo>
                  <a:lnTo>
                    <a:pt x="11239" y="11478"/>
                  </a:lnTo>
                  <a:lnTo>
                    <a:pt x="12247" y="11190"/>
                  </a:lnTo>
                  <a:lnTo>
                    <a:pt x="12967" y="11046"/>
                  </a:lnTo>
                  <a:lnTo>
                    <a:pt x="13256" y="10998"/>
                  </a:lnTo>
                  <a:lnTo>
                    <a:pt x="13448" y="10998"/>
                  </a:lnTo>
                  <a:lnTo>
                    <a:pt x="13544" y="11046"/>
                  </a:lnTo>
                  <a:lnTo>
                    <a:pt x="13592" y="11142"/>
                  </a:lnTo>
                  <a:lnTo>
                    <a:pt x="13544" y="11238"/>
                  </a:lnTo>
                  <a:lnTo>
                    <a:pt x="13496" y="11382"/>
                  </a:lnTo>
                  <a:lnTo>
                    <a:pt x="13352" y="11622"/>
                  </a:lnTo>
                  <a:lnTo>
                    <a:pt x="13256" y="11718"/>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6425" y="3362"/>
                  </a:lnTo>
                  <a:lnTo>
                    <a:pt x="15753" y="2641"/>
                  </a:lnTo>
                  <a:lnTo>
                    <a:pt x="15081" y="1969"/>
                  </a:lnTo>
                  <a:lnTo>
                    <a:pt x="14456" y="1393"/>
                  </a:lnTo>
                  <a:lnTo>
                    <a:pt x="13880" y="912"/>
                  </a:lnTo>
                  <a:lnTo>
                    <a:pt x="13400" y="576"/>
                  </a:lnTo>
                  <a:lnTo>
                    <a:pt x="12967" y="384"/>
                  </a:lnTo>
                  <a:lnTo>
                    <a:pt x="12823"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247" y="2737"/>
                  </a:lnTo>
                  <a:lnTo>
                    <a:pt x="11671" y="2209"/>
                  </a:lnTo>
                  <a:lnTo>
                    <a:pt x="10998" y="1633"/>
                  </a:lnTo>
                  <a:lnTo>
                    <a:pt x="10326" y="1153"/>
                  </a:lnTo>
                  <a:lnTo>
                    <a:pt x="9606" y="672"/>
                  </a:lnTo>
                  <a:lnTo>
                    <a:pt x="8885" y="288"/>
                  </a:lnTo>
                  <a:lnTo>
                    <a:pt x="8261" y="96"/>
                  </a:lnTo>
                  <a:lnTo>
                    <a:pt x="7973" y="0"/>
                  </a:lnTo>
                  <a:close/>
                </a:path>
              </a:pathLst>
            </a:custGeom>
            <a:solidFill>
              <a:srgbClr val="210A06"/>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23" name="Google Shape;2724;p41">
              <a:extLst>
                <a:ext uri="{FF2B5EF4-FFF2-40B4-BE49-F238E27FC236}">
                  <a16:creationId xmlns="" xmlns:a16="http://schemas.microsoft.com/office/drawing/2014/main" id="{0C83AC46-1EA7-7CAF-4414-84A5E7EEFA4A}"/>
                </a:ext>
              </a:extLst>
            </p:cNvPr>
            <p:cNvSpPr/>
            <p:nvPr/>
          </p:nvSpPr>
          <p:spPr>
            <a:xfrm>
              <a:off x="2269575" y="593100"/>
              <a:ext cx="609950" cy="678375"/>
            </a:xfrm>
            <a:custGeom>
              <a:avLst/>
              <a:gdLst/>
              <a:ahLst/>
              <a:cxnLst/>
              <a:rect l="l" t="t" r="r" b="b"/>
              <a:pathLst>
                <a:path w="24398" h="27135" fill="none" extrusionOk="0">
                  <a:moveTo>
                    <a:pt x="24349" y="13591"/>
                  </a:moveTo>
                  <a:lnTo>
                    <a:pt x="24349" y="13591"/>
                  </a:lnTo>
                  <a:lnTo>
                    <a:pt x="24301" y="12679"/>
                  </a:lnTo>
                  <a:lnTo>
                    <a:pt x="24157" y="11862"/>
                  </a:lnTo>
                  <a:lnTo>
                    <a:pt x="23965" y="11046"/>
                  </a:lnTo>
                  <a:lnTo>
                    <a:pt x="23677" y="10325"/>
                  </a:lnTo>
                  <a:lnTo>
                    <a:pt x="23389" y="9605"/>
                  </a:lnTo>
                  <a:lnTo>
                    <a:pt x="23005" y="8981"/>
                  </a:lnTo>
                  <a:lnTo>
                    <a:pt x="22621" y="8356"/>
                  </a:lnTo>
                  <a:lnTo>
                    <a:pt x="22140" y="7780"/>
                  </a:lnTo>
                  <a:lnTo>
                    <a:pt x="21660" y="7252"/>
                  </a:lnTo>
                  <a:lnTo>
                    <a:pt x="21084" y="6724"/>
                  </a:lnTo>
                  <a:lnTo>
                    <a:pt x="20507" y="6243"/>
                  </a:lnTo>
                  <a:lnTo>
                    <a:pt x="19883" y="5763"/>
                  </a:lnTo>
                  <a:lnTo>
                    <a:pt x="19259" y="5331"/>
                  </a:lnTo>
                  <a:lnTo>
                    <a:pt x="18586" y="4947"/>
                  </a:lnTo>
                  <a:lnTo>
                    <a:pt x="17098" y="4178"/>
                  </a:lnTo>
                  <a:lnTo>
                    <a:pt x="17098" y="4178"/>
                  </a:lnTo>
                  <a:lnTo>
                    <a:pt x="16425" y="3362"/>
                  </a:lnTo>
                  <a:lnTo>
                    <a:pt x="15753" y="2641"/>
                  </a:lnTo>
                  <a:lnTo>
                    <a:pt x="15081" y="1969"/>
                  </a:lnTo>
                  <a:lnTo>
                    <a:pt x="14456" y="1393"/>
                  </a:lnTo>
                  <a:lnTo>
                    <a:pt x="13880" y="912"/>
                  </a:lnTo>
                  <a:lnTo>
                    <a:pt x="13400" y="576"/>
                  </a:lnTo>
                  <a:lnTo>
                    <a:pt x="12967" y="384"/>
                  </a:lnTo>
                  <a:lnTo>
                    <a:pt x="12823" y="288"/>
                  </a:lnTo>
                  <a:lnTo>
                    <a:pt x="12679" y="288"/>
                  </a:lnTo>
                  <a:lnTo>
                    <a:pt x="12679" y="288"/>
                  </a:lnTo>
                  <a:lnTo>
                    <a:pt x="12583" y="288"/>
                  </a:lnTo>
                  <a:lnTo>
                    <a:pt x="12487" y="384"/>
                  </a:lnTo>
                  <a:lnTo>
                    <a:pt x="12391" y="432"/>
                  </a:lnTo>
                  <a:lnTo>
                    <a:pt x="12343" y="528"/>
                  </a:lnTo>
                  <a:lnTo>
                    <a:pt x="12295" y="816"/>
                  </a:lnTo>
                  <a:lnTo>
                    <a:pt x="12295" y="1153"/>
                  </a:lnTo>
                  <a:lnTo>
                    <a:pt x="12343" y="1537"/>
                  </a:lnTo>
                  <a:lnTo>
                    <a:pt x="12439" y="1969"/>
                  </a:lnTo>
                  <a:lnTo>
                    <a:pt x="12679" y="2785"/>
                  </a:lnTo>
                  <a:lnTo>
                    <a:pt x="12679" y="2785"/>
                  </a:lnTo>
                  <a:lnTo>
                    <a:pt x="12247" y="2737"/>
                  </a:lnTo>
                  <a:lnTo>
                    <a:pt x="12247" y="2737"/>
                  </a:lnTo>
                  <a:lnTo>
                    <a:pt x="11671" y="2209"/>
                  </a:lnTo>
                  <a:lnTo>
                    <a:pt x="10998" y="1633"/>
                  </a:lnTo>
                  <a:lnTo>
                    <a:pt x="10326" y="1153"/>
                  </a:lnTo>
                  <a:lnTo>
                    <a:pt x="9606" y="672"/>
                  </a:lnTo>
                  <a:lnTo>
                    <a:pt x="8885" y="288"/>
                  </a:lnTo>
                  <a:lnTo>
                    <a:pt x="8261" y="96"/>
                  </a:lnTo>
                  <a:lnTo>
                    <a:pt x="7973" y="0"/>
                  </a:lnTo>
                  <a:lnTo>
                    <a:pt x="7733" y="0"/>
                  </a:lnTo>
                  <a:lnTo>
                    <a:pt x="7493" y="48"/>
                  </a:lnTo>
                  <a:lnTo>
                    <a:pt x="7300" y="144"/>
                  </a:lnTo>
                  <a:lnTo>
                    <a:pt x="7300" y="144"/>
                  </a:lnTo>
                  <a:lnTo>
                    <a:pt x="7156" y="288"/>
                  </a:lnTo>
                  <a:lnTo>
                    <a:pt x="7060" y="480"/>
                  </a:lnTo>
                  <a:lnTo>
                    <a:pt x="7012" y="672"/>
                  </a:lnTo>
                  <a:lnTo>
                    <a:pt x="7012" y="864"/>
                  </a:lnTo>
                  <a:lnTo>
                    <a:pt x="7060" y="1105"/>
                  </a:lnTo>
                  <a:lnTo>
                    <a:pt x="7156" y="1297"/>
                  </a:lnTo>
                  <a:lnTo>
                    <a:pt x="7445" y="1729"/>
                  </a:lnTo>
                  <a:lnTo>
                    <a:pt x="7733" y="2113"/>
                  </a:lnTo>
                  <a:lnTo>
                    <a:pt x="8069" y="2449"/>
                  </a:lnTo>
                  <a:lnTo>
                    <a:pt x="8405" y="2737"/>
                  </a:lnTo>
                  <a:lnTo>
                    <a:pt x="8405" y="2737"/>
                  </a:lnTo>
                  <a:lnTo>
                    <a:pt x="7349" y="2545"/>
                  </a:lnTo>
                  <a:lnTo>
                    <a:pt x="6244" y="2353"/>
                  </a:lnTo>
                  <a:lnTo>
                    <a:pt x="4995" y="2161"/>
                  </a:lnTo>
                  <a:lnTo>
                    <a:pt x="3651" y="2017"/>
                  </a:lnTo>
                  <a:lnTo>
                    <a:pt x="2498" y="1969"/>
                  </a:lnTo>
                  <a:lnTo>
                    <a:pt x="1970" y="1969"/>
                  </a:lnTo>
                  <a:lnTo>
                    <a:pt x="1585" y="2065"/>
                  </a:lnTo>
                  <a:lnTo>
                    <a:pt x="1249" y="2161"/>
                  </a:lnTo>
                  <a:lnTo>
                    <a:pt x="1153" y="2209"/>
                  </a:lnTo>
                  <a:lnTo>
                    <a:pt x="1057" y="2305"/>
                  </a:lnTo>
                  <a:lnTo>
                    <a:pt x="1057" y="2305"/>
                  </a:lnTo>
                  <a:lnTo>
                    <a:pt x="1009" y="2497"/>
                  </a:lnTo>
                  <a:lnTo>
                    <a:pt x="1009" y="2689"/>
                  </a:lnTo>
                  <a:lnTo>
                    <a:pt x="1105" y="2833"/>
                  </a:lnTo>
                  <a:lnTo>
                    <a:pt x="1249" y="2978"/>
                  </a:lnTo>
                  <a:lnTo>
                    <a:pt x="1441" y="3122"/>
                  </a:lnTo>
                  <a:lnTo>
                    <a:pt x="1730" y="3266"/>
                  </a:lnTo>
                  <a:lnTo>
                    <a:pt x="2306" y="3506"/>
                  </a:lnTo>
                  <a:lnTo>
                    <a:pt x="2882" y="3698"/>
                  </a:lnTo>
                  <a:lnTo>
                    <a:pt x="3458" y="3842"/>
                  </a:lnTo>
                  <a:lnTo>
                    <a:pt x="3987" y="3986"/>
                  </a:lnTo>
                  <a:lnTo>
                    <a:pt x="3987" y="3986"/>
                  </a:lnTo>
                  <a:lnTo>
                    <a:pt x="3410" y="4226"/>
                  </a:lnTo>
                  <a:lnTo>
                    <a:pt x="2210" y="4754"/>
                  </a:lnTo>
                  <a:lnTo>
                    <a:pt x="1489" y="5139"/>
                  </a:lnTo>
                  <a:lnTo>
                    <a:pt x="865" y="5523"/>
                  </a:lnTo>
                  <a:lnTo>
                    <a:pt x="337" y="5907"/>
                  </a:lnTo>
                  <a:lnTo>
                    <a:pt x="145" y="6099"/>
                  </a:lnTo>
                  <a:lnTo>
                    <a:pt x="49" y="6243"/>
                  </a:lnTo>
                  <a:lnTo>
                    <a:pt x="49" y="6243"/>
                  </a:lnTo>
                  <a:lnTo>
                    <a:pt x="1" y="6435"/>
                  </a:lnTo>
                  <a:lnTo>
                    <a:pt x="1" y="6579"/>
                  </a:lnTo>
                  <a:lnTo>
                    <a:pt x="49" y="6676"/>
                  </a:lnTo>
                  <a:lnTo>
                    <a:pt x="145" y="6820"/>
                  </a:lnTo>
                  <a:lnTo>
                    <a:pt x="433" y="7012"/>
                  </a:lnTo>
                  <a:lnTo>
                    <a:pt x="817" y="7108"/>
                  </a:lnTo>
                  <a:lnTo>
                    <a:pt x="1201" y="7204"/>
                  </a:lnTo>
                  <a:lnTo>
                    <a:pt x="1585" y="7252"/>
                  </a:lnTo>
                  <a:lnTo>
                    <a:pt x="1970" y="7300"/>
                  </a:lnTo>
                  <a:lnTo>
                    <a:pt x="1970" y="7300"/>
                  </a:lnTo>
                  <a:lnTo>
                    <a:pt x="1778" y="7684"/>
                  </a:lnTo>
                  <a:lnTo>
                    <a:pt x="1634" y="8116"/>
                  </a:lnTo>
                  <a:lnTo>
                    <a:pt x="1345" y="8981"/>
                  </a:lnTo>
                  <a:lnTo>
                    <a:pt x="1345" y="8981"/>
                  </a:lnTo>
                  <a:lnTo>
                    <a:pt x="1105" y="9605"/>
                  </a:lnTo>
                  <a:lnTo>
                    <a:pt x="913" y="10229"/>
                  </a:lnTo>
                  <a:lnTo>
                    <a:pt x="769" y="10902"/>
                  </a:lnTo>
                  <a:lnTo>
                    <a:pt x="625" y="11574"/>
                  </a:lnTo>
                  <a:lnTo>
                    <a:pt x="529" y="12294"/>
                  </a:lnTo>
                  <a:lnTo>
                    <a:pt x="433" y="13015"/>
                  </a:lnTo>
                  <a:lnTo>
                    <a:pt x="433" y="13783"/>
                  </a:lnTo>
                  <a:lnTo>
                    <a:pt x="433" y="14552"/>
                  </a:lnTo>
                  <a:lnTo>
                    <a:pt x="433" y="14552"/>
                  </a:lnTo>
                  <a:lnTo>
                    <a:pt x="529" y="14360"/>
                  </a:lnTo>
                  <a:lnTo>
                    <a:pt x="865" y="13831"/>
                  </a:lnTo>
                  <a:lnTo>
                    <a:pt x="1393" y="13063"/>
                  </a:lnTo>
                  <a:lnTo>
                    <a:pt x="2114" y="12102"/>
                  </a:lnTo>
                  <a:lnTo>
                    <a:pt x="2546" y="11622"/>
                  </a:lnTo>
                  <a:lnTo>
                    <a:pt x="3026" y="11094"/>
                  </a:lnTo>
                  <a:lnTo>
                    <a:pt x="3603" y="10614"/>
                  </a:lnTo>
                  <a:lnTo>
                    <a:pt x="4179" y="10133"/>
                  </a:lnTo>
                  <a:lnTo>
                    <a:pt x="4803" y="9701"/>
                  </a:lnTo>
                  <a:lnTo>
                    <a:pt x="5524" y="9317"/>
                  </a:lnTo>
                  <a:lnTo>
                    <a:pt x="6244" y="8981"/>
                  </a:lnTo>
                  <a:lnTo>
                    <a:pt x="7012" y="8693"/>
                  </a:lnTo>
                  <a:lnTo>
                    <a:pt x="7012" y="8693"/>
                  </a:lnTo>
                  <a:lnTo>
                    <a:pt x="8453" y="8885"/>
                  </a:lnTo>
                  <a:lnTo>
                    <a:pt x="8453" y="8885"/>
                  </a:lnTo>
                  <a:lnTo>
                    <a:pt x="8885" y="9125"/>
                  </a:lnTo>
                  <a:lnTo>
                    <a:pt x="9318" y="9461"/>
                  </a:lnTo>
                  <a:lnTo>
                    <a:pt x="9510" y="9701"/>
                  </a:lnTo>
                  <a:lnTo>
                    <a:pt x="9702" y="9941"/>
                  </a:lnTo>
                  <a:lnTo>
                    <a:pt x="9894" y="10181"/>
                  </a:lnTo>
                  <a:lnTo>
                    <a:pt x="10038" y="10518"/>
                  </a:lnTo>
                  <a:lnTo>
                    <a:pt x="10038" y="10518"/>
                  </a:lnTo>
                  <a:lnTo>
                    <a:pt x="10038" y="10373"/>
                  </a:lnTo>
                  <a:lnTo>
                    <a:pt x="10038" y="10085"/>
                  </a:lnTo>
                  <a:lnTo>
                    <a:pt x="10038" y="9989"/>
                  </a:lnTo>
                  <a:lnTo>
                    <a:pt x="10134" y="9893"/>
                  </a:lnTo>
                  <a:lnTo>
                    <a:pt x="10230" y="9797"/>
                  </a:lnTo>
                  <a:lnTo>
                    <a:pt x="10374" y="9797"/>
                  </a:lnTo>
                  <a:lnTo>
                    <a:pt x="10374" y="9797"/>
                  </a:lnTo>
                  <a:lnTo>
                    <a:pt x="10518" y="9941"/>
                  </a:lnTo>
                  <a:lnTo>
                    <a:pt x="10710" y="10133"/>
                  </a:lnTo>
                  <a:lnTo>
                    <a:pt x="10854" y="10421"/>
                  </a:lnTo>
                  <a:lnTo>
                    <a:pt x="10950" y="10710"/>
                  </a:lnTo>
                  <a:lnTo>
                    <a:pt x="11143" y="11238"/>
                  </a:lnTo>
                  <a:lnTo>
                    <a:pt x="11239" y="11478"/>
                  </a:lnTo>
                  <a:lnTo>
                    <a:pt x="11239" y="11478"/>
                  </a:lnTo>
                  <a:lnTo>
                    <a:pt x="12247" y="11190"/>
                  </a:lnTo>
                  <a:lnTo>
                    <a:pt x="12967" y="11046"/>
                  </a:lnTo>
                  <a:lnTo>
                    <a:pt x="13256" y="10998"/>
                  </a:lnTo>
                  <a:lnTo>
                    <a:pt x="13448" y="10998"/>
                  </a:lnTo>
                  <a:lnTo>
                    <a:pt x="13448" y="10998"/>
                  </a:lnTo>
                  <a:lnTo>
                    <a:pt x="13544" y="11046"/>
                  </a:lnTo>
                  <a:lnTo>
                    <a:pt x="13592" y="11142"/>
                  </a:lnTo>
                  <a:lnTo>
                    <a:pt x="13544" y="11238"/>
                  </a:lnTo>
                  <a:lnTo>
                    <a:pt x="13496" y="11382"/>
                  </a:lnTo>
                  <a:lnTo>
                    <a:pt x="13352" y="11622"/>
                  </a:lnTo>
                  <a:lnTo>
                    <a:pt x="13256" y="11718"/>
                  </a:lnTo>
                  <a:lnTo>
                    <a:pt x="15705" y="11814"/>
                  </a:lnTo>
                  <a:lnTo>
                    <a:pt x="15705" y="11814"/>
                  </a:lnTo>
                  <a:lnTo>
                    <a:pt x="16281" y="12342"/>
                  </a:lnTo>
                  <a:lnTo>
                    <a:pt x="16761" y="13015"/>
                  </a:lnTo>
                  <a:lnTo>
                    <a:pt x="17194" y="13687"/>
                  </a:lnTo>
                  <a:lnTo>
                    <a:pt x="17338" y="14071"/>
                  </a:lnTo>
                  <a:lnTo>
                    <a:pt x="17482" y="14456"/>
                  </a:lnTo>
                  <a:lnTo>
                    <a:pt x="17626" y="14888"/>
                  </a:lnTo>
                  <a:lnTo>
                    <a:pt x="17674" y="15320"/>
                  </a:lnTo>
                  <a:lnTo>
                    <a:pt x="17770" y="15752"/>
                  </a:lnTo>
                  <a:lnTo>
                    <a:pt x="17770" y="16233"/>
                  </a:lnTo>
                  <a:lnTo>
                    <a:pt x="17770" y="16713"/>
                  </a:lnTo>
                  <a:lnTo>
                    <a:pt x="17770" y="17241"/>
                  </a:lnTo>
                  <a:lnTo>
                    <a:pt x="17674" y="17769"/>
                  </a:lnTo>
                  <a:lnTo>
                    <a:pt x="17578" y="18346"/>
                  </a:lnTo>
                  <a:lnTo>
                    <a:pt x="17578" y="18346"/>
                  </a:lnTo>
                  <a:lnTo>
                    <a:pt x="16954" y="19018"/>
                  </a:lnTo>
                  <a:lnTo>
                    <a:pt x="16665" y="19354"/>
                  </a:lnTo>
                  <a:lnTo>
                    <a:pt x="16425" y="19642"/>
                  </a:lnTo>
                  <a:lnTo>
                    <a:pt x="16185" y="19978"/>
                  </a:lnTo>
                  <a:lnTo>
                    <a:pt x="16041" y="20363"/>
                  </a:lnTo>
                  <a:lnTo>
                    <a:pt x="15945" y="20747"/>
                  </a:lnTo>
                  <a:lnTo>
                    <a:pt x="15945" y="21179"/>
                  </a:lnTo>
                  <a:lnTo>
                    <a:pt x="18875" y="19978"/>
                  </a:lnTo>
                  <a:lnTo>
                    <a:pt x="18875" y="19978"/>
                  </a:lnTo>
                  <a:lnTo>
                    <a:pt x="19211" y="20267"/>
                  </a:lnTo>
                  <a:lnTo>
                    <a:pt x="19595" y="20603"/>
                  </a:lnTo>
                  <a:lnTo>
                    <a:pt x="19931" y="21083"/>
                  </a:lnTo>
                  <a:lnTo>
                    <a:pt x="20075" y="21371"/>
                  </a:lnTo>
                  <a:lnTo>
                    <a:pt x="20219" y="21659"/>
                  </a:lnTo>
                  <a:lnTo>
                    <a:pt x="20315" y="21948"/>
                  </a:lnTo>
                  <a:lnTo>
                    <a:pt x="20363" y="22284"/>
                  </a:lnTo>
                  <a:lnTo>
                    <a:pt x="20363" y="22668"/>
                  </a:lnTo>
                  <a:lnTo>
                    <a:pt x="20315" y="23004"/>
                  </a:lnTo>
                  <a:lnTo>
                    <a:pt x="20171" y="23388"/>
                  </a:lnTo>
                  <a:lnTo>
                    <a:pt x="19979" y="23820"/>
                  </a:lnTo>
                  <a:lnTo>
                    <a:pt x="19739" y="24253"/>
                  </a:lnTo>
                  <a:lnTo>
                    <a:pt x="19403" y="24685"/>
                  </a:lnTo>
                  <a:lnTo>
                    <a:pt x="19403" y="24685"/>
                  </a:lnTo>
                  <a:lnTo>
                    <a:pt x="19115" y="24973"/>
                  </a:lnTo>
                  <a:lnTo>
                    <a:pt x="18779" y="25213"/>
                  </a:lnTo>
                  <a:lnTo>
                    <a:pt x="18490" y="25405"/>
                  </a:lnTo>
                  <a:lnTo>
                    <a:pt x="18154" y="25549"/>
                  </a:lnTo>
                  <a:lnTo>
                    <a:pt x="17866" y="25597"/>
                  </a:lnTo>
                  <a:lnTo>
                    <a:pt x="17578" y="25645"/>
                  </a:lnTo>
                  <a:lnTo>
                    <a:pt x="17290" y="25693"/>
                  </a:lnTo>
                  <a:lnTo>
                    <a:pt x="17002" y="25645"/>
                  </a:lnTo>
                  <a:lnTo>
                    <a:pt x="16521" y="25549"/>
                  </a:lnTo>
                  <a:lnTo>
                    <a:pt x="16137" y="25453"/>
                  </a:lnTo>
                  <a:lnTo>
                    <a:pt x="15753" y="25309"/>
                  </a:lnTo>
                  <a:lnTo>
                    <a:pt x="15753" y="25309"/>
                  </a:lnTo>
                  <a:lnTo>
                    <a:pt x="15417" y="25597"/>
                  </a:lnTo>
                  <a:lnTo>
                    <a:pt x="15033" y="25886"/>
                  </a:lnTo>
                  <a:lnTo>
                    <a:pt x="14504" y="26222"/>
                  </a:lnTo>
                  <a:lnTo>
                    <a:pt x="13880" y="26558"/>
                  </a:lnTo>
                  <a:lnTo>
                    <a:pt x="13208" y="26846"/>
                  </a:lnTo>
                  <a:lnTo>
                    <a:pt x="12823" y="26942"/>
                  </a:lnTo>
                  <a:lnTo>
                    <a:pt x="12487" y="27038"/>
                  </a:lnTo>
                  <a:lnTo>
                    <a:pt x="12103" y="27086"/>
                  </a:lnTo>
                  <a:lnTo>
                    <a:pt x="11671" y="27086"/>
                  </a:lnTo>
                  <a:lnTo>
                    <a:pt x="11671" y="27086"/>
                  </a:lnTo>
                  <a:lnTo>
                    <a:pt x="12247" y="27134"/>
                  </a:lnTo>
                  <a:lnTo>
                    <a:pt x="12919" y="27086"/>
                  </a:lnTo>
                  <a:lnTo>
                    <a:pt x="13784" y="27038"/>
                  </a:lnTo>
                  <a:lnTo>
                    <a:pt x="14792" y="26942"/>
                  </a:lnTo>
                  <a:lnTo>
                    <a:pt x="15897" y="26702"/>
                  </a:lnTo>
                  <a:lnTo>
                    <a:pt x="16473" y="26558"/>
                  </a:lnTo>
                  <a:lnTo>
                    <a:pt x="17098" y="26366"/>
                  </a:lnTo>
                  <a:lnTo>
                    <a:pt x="17722" y="26126"/>
                  </a:lnTo>
                  <a:lnTo>
                    <a:pt x="18298" y="25886"/>
                  </a:lnTo>
                  <a:lnTo>
                    <a:pt x="18923" y="25549"/>
                  </a:lnTo>
                  <a:lnTo>
                    <a:pt x="19547" y="25213"/>
                  </a:lnTo>
                  <a:lnTo>
                    <a:pt x="20123" y="24829"/>
                  </a:lnTo>
                  <a:lnTo>
                    <a:pt x="20700" y="24349"/>
                  </a:lnTo>
                  <a:lnTo>
                    <a:pt x="21228" y="23820"/>
                  </a:lnTo>
                  <a:lnTo>
                    <a:pt x="21756" y="23244"/>
                  </a:lnTo>
                  <a:lnTo>
                    <a:pt x="22236" y="22620"/>
                  </a:lnTo>
                  <a:lnTo>
                    <a:pt x="22717" y="21948"/>
                  </a:lnTo>
                  <a:lnTo>
                    <a:pt x="23101" y="21179"/>
                  </a:lnTo>
                  <a:lnTo>
                    <a:pt x="23485" y="20315"/>
                  </a:lnTo>
                  <a:lnTo>
                    <a:pt x="23773" y="19402"/>
                  </a:lnTo>
                  <a:lnTo>
                    <a:pt x="24061" y="18394"/>
                  </a:lnTo>
                  <a:lnTo>
                    <a:pt x="24253" y="17337"/>
                  </a:lnTo>
                  <a:lnTo>
                    <a:pt x="24349" y="16184"/>
                  </a:lnTo>
                  <a:lnTo>
                    <a:pt x="24397" y="14936"/>
                  </a:lnTo>
                  <a:lnTo>
                    <a:pt x="24349" y="13591"/>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24" name="Google Shape;2725;p41">
              <a:extLst>
                <a:ext uri="{FF2B5EF4-FFF2-40B4-BE49-F238E27FC236}">
                  <a16:creationId xmlns="" xmlns:a16="http://schemas.microsoft.com/office/drawing/2014/main" id="{CFB2E731-E922-5188-C496-740F947BD042}"/>
                </a:ext>
              </a:extLst>
            </p:cNvPr>
            <p:cNvSpPr/>
            <p:nvPr/>
          </p:nvSpPr>
          <p:spPr>
            <a:xfrm>
              <a:off x="2458075" y="675925"/>
              <a:ext cx="92475" cy="36050"/>
            </a:xfrm>
            <a:custGeom>
              <a:avLst/>
              <a:gdLst/>
              <a:ahLst/>
              <a:cxnLst/>
              <a:rect l="l" t="t" r="r" b="b"/>
              <a:pathLst>
                <a:path w="3699" h="1442" extrusionOk="0">
                  <a:moveTo>
                    <a:pt x="625" y="1"/>
                  </a:moveTo>
                  <a:lnTo>
                    <a:pt x="433" y="49"/>
                  </a:lnTo>
                  <a:lnTo>
                    <a:pt x="241" y="145"/>
                  </a:lnTo>
                  <a:lnTo>
                    <a:pt x="97" y="193"/>
                  </a:lnTo>
                  <a:lnTo>
                    <a:pt x="1" y="337"/>
                  </a:lnTo>
                  <a:lnTo>
                    <a:pt x="1" y="481"/>
                  </a:lnTo>
                  <a:lnTo>
                    <a:pt x="49" y="625"/>
                  </a:lnTo>
                  <a:lnTo>
                    <a:pt x="145" y="817"/>
                  </a:lnTo>
                  <a:lnTo>
                    <a:pt x="337" y="1009"/>
                  </a:lnTo>
                  <a:lnTo>
                    <a:pt x="577" y="1153"/>
                  </a:lnTo>
                  <a:lnTo>
                    <a:pt x="817" y="1249"/>
                  </a:lnTo>
                  <a:lnTo>
                    <a:pt x="1153" y="1345"/>
                  </a:lnTo>
                  <a:lnTo>
                    <a:pt x="1441" y="1393"/>
                  </a:lnTo>
                  <a:lnTo>
                    <a:pt x="2114" y="1441"/>
                  </a:lnTo>
                  <a:lnTo>
                    <a:pt x="2738" y="1393"/>
                  </a:lnTo>
                  <a:lnTo>
                    <a:pt x="3266" y="1249"/>
                  </a:lnTo>
                  <a:lnTo>
                    <a:pt x="3458" y="1201"/>
                  </a:lnTo>
                  <a:lnTo>
                    <a:pt x="3603" y="1057"/>
                  </a:lnTo>
                  <a:lnTo>
                    <a:pt x="3651" y="961"/>
                  </a:lnTo>
                  <a:lnTo>
                    <a:pt x="3699" y="817"/>
                  </a:lnTo>
                  <a:lnTo>
                    <a:pt x="3603" y="625"/>
                  </a:lnTo>
                  <a:lnTo>
                    <a:pt x="3410" y="481"/>
                  </a:lnTo>
                  <a:lnTo>
                    <a:pt x="3122" y="337"/>
                  </a:lnTo>
                  <a:lnTo>
                    <a:pt x="2786" y="241"/>
                  </a:lnTo>
                  <a:lnTo>
                    <a:pt x="2402" y="97"/>
                  </a:lnTo>
                  <a:lnTo>
                    <a:pt x="1970" y="49"/>
                  </a:lnTo>
                  <a:lnTo>
                    <a:pt x="1585" y="1"/>
                  </a:lnTo>
                  <a:close/>
                </a:path>
              </a:pathLst>
            </a:custGeom>
            <a:solidFill>
              <a:srgbClr val="422D29"/>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25" name="Google Shape;2726;p41">
              <a:extLst>
                <a:ext uri="{FF2B5EF4-FFF2-40B4-BE49-F238E27FC236}">
                  <a16:creationId xmlns="" xmlns:a16="http://schemas.microsoft.com/office/drawing/2014/main" id="{FA6914CF-A48B-A4D9-8C9A-A20E9554AF0D}"/>
                </a:ext>
              </a:extLst>
            </p:cNvPr>
            <p:cNvSpPr/>
            <p:nvPr/>
          </p:nvSpPr>
          <p:spPr>
            <a:xfrm>
              <a:off x="2458075" y="675925"/>
              <a:ext cx="92475" cy="36050"/>
            </a:xfrm>
            <a:custGeom>
              <a:avLst/>
              <a:gdLst/>
              <a:ahLst/>
              <a:cxnLst/>
              <a:rect l="l" t="t" r="r" b="b"/>
              <a:pathLst>
                <a:path w="3699" h="1442" fill="none" extrusionOk="0">
                  <a:moveTo>
                    <a:pt x="1153" y="1"/>
                  </a:moveTo>
                  <a:lnTo>
                    <a:pt x="1153" y="1"/>
                  </a:lnTo>
                  <a:lnTo>
                    <a:pt x="625" y="1"/>
                  </a:lnTo>
                  <a:lnTo>
                    <a:pt x="433" y="49"/>
                  </a:lnTo>
                  <a:lnTo>
                    <a:pt x="241" y="145"/>
                  </a:lnTo>
                  <a:lnTo>
                    <a:pt x="97" y="193"/>
                  </a:lnTo>
                  <a:lnTo>
                    <a:pt x="1" y="337"/>
                  </a:lnTo>
                  <a:lnTo>
                    <a:pt x="1" y="481"/>
                  </a:lnTo>
                  <a:lnTo>
                    <a:pt x="49" y="625"/>
                  </a:lnTo>
                  <a:lnTo>
                    <a:pt x="49" y="625"/>
                  </a:lnTo>
                  <a:lnTo>
                    <a:pt x="145" y="817"/>
                  </a:lnTo>
                  <a:lnTo>
                    <a:pt x="337" y="1009"/>
                  </a:lnTo>
                  <a:lnTo>
                    <a:pt x="577" y="1153"/>
                  </a:lnTo>
                  <a:lnTo>
                    <a:pt x="817" y="1249"/>
                  </a:lnTo>
                  <a:lnTo>
                    <a:pt x="1153" y="1345"/>
                  </a:lnTo>
                  <a:lnTo>
                    <a:pt x="1441" y="1393"/>
                  </a:lnTo>
                  <a:lnTo>
                    <a:pt x="2114" y="1441"/>
                  </a:lnTo>
                  <a:lnTo>
                    <a:pt x="2114" y="1441"/>
                  </a:lnTo>
                  <a:lnTo>
                    <a:pt x="2738" y="1393"/>
                  </a:lnTo>
                  <a:lnTo>
                    <a:pt x="3266" y="1249"/>
                  </a:lnTo>
                  <a:lnTo>
                    <a:pt x="3458" y="1201"/>
                  </a:lnTo>
                  <a:lnTo>
                    <a:pt x="3603" y="1057"/>
                  </a:lnTo>
                  <a:lnTo>
                    <a:pt x="3651" y="961"/>
                  </a:lnTo>
                  <a:lnTo>
                    <a:pt x="3699" y="817"/>
                  </a:lnTo>
                  <a:lnTo>
                    <a:pt x="3699" y="817"/>
                  </a:lnTo>
                  <a:lnTo>
                    <a:pt x="3603" y="625"/>
                  </a:lnTo>
                  <a:lnTo>
                    <a:pt x="3410" y="481"/>
                  </a:lnTo>
                  <a:lnTo>
                    <a:pt x="3122" y="337"/>
                  </a:lnTo>
                  <a:lnTo>
                    <a:pt x="2786" y="241"/>
                  </a:lnTo>
                  <a:lnTo>
                    <a:pt x="2402" y="97"/>
                  </a:lnTo>
                  <a:lnTo>
                    <a:pt x="1970" y="49"/>
                  </a:lnTo>
                  <a:lnTo>
                    <a:pt x="1585" y="1"/>
                  </a:lnTo>
                  <a:lnTo>
                    <a:pt x="1153" y="1"/>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26" name="Google Shape;2727;p41">
              <a:extLst>
                <a:ext uri="{FF2B5EF4-FFF2-40B4-BE49-F238E27FC236}">
                  <a16:creationId xmlns="" xmlns:a16="http://schemas.microsoft.com/office/drawing/2014/main" id="{4512BC5B-936A-3128-E971-80742C918CD4}"/>
                </a:ext>
              </a:extLst>
            </p:cNvPr>
            <p:cNvSpPr/>
            <p:nvPr/>
          </p:nvSpPr>
          <p:spPr>
            <a:xfrm>
              <a:off x="2497700" y="721550"/>
              <a:ext cx="52850" cy="28850"/>
            </a:xfrm>
            <a:custGeom>
              <a:avLst/>
              <a:gdLst/>
              <a:ahLst/>
              <a:cxnLst/>
              <a:rect l="l" t="t" r="r" b="b"/>
              <a:pathLst>
                <a:path w="2114" h="1154" extrusionOk="0">
                  <a:moveTo>
                    <a:pt x="1393" y="1"/>
                  </a:moveTo>
                  <a:lnTo>
                    <a:pt x="1105" y="49"/>
                  </a:lnTo>
                  <a:lnTo>
                    <a:pt x="817" y="97"/>
                  </a:lnTo>
                  <a:lnTo>
                    <a:pt x="529" y="193"/>
                  </a:lnTo>
                  <a:lnTo>
                    <a:pt x="289" y="289"/>
                  </a:lnTo>
                  <a:lnTo>
                    <a:pt x="96" y="433"/>
                  </a:lnTo>
                  <a:lnTo>
                    <a:pt x="0" y="577"/>
                  </a:lnTo>
                  <a:lnTo>
                    <a:pt x="0" y="673"/>
                  </a:lnTo>
                  <a:lnTo>
                    <a:pt x="0" y="721"/>
                  </a:lnTo>
                  <a:lnTo>
                    <a:pt x="96" y="913"/>
                  </a:lnTo>
                  <a:lnTo>
                    <a:pt x="289" y="1009"/>
                  </a:lnTo>
                  <a:lnTo>
                    <a:pt x="481" y="1105"/>
                  </a:lnTo>
                  <a:lnTo>
                    <a:pt x="673" y="1153"/>
                  </a:lnTo>
                  <a:lnTo>
                    <a:pt x="913" y="1153"/>
                  </a:lnTo>
                  <a:lnTo>
                    <a:pt x="1153" y="1105"/>
                  </a:lnTo>
                  <a:lnTo>
                    <a:pt x="1441" y="1057"/>
                  </a:lnTo>
                  <a:lnTo>
                    <a:pt x="1633" y="1009"/>
                  </a:lnTo>
                  <a:lnTo>
                    <a:pt x="1825" y="865"/>
                  </a:lnTo>
                  <a:lnTo>
                    <a:pt x="2018" y="769"/>
                  </a:lnTo>
                  <a:lnTo>
                    <a:pt x="2114" y="625"/>
                  </a:lnTo>
                  <a:lnTo>
                    <a:pt x="2114" y="433"/>
                  </a:lnTo>
                  <a:lnTo>
                    <a:pt x="2066" y="289"/>
                  </a:lnTo>
                  <a:lnTo>
                    <a:pt x="1969" y="145"/>
                  </a:lnTo>
                  <a:lnTo>
                    <a:pt x="1825" y="49"/>
                  </a:lnTo>
                  <a:lnTo>
                    <a:pt x="1633" y="1"/>
                  </a:lnTo>
                  <a:close/>
                </a:path>
              </a:pathLst>
            </a:custGeom>
            <a:solidFill>
              <a:srgbClr val="422D29"/>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27" name="Google Shape;2728;p41">
              <a:extLst>
                <a:ext uri="{FF2B5EF4-FFF2-40B4-BE49-F238E27FC236}">
                  <a16:creationId xmlns="" xmlns:a16="http://schemas.microsoft.com/office/drawing/2014/main" id="{EE3BDD06-53E5-CD41-650B-EDF6E3B347FB}"/>
                </a:ext>
              </a:extLst>
            </p:cNvPr>
            <p:cNvSpPr/>
            <p:nvPr/>
          </p:nvSpPr>
          <p:spPr>
            <a:xfrm>
              <a:off x="2497700" y="721550"/>
              <a:ext cx="52850" cy="28850"/>
            </a:xfrm>
            <a:custGeom>
              <a:avLst/>
              <a:gdLst/>
              <a:ahLst/>
              <a:cxnLst/>
              <a:rect l="l" t="t" r="r" b="b"/>
              <a:pathLst>
                <a:path w="2114" h="1154" fill="none" extrusionOk="0">
                  <a:moveTo>
                    <a:pt x="1393" y="1"/>
                  </a:moveTo>
                  <a:lnTo>
                    <a:pt x="1393" y="1"/>
                  </a:lnTo>
                  <a:lnTo>
                    <a:pt x="1105" y="49"/>
                  </a:lnTo>
                  <a:lnTo>
                    <a:pt x="817" y="97"/>
                  </a:lnTo>
                  <a:lnTo>
                    <a:pt x="529" y="193"/>
                  </a:lnTo>
                  <a:lnTo>
                    <a:pt x="289" y="289"/>
                  </a:lnTo>
                  <a:lnTo>
                    <a:pt x="96" y="433"/>
                  </a:lnTo>
                  <a:lnTo>
                    <a:pt x="0" y="577"/>
                  </a:lnTo>
                  <a:lnTo>
                    <a:pt x="0" y="673"/>
                  </a:lnTo>
                  <a:lnTo>
                    <a:pt x="0" y="721"/>
                  </a:lnTo>
                  <a:lnTo>
                    <a:pt x="96" y="913"/>
                  </a:lnTo>
                  <a:lnTo>
                    <a:pt x="96" y="913"/>
                  </a:lnTo>
                  <a:lnTo>
                    <a:pt x="289" y="1009"/>
                  </a:lnTo>
                  <a:lnTo>
                    <a:pt x="481" y="1105"/>
                  </a:lnTo>
                  <a:lnTo>
                    <a:pt x="673" y="1153"/>
                  </a:lnTo>
                  <a:lnTo>
                    <a:pt x="913" y="1153"/>
                  </a:lnTo>
                  <a:lnTo>
                    <a:pt x="913" y="1153"/>
                  </a:lnTo>
                  <a:lnTo>
                    <a:pt x="1153" y="1105"/>
                  </a:lnTo>
                  <a:lnTo>
                    <a:pt x="1441" y="1057"/>
                  </a:lnTo>
                  <a:lnTo>
                    <a:pt x="1633" y="1009"/>
                  </a:lnTo>
                  <a:lnTo>
                    <a:pt x="1825" y="865"/>
                  </a:lnTo>
                  <a:lnTo>
                    <a:pt x="2018" y="769"/>
                  </a:lnTo>
                  <a:lnTo>
                    <a:pt x="2114" y="625"/>
                  </a:lnTo>
                  <a:lnTo>
                    <a:pt x="2114" y="433"/>
                  </a:lnTo>
                  <a:lnTo>
                    <a:pt x="2066" y="289"/>
                  </a:lnTo>
                  <a:lnTo>
                    <a:pt x="2066" y="289"/>
                  </a:lnTo>
                  <a:lnTo>
                    <a:pt x="1969" y="145"/>
                  </a:lnTo>
                  <a:lnTo>
                    <a:pt x="1825" y="49"/>
                  </a:lnTo>
                  <a:lnTo>
                    <a:pt x="1633" y="1"/>
                  </a:lnTo>
                  <a:lnTo>
                    <a:pt x="1393" y="1"/>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28" name="Google Shape;2729;p41">
              <a:extLst>
                <a:ext uri="{FF2B5EF4-FFF2-40B4-BE49-F238E27FC236}">
                  <a16:creationId xmlns="" xmlns:a16="http://schemas.microsoft.com/office/drawing/2014/main" id="{324538A8-4ECA-A610-D63E-F13B81470F0B}"/>
                </a:ext>
              </a:extLst>
            </p:cNvPr>
            <p:cNvSpPr/>
            <p:nvPr/>
          </p:nvSpPr>
          <p:spPr>
            <a:xfrm>
              <a:off x="2801450" y="934075"/>
              <a:ext cx="34850" cy="62450"/>
            </a:xfrm>
            <a:custGeom>
              <a:avLst/>
              <a:gdLst/>
              <a:ahLst/>
              <a:cxnLst/>
              <a:rect l="l" t="t" r="r" b="b"/>
              <a:pathLst>
                <a:path w="1394" h="2498" extrusionOk="0">
                  <a:moveTo>
                    <a:pt x="577" y="0"/>
                  </a:move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673" y="0"/>
                  </a:lnTo>
                  <a:close/>
                </a:path>
              </a:pathLst>
            </a:custGeom>
            <a:solidFill>
              <a:srgbClr val="422D29"/>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29" name="Google Shape;2730;p41">
              <a:extLst>
                <a:ext uri="{FF2B5EF4-FFF2-40B4-BE49-F238E27FC236}">
                  <a16:creationId xmlns="" xmlns:a16="http://schemas.microsoft.com/office/drawing/2014/main" id="{059D2B4E-17EE-89B8-4223-0CFEBF336D62}"/>
                </a:ext>
              </a:extLst>
            </p:cNvPr>
            <p:cNvSpPr/>
            <p:nvPr/>
          </p:nvSpPr>
          <p:spPr>
            <a:xfrm>
              <a:off x="2801450" y="934075"/>
              <a:ext cx="34850" cy="62450"/>
            </a:xfrm>
            <a:custGeom>
              <a:avLst/>
              <a:gdLst/>
              <a:ahLst/>
              <a:cxnLst/>
              <a:rect l="l" t="t" r="r" b="b"/>
              <a:pathLst>
                <a:path w="1394" h="2498" fill="none" extrusionOk="0">
                  <a:moveTo>
                    <a:pt x="577" y="0"/>
                  </a:moveTo>
                  <a:lnTo>
                    <a:pt x="577" y="0"/>
                  </a:lnTo>
                  <a:lnTo>
                    <a:pt x="481" y="48"/>
                  </a:lnTo>
                  <a:lnTo>
                    <a:pt x="385" y="96"/>
                  </a:lnTo>
                  <a:lnTo>
                    <a:pt x="289" y="240"/>
                  </a:lnTo>
                  <a:lnTo>
                    <a:pt x="193" y="384"/>
                  </a:lnTo>
                  <a:lnTo>
                    <a:pt x="49" y="769"/>
                  </a:lnTo>
                  <a:lnTo>
                    <a:pt x="1" y="1201"/>
                  </a:lnTo>
                  <a:lnTo>
                    <a:pt x="1" y="1633"/>
                  </a:lnTo>
                  <a:lnTo>
                    <a:pt x="97" y="2017"/>
                  </a:lnTo>
                  <a:lnTo>
                    <a:pt x="193" y="2209"/>
                  </a:lnTo>
                  <a:lnTo>
                    <a:pt x="289" y="2353"/>
                  </a:lnTo>
                  <a:lnTo>
                    <a:pt x="433" y="2449"/>
                  </a:lnTo>
                  <a:lnTo>
                    <a:pt x="577" y="2497"/>
                  </a:lnTo>
                  <a:lnTo>
                    <a:pt x="577" y="2497"/>
                  </a:lnTo>
                  <a:lnTo>
                    <a:pt x="721" y="2497"/>
                  </a:lnTo>
                  <a:lnTo>
                    <a:pt x="721" y="2497"/>
                  </a:lnTo>
                  <a:lnTo>
                    <a:pt x="865" y="2497"/>
                  </a:lnTo>
                  <a:lnTo>
                    <a:pt x="1009" y="2449"/>
                  </a:lnTo>
                  <a:lnTo>
                    <a:pt x="1153" y="2353"/>
                  </a:lnTo>
                  <a:lnTo>
                    <a:pt x="1201" y="2209"/>
                  </a:lnTo>
                  <a:lnTo>
                    <a:pt x="1346" y="1873"/>
                  </a:lnTo>
                  <a:lnTo>
                    <a:pt x="1394" y="1489"/>
                  </a:lnTo>
                  <a:lnTo>
                    <a:pt x="1346" y="1057"/>
                  </a:lnTo>
                  <a:lnTo>
                    <a:pt x="1201" y="673"/>
                  </a:lnTo>
                  <a:lnTo>
                    <a:pt x="1057" y="336"/>
                  </a:lnTo>
                  <a:lnTo>
                    <a:pt x="913" y="192"/>
                  </a:lnTo>
                  <a:lnTo>
                    <a:pt x="769" y="96"/>
                  </a:lnTo>
                  <a:lnTo>
                    <a:pt x="769" y="96"/>
                  </a:lnTo>
                  <a:lnTo>
                    <a:pt x="673" y="0"/>
                  </a:lnTo>
                  <a:lnTo>
                    <a:pt x="577"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30" name="Google Shape;2731;p41">
              <a:extLst>
                <a:ext uri="{FF2B5EF4-FFF2-40B4-BE49-F238E27FC236}">
                  <a16:creationId xmlns="" xmlns:a16="http://schemas.microsoft.com/office/drawing/2014/main" id="{627EC236-22C8-A759-1DE2-DBE8AFB6FF2C}"/>
                </a:ext>
              </a:extLst>
            </p:cNvPr>
            <p:cNvSpPr/>
            <p:nvPr/>
          </p:nvSpPr>
          <p:spPr>
            <a:xfrm>
              <a:off x="2763050" y="941275"/>
              <a:ext cx="24025" cy="43250"/>
            </a:xfrm>
            <a:custGeom>
              <a:avLst/>
              <a:gdLst/>
              <a:ahLst/>
              <a:cxnLst/>
              <a:rect l="l" t="t" r="r" b="b"/>
              <a:pathLst>
                <a:path w="961" h="1730" extrusionOk="0">
                  <a:moveTo>
                    <a:pt x="336" y="0"/>
                  </a:moveTo>
                  <a:lnTo>
                    <a:pt x="288" y="48"/>
                  </a:lnTo>
                  <a:lnTo>
                    <a:pt x="144" y="240"/>
                  </a:lnTo>
                  <a:lnTo>
                    <a:pt x="48" y="481"/>
                  </a:lnTo>
                  <a:lnTo>
                    <a:pt x="0" y="817"/>
                  </a:lnTo>
                  <a:lnTo>
                    <a:pt x="0" y="1105"/>
                  </a:lnTo>
                  <a:lnTo>
                    <a:pt x="96" y="1393"/>
                  </a:lnTo>
                  <a:lnTo>
                    <a:pt x="240" y="1633"/>
                  </a:lnTo>
                  <a:lnTo>
                    <a:pt x="336" y="1681"/>
                  </a:lnTo>
                  <a:lnTo>
                    <a:pt x="432" y="1729"/>
                  </a:lnTo>
                  <a:lnTo>
                    <a:pt x="624" y="1729"/>
                  </a:lnTo>
                  <a:lnTo>
                    <a:pt x="720" y="1681"/>
                  </a:lnTo>
                  <a:lnTo>
                    <a:pt x="864" y="1537"/>
                  </a:lnTo>
                  <a:lnTo>
                    <a:pt x="961" y="1297"/>
                  </a:lnTo>
                  <a:lnTo>
                    <a:pt x="961" y="1009"/>
                  </a:lnTo>
                  <a:lnTo>
                    <a:pt x="961" y="721"/>
                  </a:lnTo>
                  <a:lnTo>
                    <a:pt x="864" y="433"/>
                  </a:lnTo>
                  <a:lnTo>
                    <a:pt x="720" y="192"/>
                  </a:lnTo>
                  <a:lnTo>
                    <a:pt x="576" y="48"/>
                  </a:lnTo>
                  <a:lnTo>
                    <a:pt x="432" y="0"/>
                  </a:lnTo>
                  <a:close/>
                </a:path>
              </a:pathLst>
            </a:custGeom>
            <a:solidFill>
              <a:srgbClr val="422D29"/>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31" name="Google Shape;2732;p41">
              <a:extLst>
                <a:ext uri="{FF2B5EF4-FFF2-40B4-BE49-F238E27FC236}">
                  <a16:creationId xmlns="" xmlns:a16="http://schemas.microsoft.com/office/drawing/2014/main" id="{175CDE26-E5BF-34D6-3ED7-4B8414718034}"/>
                </a:ext>
              </a:extLst>
            </p:cNvPr>
            <p:cNvSpPr/>
            <p:nvPr/>
          </p:nvSpPr>
          <p:spPr>
            <a:xfrm>
              <a:off x="2763050" y="941275"/>
              <a:ext cx="24025" cy="43250"/>
            </a:xfrm>
            <a:custGeom>
              <a:avLst/>
              <a:gdLst/>
              <a:ahLst/>
              <a:cxnLst/>
              <a:rect l="l" t="t" r="r" b="b"/>
              <a:pathLst>
                <a:path w="961" h="1730" fill="none" extrusionOk="0">
                  <a:moveTo>
                    <a:pt x="432" y="0"/>
                  </a:moveTo>
                  <a:lnTo>
                    <a:pt x="432" y="0"/>
                  </a:lnTo>
                  <a:lnTo>
                    <a:pt x="336" y="0"/>
                  </a:lnTo>
                  <a:lnTo>
                    <a:pt x="288" y="48"/>
                  </a:lnTo>
                  <a:lnTo>
                    <a:pt x="144" y="240"/>
                  </a:lnTo>
                  <a:lnTo>
                    <a:pt x="48" y="481"/>
                  </a:lnTo>
                  <a:lnTo>
                    <a:pt x="0" y="817"/>
                  </a:lnTo>
                  <a:lnTo>
                    <a:pt x="0" y="1105"/>
                  </a:lnTo>
                  <a:lnTo>
                    <a:pt x="96" y="1393"/>
                  </a:lnTo>
                  <a:lnTo>
                    <a:pt x="240" y="1633"/>
                  </a:lnTo>
                  <a:lnTo>
                    <a:pt x="336" y="1681"/>
                  </a:lnTo>
                  <a:lnTo>
                    <a:pt x="432" y="1729"/>
                  </a:lnTo>
                  <a:lnTo>
                    <a:pt x="432" y="1729"/>
                  </a:lnTo>
                  <a:lnTo>
                    <a:pt x="528" y="1729"/>
                  </a:lnTo>
                  <a:lnTo>
                    <a:pt x="528" y="1729"/>
                  </a:lnTo>
                  <a:lnTo>
                    <a:pt x="624" y="1729"/>
                  </a:lnTo>
                  <a:lnTo>
                    <a:pt x="720" y="1681"/>
                  </a:lnTo>
                  <a:lnTo>
                    <a:pt x="864" y="1537"/>
                  </a:lnTo>
                  <a:lnTo>
                    <a:pt x="961" y="1297"/>
                  </a:lnTo>
                  <a:lnTo>
                    <a:pt x="961" y="1009"/>
                  </a:lnTo>
                  <a:lnTo>
                    <a:pt x="961" y="721"/>
                  </a:lnTo>
                  <a:lnTo>
                    <a:pt x="864" y="433"/>
                  </a:lnTo>
                  <a:lnTo>
                    <a:pt x="720" y="192"/>
                  </a:lnTo>
                  <a:lnTo>
                    <a:pt x="576" y="48"/>
                  </a:lnTo>
                  <a:lnTo>
                    <a:pt x="576" y="48"/>
                  </a:lnTo>
                  <a:lnTo>
                    <a:pt x="432"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grpSp>
      <p:grpSp>
        <p:nvGrpSpPr>
          <p:cNvPr id="3" name="Google Shape;2505;p41">
            <a:extLst>
              <a:ext uri="{FF2B5EF4-FFF2-40B4-BE49-F238E27FC236}">
                <a16:creationId xmlns="" xmlns:a16="http://schemas.microsoft.com/office/drawing/2014/main" id="{9663DEB4-12DF-A6F6-421D-EB92D43F11DD}"/>
              </a:ext>
            </a:extLst>
          </p:cNvPr>
          <p:cNvGrpSpPr/>
          <p:nvPr/>
        </p:nvGrpSpPr>
        <p:grpSpPr>
          <a:xfrm>
            <a:off x="12638554" y="5261520"/>
            <a:ext cx="3414653" cy="4224441"/>
            <a:chOff x="1652450" y="2386825"/>
            <a:chExt cx="1066200" cy="1320725"/>
          </a:xfrm>
        </p:grpSpPr>
        <p:sp>
          <p:nvSpPr>
            <p:cNvPr id="4" name="Google Shape;2506;p41">
              <a:extLst>
                <a:ext uri="{FF2B5EF4-FFF2-40B4-BE49-F238E27FC236}">
                  <a16:creationId xmlns="" xmlns:a16="http://schemas.microsoft.com/office/drawing/2014/main" id="{D4C9F1F9-B36C-1E56-D340-12A90B23E45D}"/>
                </a:ext>
              </a:extLst>
            </p:cNvPr>
            <p:cNvSpPr/>
            <p:nvPr/>
          </p:nvSpPr>
          <p:spPr>
            <a:xfrm>
              <a:off x="1840950" y="2437250"/>
              <a:ext cx="877700" cy="871675"/>
            </a:xfrm>
            <a:custGeom>
              <a:avLst/>
              <a:gdLst/>
              <a:ahLst/>
              <a:cxnLst/>
              <a:rect l="l" t="t" r="r" b="b"/>
              <a:pathLst>
                <a:path w="35108" h="34867" extrusionOk="0">
                  <a:moveTo>
                    <a:pt x="17578" y="1"/>
                  </a:move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9270" y="34435"/>
                  </a:lnTo>
                  <a:lnTo>
                    <a:pt x="9942" y="34627"/>
                  </a:lnTo>
                  <a:lnTo>
                    <a:pt x="10662" y="34723"/>
                  </a:lnTo>
                  <a:lnTo>
                    <a:pt x="11335" y="34819"/>
                  </a:lnTo>
                  <a:lnTo>
                    <a:pt x="1210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1612" y="433"/>
                  </a:lnTo>
                  <a:lnTo>
                    <a:pt x="20796" y="289"/>
                  </a:lnTo>
                  <a:lnTo>
                    <a:pt x="19979" y="145"/>
                  </a:lnTo>
                  <a:lnTo>
                    <a:pt x="19163" y="49"/>
                  </a:lnTo>
                  <a:lnTo>
                    <a:pt x="18394" y="49"/>
                  </a:lnTo>
                  <a:lnTo>
                    <a:pt x="17578" y="1"/>
                  </a:lnTo>
                  <a:close/>
                </a:path>
              </a:pathLst>
            </a:custGeom>
            <a:solidFill>
              <a:srgbClr val="210A06"/>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6" name="Google Shape;2507;p41">
              <a:extLst>
                <a:ext uri="{FF2B5EF4-FFF2-40B4-BE49-F238E27FC236}">
                  <a16:creationId xmlns="" xmlns:a16="http://schemas.microsoft.com/office/drawing/2014/main" id="{2B612281-EDF7-AF89-1746-70C5F2A273E3}"/>
                </a:ext>
              </a:extLst>
            </p:cNvPr>
            <p:cNvSpPr/>
            <p:nvPr/>
          </p:nvSpPr>
          <p:spPr>
            <a:xfrm>
              <a:off x="1840950" y="2437250"/>
              <a:ext cx="877700" cy="871675"/>
            </a:xfrm>
            <a:custGeom>
              <a:avLst/>
              <a:gdLst/>
              <a:ahLst/>
              <a:cxnLst/>
              <a:rect l="l" t="t" r="r" b="b"/>
              <a:pathLst>
                <a:path w="35108" h="34867" fill="none" extrusionOk="0">
                  <a:moveTo>
                    <a:pt x="5139" y="3843"/>
                  </a:moveTo>
                  <a:lnTo>
                    <a:pt x="5139" y="3843"/>
                  </a:lnTo>
                  <a:lnTo>
                    <a:pt x="4275" y="4659"/>
                  </a:lnTo>
                  <a:lnTo>
                    <a:pt x="3458" y="5572"/>
                  </a:lnTo>
                  <a:lnTo>
                    <a:pt x="2498" y="6628"/>
                  </a:lnTo>
                  <a:lnTo>
                    <a:pt x="1537" y="7781"/>
                  </a:lnTo>
                  <a:lnTo>
                    <a:pt x="1105" y="8357"/>
                  </a:lnTo>
                  <a:lnTo>
                    <a:pt x="721" y="8981"/>
                  </a:lnTo>
                  <a:lnTo>
                    <a:pt x="385" y="9510"/>
                  </a:lnTo>
                  <a:lnTo>
                    <a:pt x="193" y="10038"/>
                  </a:lnTo>
                  <a:lnTo>
                    <a:pt x="49" y="10566"/>
                  </a:lnTo>
                  <a:lnTo>
                    <a:pt x="1" y="10758"/>
                  </a:lnTo>
                  <a:lnTo>
                    <a:pt x="1" y="10998"/>
                  </a:lnTo>
                  <a:lnTo>
                    <a:pt x="1" y="10998"/>
                  </a:lnTo>
                  <a:lnTo>
                    <a:pt x="97" y="11431"/>
                  </a:lnTo>
                  <a:lnTo>
                    <a:pt x="241" y="11911"/>
                  </a:lnTo>
                  <a:lnTo>
                    <a:pt x="433" y="12439"/>
                  </a:lnTo>
                  <a:lnTo>
                    <a:pt x="673" y="13016"/>
                  </a:lnTo>
                  <a:lnTo>
                    <a:pt x="1249" y="14168"/>
                  </a:lnTo>
                  <a:lnTo>
                    <a:pt x="1874" y="15321"/>
                  </a:lnTo>
                  <a:lnTo>
                    <a:pt x="2498" y="16377"/>
                  </a:lnTo>
                  <a:lnTo>
                    <a:pt x="3074" y="17242"/>
                  </a:lnTo>
                  <a:lnTo>
                    <a:pt x="3603" y="18010"/>
                  </a:lnTo>
                  <a:lnTo>
                    <a:pt x="3603" y="18010"/>
                  </a:lnTo>
                  <a:lnTo>
                    <a:pt x="3555" y="18634"/>
                  </a:lnTo>
                  <a:lnTo>
                    <a:pt x="3458" y="20171"/>
                  </a:lnTo>
                  <a:lnTo>
                    <a:pt x="3410" y="21228"/>
                  </a:lnTo>
                  <a:lnTo>
                    <a:pt x="3458" y="22428"/>
                  </a:lnTo>
                  <a:lnTo>
                    <a:pt x="3506" y="23725"/>
                  </a:lnTo>
                  <a:lnTo>
                    <a:pt x="3651" y="25118"/>
                  </a:lnTo>
                  <a:lnTo>
                    <a:pt x="3843" y="26511"/>
                  </a:lnTo>
                  <a:lnTo>
                    <a:pt x="4131" y="27903"/>
                  </a:lnTo>
                  <a:lnTo>
                    <a:pt x="4323" y="28624"/>
                  </a:lnTo>
                  <a:lnTo>
                    <a:pt x="4515" y="29296"/>
                  </a:lnTo>
                  <a:lnTo>
                    <a:pt x="4755" y="29920"/>
                  </a:lnTo>
                  <a:lnTo>
                    <a:pt x="5043" y="30545"/>
                  </a:lnTo>
                  <a:lnTo>
                    <a:pt x="5379" y="31169"/>
                  </a:lnTo>
                  <a:lnTo>
                    <a:pt x="5716" y="31745"/>
                  </a:lnTo>
                  <a:lnTo>
                    <a:pt x="6100" y="32274"/>
                  </a:lnTo>
                  <a:lnTo>
                    <a:pt x="6532" y="32754"/>
                  </a:lnTo>
                  <a:lnTo>
                    <a:pt x="6964" y="33186"/>
                  </a:lnTo>
                  <a:lnTo>
                    <a:pt x="7493" y="33570"/>
                  </a:lnTo>
                  <a:lnTo>
                    <a:pt x="8069" y="33906"/>
                  </a:lnTo>
                  <a:lnTo>
                    <a:pt x="8645" y="34195"/>
                  </a:lnTo>
                  <a:lnTo>
                    <a:pt x="8645" y="34195"/>
                  </a:lnTo>
                  <a:lnTo>
                    <a:pt x="9270" y="34435"/>
                  </a:lnTo>
                  <a:lnTo>
                    <a:pt x="9942" y="34627"/>
                  </a:lnTo>
                  <a:lnTo>
                    <a:pt x="10662" y="34723"/>
                  </a:lnTo>
                  <a:lnTo>
                    <a:pt x="11335" y="34819"/>
                  </a:lnTo>
                  <a:lnTo>
                    <a:pt x="12103" y="34867"/>
                  </a:lnTo>
                  <a:lnTo>
                    <a:pt x="12823" y="34867"/>
                  </a:lnTo>
                  <a:lnTo>
                    <a:pt x="13592" y="34867"/>
                  </a:lnTo>
                  <a:lnTo>
                    <a:pt x="14360" y="34819"/>
                  </a:lnTo>
                  <a:lnTo>
                    <a:pt x="15129" y="34723"/>
                  </a:lnTo>
                  <a:lnTo>
                    <a:pt x="15897" y="34579"/>
                  </a:lnTo>
                  <a:lnTo>
                    <a:pt x="17482" y="34243"/>
                  </a:lnTo>
                  <a:lnTo>
                    <a:pt x="19019" y="33858"/>
                  </a:lnTo>
                  <a:lnTo>
                    <a:pt x="20507" y="33378"/>
                  </a:lnTo>
                  <a:lnTo>
                    <a:pt x="21900" y="32802"/>
                  </a:lnTo>
                  <a:lnTo>
                    <a:pt x="23245" y="32226"/>
                  </a:lnTo>
                  <a:lnTo>
                    <a:pt x="24445" y="31649"/>
                  </a:lnTo>
                  <a:lnTo>
                    <a:pt x="25550" y="31025"/>
                  </a:lnTo>
                  <a:lnTo>
                    <a:pt x="26415" y="30449"/>
                  </a:lnTo>
                  <a:lnTo>
                    <a:pt x="27135" y="29920"/>
                  </a:lnTo>
                  <a:lnTo>
                    <a:pt x="27663" y="29392"/>
                  </a:lnTo>
                  <a:lnTo>
                    <a:pt x="27807" y="29200"/>
                  </a:lnTo>
                  <a:lnTo>
                    <a:pt x="27903" y="29008"/>
                  </a:lnTo>
                  <a:lnTo>
                    <a:pt x="27903" y="29008"/>
                  </a:lnTo>
                  <a:lnTo>
                    <a:pt x="28191" y="29008"/>
                  </a:lnTo>
                  <a:lnTo>
                    <a:pt x="28864" y="29056"/>
                  </a:lnTo>
                  <a:lnTo>
                    <a:pt x="29344" y="29008"/>
                  </a:lnTo>
                  <a:lnTo>
                    <a:pt x="29872" y="28960"/>
                  </a:lnTo>
                  <a:lnTo>
                    <a:pt x="30449" y="28864"/>
                  </a:lnTo>
                  <a:lnTo>
                    <a:pt x="31073" y="28720"/>
                  </a:lnTo>
                  <a:lnTo>
                    <a:pt x="31697" y="28528"/>
                  </a:lnTo>
                  <a:lnTo>
                    <a:pt x="32322" y="28239"/>
                  </a:lnTo>
                  <a:lnTo>
                    <a:pt x="32946" y="27855"/>
                  </a:lnTo>
                  <a:lnTo>
                    <a:pt x="33474" y="27375"/>
                  </a:lnTo>
                  <a:lnTo>
                    <a:pt x="33762" y="27087"/>
                  </a:lnTo>
                  <a:lnTo>
                    <a:pt x="34003" y="26799"/>
                  </a:lnTo>
                  <a:lnTo>
                    <a:pt x="34243" y="26463"/>
                  </a:lnTo>
                  <a:lnTo>
                    <a:pt x="34435" y="26078"/>
                  </a:lnTo>
                  <a:lnTo>
                    <a:pt x="34675" y="25694"/>
                  </a:lnTo>
                  <a:lnTo>
                    <a:pt x="34819" y="25262"/>
                  </a:lnTo>
                  <a:lnTo>
                    <a:pt x="34963" y="24782"/>
                  </a:lnTo>
                  <a:lnTo>
                    <a:pt x="35107" y="24301"/>
                  </a:lnTo>
                  <a:lnTo>
                    <a:pt x="29968" y="21036"/>
                  </a:lnTo>
                  <a:lnTo>
                    <a:pt x="29968" y="21036"/>
                  </a:lnTo>
                  <a:lnTo>
                    <a:pt x="30016" y="20219"/>
                  </a:lnTo>
                  <a:lnTo>
                    <a:pt x="30016" y="18154"/>
                  </a:lnTo>
                  <a:lnTo>
                    <a:pt x="30016" y="16761"/>
                  </a:lnTo>
                  <a:lnTo>
                    <a:pt x="29920" y="15225"/>
                  </a:lnTo>
                  <a:lnTo>
                    <a:pt x="29776" y="13496"/>
                  </a:lnTo>
                  <a:lnTo>
                    <a:pt x="29488" y="11767"/>
                  </a:lnTo>
                  <a:lnTo>
                    <a:pt x="29152" y="9942"/>
                  </a:lnTo>
                  <a:lnTo>
                    <a:pt x="28960" y="9029"/>
                  </a:lnTo>
                  <a:lnTo>
                    <a:pt x="28720" y="8165"/>
                  </a:lnTo>
                  <a:lnTo>
                    <a:pt x="28432" y="7301"/>
                  </a:lnTo>
                  <a:lnTo>
                    <a:pt x="28095" y="6436"/>
                  </a:lnTo>
                  <a:lnTo>
                    <a:pt x="27759" y="5620"/>
                  </a:lnTo>
                  <a:lnTo>
                    <a:pt x="27327" y="4851"/>
                  </a:lnTo>
                  <a:lnTo>
                    <a:pt x="26895" y="4131"/>
                  </a:lnTo>
                  <a:lnTo>
                    <a:pt x="26415" y="3410"/>
                  </a:lnTo>
                  <a:lnTo>
                    <a:pt x="25886" y="2786"/>
                  </a:lnTo>
                  <a:lnTo>
                    <a:pt x="25310" y="2210"/>
                  </a:lnTo>
                  <a:lnTo>
                    <a:pt x="24686" y="1730"/>
                  </a:lnTo>
                  <a:lnTo>
                    <a:pt x="23965" y="1249"/>
                  </a:lnTo>
                  <a:lnTo>
                    <a:pt x="23245" y="913"/>
                  </a:lnTo>
                  <a:lnTo>
                    <a:pt x="22428" y="625"/>
                  </a:lnTo>
                  <a:lnTo>
                    <a:pt x="22428" y="625"/>
                  </a:lnTo>
                  <a:lnTo>
                    <a:pt x="21612" y="433"/>
                  </a:lnTo>
                  <a:lnTo>
                    <a:pt x="20796" y="289"/>
                  </a:lnTo>
                  <a:lnTo>
                    <a:pt x="19979" y="145"/>
                  </a:lnTo>
                  <a:lnTo>
                    <a:pt x="19163" y="49"/>
                  </a:lnTo>
                  <a:lnTo>
                    <a:pt x="18394" y="49"/>
                  </a:lnTo>
                  <a:lnTo>
                    <a:pt x="17578" y="1"/>
                  </a:lnTo>
                  <a:lnTo>
                    <a:pt x="16809" y="49"/>
                  </a:lnTo>
                  <a:lnTo>
                    <a:pt x="16041" y="97"/>
                  </a:lnTo>
                  <a:lnTo>
                    <a:pt x="14552" y="289"/>
                  </a:lnTo>
                  <a:lnTo>
                    <a:pt x="13112" y="577"/>
                  </a:lnTo>
                  <a:lnTo>
                    <a:pt x="11767" y="913"/>
                  </a:lnTo>
                  <a:lnTo>
                    <a:pt x="10470" y="1345"/>
                  </a:lnTo>
                  <a:lnTo>
                    <a:pt x="9318" y="1778"/>
                  </a:lnTo>
                  <a:lnTo>
                    <a:pt x="8309" y="2210"/>
                  </a:lnTo>
                  <a:lnTo>
                    <a:pt x="7349" y="2642"/>
                  </a:lnTo>
                  <a:lnTo>
                    <a:pt x="6580" y="3026"/>
                  </a:lnTo>
                  <a:lnTo>
                    <a:pt x="5524" y="3603"/>
                  </a:lnTo>
                  <a:lnTo>
                    <a:pt x="5139" y="3843"/>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7" name="Google Shape;2508;p41">
              <a:extLst>
                <a:ext uri="{FF2B5EF4-FFF2-40B4-BE49-F238E27FC236}">
                  <a16:creationId xmlns="" xmlns:a16="http://schemas.microsoft.com/office/drawing/2014/main" id="{F4050B25-BFA7-F85F-7864-75E6B866CE5E}"/>
                </a:ext>
              </a:extLst>
            </p:cNvPr>
            <p:cNvSpPr/>
            <p:nvPr/>
          </p:nvSpPr>
          <p:spPr>
            <a:xfrm>
              <a:off x="2204750" y="3356925"/>
              <a:ext cx="416650" cy="176525"/>
            </a:xfrm>
            <a:custGeom>
              <a:avLst/>
              <a:gdLst/>
              <a:ahLst/>
              <a:cxnLst/>
              <a:rect l="l" t="t" r="r" b="b"/>
              <a:pathLst>
                <a:path w="16666" h="7061" extrusionOk="0">
                  <a:moveTo>
                    <a:pt x="0" y="1"/>
                  </a:move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744" y="2450"/>
                  </a:lnTo>
                  <a:lnTo>
                    <a:pt x="15512" y="2834"/>
                  </a:lnTo>
                  <a:lnTo>
                    <a:pt x="15945" y="3027"/>
                  </a:lnTo>
                  <a:lnTo>
                    <a:pt x="16329" y="3123"/>
                  </a:lnTo>
                  <a:lnTo>
                    <a:pt x="16569" y="3123"/>
                  </a:lnTo>
                  <a:lnTo>
                    <a:pt x="16617" y="3075"/>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close/>
                </a:path>
              </a:pathLst>
            </a:custGeom>
            <a:solidFill>
              <a:srgbClr val="FDC59D"/>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8" name="Google Shape;2509;p41">
              <a:extLst>
                <a:ext uri="{FF2B5EF4-FFF2-40B4-BE49-F238E27FC236}">
                  <a16:creationId xmlns="" xmlns:a16="http://schemas.microsoft.com/office/drawing/2014/main" id="{1C5A41BF-02A2-D83A-A232-46FE17295E35}"/>
                </a:ext>
              </a:extLst>
            </p:cNvPr>
            <p:cNvSpPr/>
            <p:nvPr/>
          </p:nvSpPr>
          <p:spPr>
            <a:xfrm>
              <a:off x="2204750" y="3356925"/>
              <a:ext cx="416650" cy="176525"/>
            </a:xfrm>
            <a:custGeom>
              <a:avLst/>
              <a:gdLst/>
              <a:ahLst/>
              <a:cxnLst/>
              <a:rect l="l" t="t" r="r" b="b"/>
              <a:pathLst>
                <a:path w="16666" h="7061" fill="none" extrusionOk="0">
                  <a:moveTo>
                    <a:pt x="0" y="1"/>
                  </a:moveTo>
                  <a:lnTo>
                    <a:pt x="0" y="1"/>
                  </a:lnTo>
                  <a:lnTo>
                    <a:pt x="817" y="1106"/>
                  </a:lnTo>
                  <a:lnTo>
                    <a:pt x="1729" y="2210"/>
                  </a:lnTo>
                  <a:lnTo>
                    <a:pt x="2882" y="3507"/>
                  </a:lnTo>
                  <a:lnTo>
                    <a:pt x="3506" y="4131"/>
                  </a:lnTo>
                  <a:lnTo>
                    <a:pt x="4130" y="4755"/>
                  </a:lnTo>
                  <a:lnTo>
                    <a:pt x="4803" y="5380"/>
                  </a:lnTo>
                  <a:lnTo>
                    <a:pt x="5475" y="5908"/>
                  </a:lnTo>
                  <a:lnTo>
                    <a:pt x="6099" y="6340"/>
                  </a:lnTo>
                  <a:lnTo>
                    <a:pt x="6724" y="6725"/>
                  </a:lnTo>
                  <a:lnTo>
                    <a:pt x="7300" y="6965"/>
                  </a:lnTo>
                  <a:lnTo>
                    <a:pt x="7588" y="7013"/>
                  </a:lnTo>
                  <a:lnTo>
                    <a:pt x="7828" y="7061"/>
                  </a:lnTo>
                  <a:lnTo>
                    <a:pt x="7828" y="7061"/>
                  </a:lnTo>
                  <a:lnTo>
                    <a:pt x="8357" y="7013"/>
                  </a:lnTo>
                  <a:lnTo>
                    <a:pt x="8885" y="6869"/>
                  </a:lnTo>
                  <a:lnTo>
                    <a:pt x="9461" y="6628"/>
                  </a:lnTo>
                  <a:lnTo>
                    <a:pt x="9990" y="6340"/>
                  </a:lnTo>
                  <a:lnTo>
                    <a:pt x="10566" y="6004"/>
                  </a:lnTo>
                  <a:lnTo>
                    <a:pt x="11094" y="5572"/>
                  </a:lnTo>
                  <a:lnTo>
                    <a:pt x="11622" y="5140"/>
                  </a:lnTo>
                  <a:lnTo>
                    <a:pt x="12151" y="4707"/>
                  </a:lnTo>
                  <a:lnTo>
                    <a:pt x="13063" y="3795"/>
                  </a:lnTo>
                  <a:lnTo>
                    <a:pt x="13784" y="3027"/>
                  </a:lnTo>
                  <a:lnTo>
                    <a:pt x="14408" y="2258"/>
                  </a:lnTo>
                  <a:lnTo>
                    <a:pt x="14408" y="2258"/>
                  </a:lnTo>
                  <a:lnTo>
                    <a:pt x="14744" y="2450"/>
                  </a:lnTo>
                  <a:lnTo>
                    <a:pt x="15512" y="2834"/>
                  </a:lnTo>
                  <a:lnTo>
                    <a:pt x="15945" y="3027"/>
                  </a:lnTo>
                  <a:lnTo>
                    <a:pt x="16329" y="3123"/>
                  </a:lnTo>
                  <a:lnTo>
                    <a:pt x="16473" y="3123"/>
                  </a:lnTo>
                  <a:lnTo>
                    <a:pt x="16569" y="3123"/>
                  </a:lnTo>
                  <a:lnTo>
                    <a:pt x="16617" y="3075"/>
                  </a:lnTo>
                  <a:lnTo>
                    <a:pt x="16665" y="2979"/>
                  </a:lnTo>
                  <a:lnTo>
                    <a:pt x="16665" y="2979"/>
                  </a:lnTo>
                  <a:lnTo>
                    <a:pt x="16617" y="2834"/>
                  </a:lnTo>
                  <a:lnTo>
                    <a:pt x="16569" y="2690"/>
                  </a:lnTo>
                  <a:lnTo>
                    <a:pt x="16233" y="2258"/>
                  </a:lnTo>
                  <a:lnTo>
                    <a:pt x="15753" y="1826"/>
                  </a:lnTo>
                  <a:lnTo>
                    <a:pt x="15224" y="1346"/>
                  </a:lnTo>
                  <a:lnTo>
                    <a:pt x="14216" y="529"/>
                  </a:lnTo>
                  <a:lnTo>
                    <a:pt x="13784" y="193"/>
                  </a:lnTo>
                  <a:lnTo>
                    <a:pt x="9365" y="3027"/>
                  </a:lnTo>
                  <a:lnTo>
                    <a:pt x="5283" y="145"/>
                  </a:lnTo>
                  <a:lnTo>
                    <a:pt x="0" y="1"/>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9" name="Google Shape;2510;p41">
              <a:extLst>
                <a:ext uri="{FF2B5EF4-FFF2-40B4-BE49-F238E27FC236}">
                  <a16:creationId xmlns="" xmlns:a16="http://schemas.microsoft.com/office/drawing/2014/main" id="{ED05F832-77DF-D33D-4BE8-A03B645230D3}"/>
                </a:ext>
              </a:extLst>
            </p:cNvPr>
            <p:cNvSpPr/>
            <p:nvPr/>
          </p:nvSpPr>
          <p:spPr>
            <a:xfrm>
              <a:off x="2498900" y="3361750"/>
              <a:ext cx="104475" cy="84050"/>
            </a:xfrm>
            <a:custGeom>
              <a:avLst/>
              <a:gdLst/>
              <a:ahLst/>
              <a:cxnLst/>
              <a:rect l="l" t="t" r="r" b="b"/>
              <a:pathLst>
                <a:path w="4179" h="3362" extrusionOk="0">
                  <a:moveTo>
                    <a:pt x="2018" y="0"/>
                  </a:moveTo>
                  <a:lnTo>
                    <a:pt x="0" y="1297"/>
                  </a:lnTo>
                  <a:lnTo>
                    <a:pt x="1489" y="3362"/>
                  </a:lnTo>
                  <a:lnTo>
                    <a:pt x="2354" y="2449"/>
                  </a:lnTo>
                  <a:lnTo>
                    <a:pt x="2642" y="2065"/>
                  </a:lnTo>
                  <a:lnTo>
                    <a:pt x="3170" y="2353"/>
                  </a:lnTo>
                  <a:lnTo>
                    <a:pt x="3650" y="2593"/>
                  </a:lnTo>
                  <a:lnTo>
                    <a:pt x="4179" y="2834"/>
                  </a:lnTo>
                  <a:lnTo>
                    <a:pt x="3891" y="1537"/>
                  </a:lnTo>
                  <a:lnTo>
                    <a:pt x="3218" y="961"/>
                  </a:lnTo>
                  <a:lnTo>
                    <a:pt x="2642" y="480"/>
                  </a:lnTo>
                  <a:lnTo>
                    <a:pt x="2018" y="0"/>
                  </a:lnTo>
                  <a:close/>
                </a:path>
              </a:pathLst>
            </a:custGeom>
            <a:solidFill>
              <a:srgbClr val="FDFDFD"/>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0" name="Google Shape;2511;p41">
              <a:extLst>
                <a:ext uri="{FF2B5EF4-FFF2-40B4-BE49-F238E27FC236}">
                  <a16:creationId xmlns="" xmlns:a16="http://schemas.microsoft.com/office/drawing/2014/main" id="{C78C1BFE-CE70-EFE7-24BF-944929376758}"/>
                </a:ext>
              </a:extLst>
            </p:cNvPr>
            <p:cNvSpPr/>
            <p:nvPr/>
          </p:nvSpPr>
          <p:spPr>
            <a:xfrm>
              <a:off x="2498900" y="3361750"/>
              <a:ext cx="104475" cy="84050"/>
            </a:xfrm>
            <a:custGeom>
              <a:avLst/>
              <a:gdLst/>
              <a:ahLst/>
              <a:cxnLst/>
              <a:rect l="l" t="t" r="r" b="b"/>
              <a:pathLst>
                <a:path w="4179" h="3362" fill="none" extrusionOk="0">
                  <a:moveTo>
                    <a:pt x="0" y="1297"/>
                  </a:moveTo>
                  <a:lnTo>
                    <a:pt x="1489" y="3362"/>
                  </a:lnTo>
                  <a:lnTo>
                    <a:pt x="1489" y="3362"/>
                  </a:lnTo>
                  <a:lnTo>
                    <a:pt x="2354" y="2449"/>
                  </a:lnTo>
                  <a:lnTo>
                    <a:pt x="2642" y="2065"/>
                  </a:lnTo>
                  <a:lnTo>
                    <a:pt x="2642" y="2065"/>
                  </a:lnTo>
                  <a:lnTo>
                    <a:pt x="3170" y="2353"/>
                  </a:lnTo>
                  <a:lnTo>
                    <a:pt x="3650" y="2593"/>
                  </a:lnTo>
                  <a:lnTo>
                    <a:pt x="4179" y="2834"/>
                  </a:lnTo>
                  <a:lnTo>
                    <a:pt x="3891" y="1537"/>
                  </a:lnTo>
                  <a:lnTo>
                    <a:pt x="3891" y="1537"/>
                  </a:lnTo>
                  <a:lnTo>
                    <a:pt x="3218" y="961"/>
                  </a:lnTo>
                  <a:lnTo>
                    <a:pt x="2642" y="480"/>
                  </a:lnTo>
                  <a:lnTo>
                    <a:pt x="2018" y="0"/>
                  </a:lnTo>
                  <a:lnTo>
                    <a:pt x="0" y="1297"/>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1" name="Google Shape;2512;p41">
              <a:extLst>
                <a:ext uri="{FF2B5EF4-FFF2-40B4-BE49-F238E27FC236}">
                  <a16:creationId xmlns="" xmlns:a16="http://schemas.microsoft.com/office/drawing/2014/main" id="{D5E3942A-B093-0949-07C2-352944DEDE14}"/>
                </a:ext>
              </a:extLst>
            </p:cNvPr>
            <p:cNvSpPr/>
            <p:nvPr/>
          </p:nvSpPr>
          <p:spPr>
            <a:xfrm>
              <a:off x="2518100" y="3340125"/>
              <a:ext cx="126100" cy="114100"/>
            </a:xfrm>
            <a:custGeom>
              <a:avLst/>
              <a:gdLst/>
              <a:ahLst/>
              <a:cxnLst/>
              <a:rect l="l" t="t" r="r" b="b"/>
              <a:pathLst>
                <a:path w="5044" h="4564" extrusionOk="0">
                  <a:moveTo>
                    <a:pt x="865" y="1"/>
                  </a:moveTo>
                  <a:lnTo>
                    <a:pt x="721" y="97"/>
                  </a:lnTo>
                  <a:lnTo>
                    <a:pt x="433" y="337"/>
                  </a:lnTo>
                  <a:lnTo>
                    <a:pt x="145" y="673"/>
                  </a:lnTo>
                  <a:lnTo>
                    <a:pt x="1" y="913"/>
                  </a:lnTo>
                  <a:lnTo>
                    <a:pt x="1" y="961"/>
                  </a:lnTo>
                  <a:lnTo>
                    <a:pt x="97" y="1057"/>
                  </a:lnTo>
                  <a:lnTo>
                    <a:pt x="337" y="1345"/>
                  </a:lnTo>
                  <a:lnTo>
                    <a:pt x="1250" y="2114"/>
                  </a:lnTo>
                  <a:lnTo>
                    <a:pt x="2498" y="3170"/>
                  </a:lnTo>
                  <a:lnTo>
                    <a:pt x="2498" y="3170"/>
                  </a:lnTo>
                  <a:lnTo>
                    <a:pt x="2402" y="3122"/>
                  </a:lnTo>
                  <a:lnTo>
                    <a:pt x="2162" y="3026"/>
                  </a:lnTo>
                  <a:lnTo>
                    <a:pt x="1778" y="2930"/>
                  </a:lnTo>
                  <a:lnTo>
                    <a:pt x="1634" y="2930"/>
                  </a:lnTo>
                  <a:lnTo>
                    <a:pt x="1442" y="2978"/>
                  </a:lnTo>
                  <a:lnTo>
                    <a:pt x="1298" y="3074"/>
                  </a:lnTo>
                  <a:lnTo>
                    <a:pt x="1250" y="3170"/>
                  </a:lnTo>
                  <a:lnTo>
                    <a:pt x="1202" y="3314"/>
                  </a:lnTo>
                  <a:lnTo>
                    <a:pt x="1153" y="3458"/>
                  </a:lnTo>
                  <a:lnTo>
                    <a:pt x="1202" y="3843"/>
                  </a:lnTo>
                  <a:lnTo>
                    <a:pt x="1298" y="4179"/>
                  </a:lnTo>
                  <a:lnTo>
                    <a:pt x="1298" y="4227"/>
                  </a:lnTo>
                  <a:lnTo>
                    <a:pt x="1394" y="4275"/>
                  </a:lnTo>
                  <a:lnTo>
                    <a:pt x="1538" y="4323"/>
                  </a:lnTo>
                  <a:lnTo>
                    <a:pt x="1778" y="4371"/>
                  </a:lnTo>
                  <a:lnTo>
                    <a:pt x="2018" y="4371"/>
                  </a:lnTo>
                  <a:lnTo>
                    <a:pt x="2498" y="4275"/>
                  </a:lnTo>
                  <a:lnTo>
                    <a:pt x="2690" y="4227"/>
                  </a:lnTo>
                  <a:lnTo>
                    <a:pt x="3026" y="4323"/>
                  </a:lnTo>
                  <a:lnTo>
                    <a:pt x="3747" y="4515"/>
                  </a:lnTo>
                  <a:lnTo>
                    <a:pt x="4131" y="4563"/>
                  </a:lnTo>
                  <a:lnTo>
                    <a:pt x="4515" y="4563"/>
                  </a:lnTo>
                  <a:lnTo>
                    <a:pt x="4803" y="4467"/>
                  </a:lnTo>
                  <a:lnTo>
                    <a:pt x="4947" y="4419"/>
                  </a:lnTo>
                  <a:lnTo>
                    <a:pt x="4995" y="4323"/>
                  </a:lnTo>
                  <a:lnTo>
                    <a:pt x="5044" y="4179"/>
                  </a:lnTo>
                  <a:lnTo>
                    <a:pt x="4947" y="3939"/>
                  </a:lnTo>
                  <a:lnTo>
                    <a:pt x="4803" y="3699"/>
                  </a:lnTo>
                  <a:lnTo>
                    <a:pt x="4563" y="3362"/>
                  </a:lnTo>
                  <a:lnTo>
                    <a:pt x="3939" y="2690"/>
                  </a:lnTo>
                  <a:lnTo>
                    <a:pt x="3219" y="1922"/>
                  </a:lnTo>
                  <a:lnTo>
                    <a:pt x="2450" y="1201"/>
                  </a:lnTo>
                  <a:lnTo>
                    <a:pt x="1730" y="577"/>
                  </a:lnTo>
                  <a:lnTo>
                    <a:pt x="1202" y="145"/>
                  </a:lnTo>
                  <a:lnTo>
                    <a:pt x="961" y="1"/>
                  </a:lnTo>
                  <a:close/>
                </a:path>
              </a:pathLst>
            </a:custGeom>
            <a:solidFill>
              <a:srgbClr val="FDFDFD"/>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2" name="Google Shape;2513;p41">
              <a:extLst>
                <a:ext uri="{FF2B5EF4-FFF2-40B4-BE49-F238E27FC236}">
                  <a16:creationId xmlns="" xmlns:a16="http://schemas.microsoft.com/office/drawing/2014/main" id="{92AE78B2-4116-41C6-1BAA-295CC023B6F4}"/>
                </a:ext>
              </a:extLst>
            </p:cNvPr>
            <p:cNvSpPr/>
            <p:nvPr/>
          </p:nvSpPr>
          <p:spPr>
            <a:xfrm>
              <a:off x="2518100" y="3340125"/>
              <a:ext cx="126100" cy="114100"/>
            </a:xfrm>
            <a:custGeom>
              <a:avLst/>
              <a:gdLst/>
              <a:ahLst/>
              <a:cxnLst/>
              <a:rect l="l" t="t" r="r" b="b"/>
              <a:pathLst>
                <a:path w="5044" h="4564" fill="none" extrusionOk="0">
                  <a:moveTo>
                    <a:pt x="1298" y="4179"/>
                  </a:moveTo>
                  <a:lnTo>
                    <a:pt x="1298" y="4179"/>
                  </a:lnTo>
                  <a:lnTo>
                    <a:pt x="1202" y="3843"/>
                  </a:lnTo>
                  <a:lnTo>
                    <a:pt x="1153" y="3458"/>
                  </a:lnTo>
                  <a:lnTo>
                    <a:pt x="1202" y="3314"/>
                  </a:lnTo>
                  <a:lnTo>
                    <a:pt x="1250" y="3170"/>
                  </a:lnTo>
                  <a:lnTo>
                    <a:pt x="1298" y="3074"/>
                  </a:lnTo>
                  <a:lnTo>
                    <a:pt x="1442" y="2978"/>
                  </a:lnTo>
                  <a:lnTo>
                    <a:pt x="1442" y="2978"/>
                  </a:lnTo>
                  <a:lnTo>
                    <a:pt x="1634" y="2930"/>
                  </a:lnTo>
                  <a:lnTo>
                    <a:pt x="1778" y="2930"/>
                  </a:lnTo>
                  <a:lnTo>
                    <a:pt x="2162" y="3026"/>
                  </a:lnTo>
                  <a:lnTo>
                    <a:pt x="2402" y="3122"/>
                  </a:lnTo>
                  <a:lnTo>
                    <a:pt x="2498" y="3170"/>
                  </a:lnTo>
                  <a:lnTo>
                    <a:pt x="2498" y="3170"/>
                  </a:lnTo>
                  <a:lnTo>
                    <a:pt x="1250" y="2114"/>
                  </a:lnTo>
                  <a:lnTo>
                    <a:pt x="337" y="1345"/>
                  </a:lnTo>
                  <a:lnTo>
                    <a:pt x="97" y="1057"/>
                  </a:lnTo>
                  <a:lnTo>
                    <a:pt x="1" y="961"/>
                  </a:lnTo>
                  <a:lnTo>
                    <a:pt x="1" y="913"/>
                  </a:lnTo>
                  <a:lnTo>
                    <a:pt x="1" y="913"/>
                  </a:lnTo>
                  <a:lnTo>
                    <a:pt x="145" y="673"/>
                  </a:lnTo>
                  <a:lnTo>
                    <a:pt x="433" y="337"/>
                  </a:lnTo>
                  <a:lnTo>
                    <a:pt x="721" y="97"/>
                  </a:lnTo>
                  <a:lnTo>
                    <a:pt x="865" y="1"/>
                  </a:lnTo>
                  <a:lnTo>
                    <a:pt x="961" y="1"/>
                  </a:lnTo>
                  <a:lnTo>
                    <a:pt x="961" y="1"/>
                  </a:lnTo>
                  <a:lnTo>
                    <a:pt x="1202" y="145"/>
                  </a:lnTo>
                  <a:lnTo>
                    <a:pt x="1730" y="577"/>
                  </a:lnTo>
                  <a:lnTo>
                    <a:pt x="2450" y="1201"/>
                  </a:lnTo>
                  <a:lnTo>
                    <a:pt x="3219" y="1922"/>
                  </a:lnTo>
                  <a:lnTo>
                    <a:pt x="3939" y="2690"/>
                  </a:lnTo>
                  <a:lnTo>
                    <a:pt x="4563" y="3362"/>
                  </a:lnTo>
                  <a:lnTo>
                    <a:pt x="4803" y="3699"/>
                  </a:lnTo>
                  <a:lnTo>
                    <a:pt x="4947" y="3939"/>
                  </a:lnTo>
                  <a:lnTo>
                    <a:pt x="5044" y="4179"/>
                  </a:lnTo>
                  <a:lnTo>
                    <a:pt x="4995" y="4323"/>
                  </a:lnTo>
                  <a:lnTo>
                    <a:pt x="4995" y="4323"/>
                  </a:lnTo>
                  <a:lnTo>
                    <a:pt x="4947" y="4419"/>
                  </a:lnTo>
                  <a:lnTo>
                    <a:pt x="4803" y="4467"/>
                  </a:lnTo>
                  <a:lnTo>
                    <a:pt x="4515" y="4563"/>
                  </a:lnTo>
                  <a:lnTo>
                    <a:pt x="4131" y="4563"/>
                  </a:lnTo>
                  <a:lnTo>
                    <a:pt x="3747" y="4515"/>
                  </a:lnTo>
                  <a:lnTo>
                    <a:pt x="3026" y="4323"/>
                  </a:lnTo>
                  <a:lnTo>
                    <a:pt x="2690" y="4227"/>
                  </a:lnTo>
                  <a:lnTo>
                    <a:pt x="2690" y="4227"/>
                  </a:lnTo>
                  <a:lnTo>
                    <a:pt x="2498" y="4275"/>
                  </a:lnTo>
                  <a:lnTo>
                    <a:pt x="2018" y="4371"/>
                  </a:lnTo>
                  <a:lnTo>
                    <a:pt x="1778" y="4371"/>
                  </a:lnTo>
                  <a:lnTo>
                    <a:pt x="1538" y="4323"/>
                  </a:lnTo>
                  <a:lnTo>
                    <a:pt x="1394" y="4275"/>
                  </a:lnTo>
                  <a:lnTo>
                    <a:pt x="1298" y="4227"/>
                  </a:lnTo>
                  <a:lnTo>
                    <a:pt x="1298" y="4179"/>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3" name="Google Shape;2514;p41">
              <a:extLst>
                <a:ext uri="{FF2B5EF4-FFF2-40B4-BE49-F238E27FC236}">
                  <a16:creationId xmlns="" xmlns:a16="http://schemas.microsoft.com/office/drawing/2014/main" id="{4971F79F-43B7-C1D6-A29B-AE7DA33E2DF5}"/>
                </a:ext>
              </a:extLst>
            </p:cNvPr>
            <p:cNvSpPr/>
            <p:nvPr/>
          </p:nvSpPr>
          <p:spPr>
            <a:xfrm>
              <a:off x="2518100" y="3360550"/>
              <a:ext cx="67275" cy="88850"/>
            </a:xfrm>
            <a:custGeom>
              <a:avLst/>
              <a:gdLst/>
              <a:ahLst/>
              <a:cxnLst/>
              <a:rect l="l" t="t" r="r" b="b"/>
              <a:pathLst>
                <a:path w="2691" h="3554" extrusionOk="0">
                  <a:moveTo>
                    <a:pt x="1778" y="3554"/>
                  </a:moveTo>
                  <a:lnTo>
                    <a:pt x="1778" y="3554"/>
                  </a:lnTo>
                  <a:lnTo>
                    <a:pt x="1778" y="3554"/>
                  </a:lnTo>
                  <a:lnTo>
                    <a:pt x="1778" y="3554"/>
                  </a:lnTo>
                  <a:lnTo>
                    <a:pt x="1778" y="3554"/>
                  </a:lnTo>
                  <a:lnTo>
                    <a:pt x="1778" y="3554"/>
                  </a:lnTo>
                  <a:close/>
                  <a:moveTo>
                    <a:pt x="2690" y="3410"/>
                  </a:moveTo>
                  <a:lnTo>
                    <a:pt x="2690" y="3410"/>
                  </a:lnTo>
                  <a:lnTo>
                    <a:pt x="2354" y="3506"/>
                  </a:lnTo>
                  <a:lnTo>
                    <a:pt x="1826" y="3554"/>
                  </a:lnTo>
                  <a:lnTo>
                    <a:pt x="1826" y="3554"/>
                  </a:lnTo>
                  <a:lnTo>
                    <a:pt x="2354" y="3506"/>
                  </a:lnTo>
                  <a:lnTo>
                    <a:pt x="2690" y="3410"/>
                  </a:lnTo>
                  <a:close/>
                  <a:moveTo>
                    <a:pt x="1" y="96"/>
                  </a:moveTo>
                  <a:lnTo>
                    <a:pt x="1" y="96"/>
                  </a:lnTo>
                  <a:lnTo>
                    <a:pt x="1" y="96"/>
                  </a:lnTo>
                  <a:lnTo>
                    <a:pt x="1" y="96"/>
                  </a:lnTo>
                  <a:lnTo>
                    <a:pt x="1" y="96"/>
                  </a:lnTo>
                  <a:lnTo>
                    <a:pt x="1" y="96"/>
                  </a:lnTo>
                  <a:lnTo>
                    <a:pt x="1" y="96"/>
                  </a:lnTo>
                  <a:lnTo>
                    <a:pt x="1" y="96"/>
                  </a:lnTo>
                  <a:lnTo>
                    <a:pt x="1" y="96"/>
                  </a:lnTo>
                  <a:close/>
                  <a:moveTo>
                    <a:pt x="1" y="96"/>
                  </a:moveTo>
                  <a:lnTo>
                    <a:pt x="1" y="96"/>
                  </a:lnTo>
                  <a:lnTo>
                    <a:pt x="1" y="96"/>
                  </a:lnTo>
                  <a:lnTo>
                    <a:pt x="1" y="96"/>
                  </a:lnTo>
                  <a:lnTo>
                    <a:pt x="1" y="96"/>
                  </a:lnTo>
                  <a:close/>
                  <a:moveTo>
                    <a:pt x="49" y="48"/>
                  </a:moveTo>
                  <a:lnTo>
                    <a:pt x="49" y="48"/>
                  </a:lnTo>
                  <a:lnTo>
                    <a:pt x="1" y="96"/>
                  </a:lnTo>
                  <a:lnTo>
                    <a:pt x="1" y="96"/>
                  </a:lnTo>
                  <a:lnTo>
                    <a:pt x="49" y="48"/>
                  </a:lnTo>
                  <a:close/>
                  <a:moveTo>
                    <a:pt x="49" y="0"/>
                  </a:moveTo>
                  <a:lnTo>
                    <a:pt x="49" y="0"/>
                  </a:lnTo>
                  <a:lnTo>
                    <a:pt x="49" y="48"/>
                  </a:lnTo>
                  <a:lnTo>
                    <a:pt x="49" y="48"/>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moveTo>
                    <a:pt x="49" y="0"/>
                  </a:moveTo>
                  <a:lnTo>
                    <a:pt x="49" y="0"/>
                  </a:lnTo>
                  <a:lnTo>
                    <a:pt x="49" y="0"/>
                  </a:lnTo>
                  <a:lnTo>
                    <a:pt x="49" y="0"/>
                  </a:lnTo>
                  <a:lnTo>
                    <a:pt x="49" y="0"/>
                  </a:lnTo>
                  <a:close/>
                </a:path>
              </a:pathLst>
            </a:custGeom>
            <a:solidFill>
              <a:srgbClr val="FAF9F9"/>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4" name="Google Shape;2515;p41">
              <a:extLst>
                <a:ext uri="{FF2B5EF4-FFF2-40B4-BE49-F238E27FC236}">
                  <a16:creationId xmlns="" xmlns:a16="http://schemas.microsoft.com/office/drawing/2014/main" id="{FD6D136C-B28A-D63C-2271-83B0F9345C2D}"/>
                </a:ext>
              </a:extLst>
            </p:cNvPr>
            <p:cNvSpPr/>
            <p:nvPr/>
          </p:nvSpPr>
          <p:spPr>
            <a:xfrm>
              <a:off x="2562525" y="3449375"/>
              <a:ext cx="25" cy="25"/>
            </a:xfrm>
            <a:custGeom>
              <a:avLst/>
              <a:gdLst/>
              <a:ahLst/>
              <a:cxnLst/>
              <a:rect l="l" t="t" r="r" b="b"/>
              <a:pathLst>
                <a:path w="1" h="1" fill="none" extrusionOk="0">
                  <a:moveTo>
                    <a:pt x="1" y="1"/>
                  </a:moveTo>
                  <a:lnTo>
                    <a:pt x="1" y="1"/>
                  </a:ln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5" name="Google Shape;2516;p41">
              <a:extLst>
                <a:ext uri="{FF2B5EF4-FFF2-40B4-BE49-F238E27FC236}">
                  <a16:creationId xmlns="" xmlns:a16="http://schemas.microsoft.com/office/drawing/2014/main" id="{18B7B5D9-50FF-3B11-61A1-541247BC9D16}"/>
                </a:ext>
              </a:extLst>
            </p:cNvPr>
            <p:cNvSpPr/>
            <p:nvPr/>
          </p:nvSpPr>
          <p:spPr>
            <a:xfrm>
              <a:off x="2563725" y="3445775"/>
              <a:ext cx="21650" cy="3625"/>
            </a:xfrm>
            <a:custGeom>
              <a:avLst/>
              <a:gdLst/>
              <a:ahLst/>
              <a:cxnLst/>
              <a:rect l="l" t="t" r="r" b="b"/>
              <a:pathLst>
                <a:path w="866" h="145" fill="none" extrusionOk="0">
                  <a:moveTo>
                    <a:pt x="865" y="1"/>
                  </a:moveTo>
                  <a:lnTo>
                    <a:pt x="865" y="1"/>
                  </a:lnTo>
                  <a:lnTo>
                    <a:pt x="529" y="97"/>
                  </a:lnTo>
                  <a:lnTo>
                    <a:pt x="1" y="145"/>
                  </a:lnTo>
                  <a:lnTo>
                    <a:pt x="1" y="145"/>
                  </a:lnTo>
                  <a:lnTo>
                    <a:pt x="529" y="97"/>
                  </a:lnTo>
                  <a:lnTo>
                    <a:pt x="865" y="1"/>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6" name="Google Shape;2517;p41">
              <a:extLst>
                <a:ext uri="{FF2B5EF4-FFF2-40B4-BE49-F238E27FC236}">
                  <a16:creationId xmlns="" xmlns:a16="http://schemas.microsoft.com/office/drawing/2014/main" id="{960F4858-2AEB-7173-D939-72817A4AFF2B}"/>
                </a:ext>
              </a:extLst>
            </p:cNvPr>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7" name="Google Shape;2518;p41">
              <a:extLst>
                <a:ext uri="{FF2B5EF4-FFF2-40B4-BE49-F238E27FC236}">
                  <a16:creationId xmlns="" xmlns:a16="http://schemas.microsoft.com/office/drawing/2014/main" id="{5188EDAA-6077-D9C7-43FE-613E76D9C6A5}"/>
                </a:ext>
              </a:extLst>
            </p:cNvPr>
            <p:cNvSpPr/>
            <p:nvPr/>
          </p:nvSpPr>
          <p:spPr>
            <a:xfrm>
              <a:off x="2518100" y="33629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8" name="Google Shape;2519;p41">
              <a:extLst>
                <a:ext uri="{FF2B5EF4-FFF2-40B4-BE49-F238E27FC236}">
                  <a16:creationId xmlns="" xmlns:a16="http://schemas.microsoft.com/office/drawing/2014/main" id="{394CCFCE-34DD-E58C-86B6-BD6C79FE0742}"/>
                </a:ext>
              </a:extLst>
            </p:cNvPr>
            <p:cNvSpPr/>
            <p:nvPr/>
          </p:nvSpPr>
          <p:spPr>
            <a:xfrm>
              <a:off x="2518100" y="3361750"/>
              <a:ext cx="1225" cy="1225"/>
            </a:xfrm>
            <a:custGeom>
              <a:avLst/>
              <a:gdLst/>
              <a:ahLst/>
              <a:cxnLst/>
              <a:rect l="l" t="t" r="r" b="b"/>
              <a:pathLst>
                <a:path w="49" h="49" fill="none" extrusionOk="0">
                  <a:moveTo>
                    <a:pt x="49" y="0"/>
                  </a:moveTo>
                  <a:lnTo>
                    <a:pt x="49" y="0"/>
                  </a:lnTo>
                  <a:lnTo>
                    <a:pt x="1" y="48"/>
                  </a:lnTo>
                  <a:lnTo>
                    <a:pt x="1" y="48"/>
                  </a:lnTo>
                  <a:lnTo>
                    <a:pt x="49"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9" name="Google Shape;2520;p41">
              <a:extLst>
                <a:ext uri="{FF2B5EF4-FFF2-40B4-BE49-F238E27FC236}">
                  <a16:creationId xmlns="" xmlns:a16="http://schemas.microsoft.com/office/drawing/2014/main" id="{70B45123-75A5-AFC0-C811-85CFB08B5481}"/>
                </a:ext>
              </a:extLst>
            </p:cNvPr>
            <p:cNvSpPr/>
            <p:nvPr/>
          </p:nvSpPr>
          <p:spPr>
            <a:xfrm>
              <a:off x="2519300" y="3360550"/>
              <a:ext cx="25" cy="1225"/>
            </a:xfrm>
            <a:custGeom>
              <a:avLst/>
              <a:gdLst/>
              <a:ahLst/>
              <a:cxnLst/>
              <a:rect l="l" t="t" r="r" b="b"/>
              <a:pathLst>
                <a:path w="1" h="49" fill="none" extrusionOk="0">
                  <a:moveTo>
                    <a:pt x="1" y="0"/>
                  </a:moveTo>
                  <a:lnTo>
                    <a:pt x="1" y="0"/>
                  </a:lnTo>
                  <a:lnTo>
                    <a:pt x="1" y="48"/>
                  </a:lnTo>
                  <a:lnTo>
                    <a:pt x="1" y="48"/>
                  </a:lnTo>
                  <a:lnTo>
                    <a:pt x="1"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0" name="Google Shape;2521;p41">
              <a:extLst>
                <a:ext uri="{FF2B5EF4-FFF2-40B4-BE49-F238E27FC236}">
                  <a16:creationId xmlns="" xmlns:a16="http://schemas.microsoft.com/office/drawing/2014/main" id="{8ED4665F-21BD-C91A-EEE4-CE9DB3C2F6D7}"/>
                </a:ext>
              </a:extLst>
            </p:cNvPr>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1" name="Google Shape;2522;p41">
              <a:extLst>
                <a:ext uri="{FF2B5EF4-FFF2-40B4-BE49-F238E27FC236}">
                  <a16:creationId xmlns="" xmlns:a16="http://schemas.microsoft.com/office/drawing/2014/main" id="{CC8CE7E5-6C1D-2E47-D5CE-2BCEC8FFE04B}"/>
                </a:ext>
              </a:extLst>
            </p:cNvPr>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2" name="Google Shape;2523;p41">
              <a:extLst>
                <a:ext uri="{FF2B5EF4-FFF2-40B4-BE49-F238E27FC236}">
                  <a16:creationId xmlns="" xmlns:a16="http://schemas.microsoft.com/office/drawing/2014/main" id="{9A183DFA-44A6-31B2-F9E1-4405E331E59F}"/>
                </a:ext>
              </a:extLst>
            </p:cNvPr>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3" name="Google Shape;2524;p41">
              <a:extLst>
                <a:ext uri="{FF2B5EF4-FFF2-40B4-BE49-F238E27FC236}">
                  <a16:creationId xmlns="" xmlns:a16="http://schemas.microsoft.com/office/drawing/2014/main" id="{5E5809A8-FC74-BAEE-512B-62D4D2CED460}"/>
                </a:ext>
              </a:extLst>
            </p:cNvPr>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4" name="Google Shape;2525;p41">
              <a:extLst>
                <a:ext uri="{FF2B5EF4-FFF2-40B4-BE49-F238E27FC236}">
                  <a16:creationId xmlns="" xmlns:a16="http://schemas.microsoft.com/office/drawing/2014/main" id="{CACF1666-44D6-7978-E200-A283F629A1EF}"/>
                </a:ext>
              </a:extLst>
            </p:cNvPr>
            <p:cNvSpPr/>
            <p:nvPr/>
          </p:nvSpPr>
          <p:spPr>
            <a:xfrm>
              <a:off x="2519300" y="3360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5" name="Google Shape;2526;p41">
              <a:extLst>
                <a:ext uri="{FF2B5EF4-FFF2-40B4-BE49-F238E27FC236}">
                  <a16:creationId xmlns="" xmlns:a16="http://schemas.microsoft.com/office/drawing/2014/main" id="{91411FDE-42A9-1252-5C78-2D4260833AC5}"/>
                </a:ext>
              </a:extLst>
            </p:cNvPr>
            <p:cNvSpPr/>
            <p:nvPr/>
          </p:nvSpPr>
          <p:spPr>
            <a:xfrm>
              <a:off x="2546925" y="3413375"/>
              <a:ext cx="13225" cy="14425"/>
            </a:xfrm>
            <a:custGeom>
              <a:avLst/>
              <a:gdLst/>
              <a:ahLst/>
              <a:cxnLst/>
              <a:rect l="l" t="t" r="r" b="b"/>
              <a:pathLst>
                <a:path w="529" h="577"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close/>
                  <a:moveTo>
                    <a:pt x="529" y="0"/>
                  </a:moveTo>
                  <a:lnTo>
                    <a:pt x="529" y="0"/>
                  </a:lnTo>
                  <a:lnTo>
                    <a:pt x="529" y="0"/>
                  </a:lnTo>
                  <a:lnTo>
                    <a:pt x="529" y="0"/>
                  </a:lnTo>
                  <a:lnTo>
                    <a:pt x="529" y="0"/>
                  </a:lnTo>
                  <a:lnTo>
                    <a:pt x="529" y="0"/>
                  </a:lnTo>
                  <a:close/>
                </a:path>
              </a:pathLst>
            </a:custGeom>
            <a:solidFill>
              <a:srgbClr val="F8F8F8"/>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6" name="Google Shape;2527;p41">
              <a:extLst>
                <a:ext uri="{FF2B5EF4-FFF2-40B4-BE49-F238E27FC236}">
                  <a16:creationId xmlns="" xmlns:a16="http://schemas.microsoft.com/office/drawing/2014/main" id="{0CD4503B-53E4-D97E-6A2B-B169632F8B28}"/>
                </a:ext>
              </a:extLst>
            </p:cNvPr>
            <p:cNvSpPr/>
            <p:nvPr/>
          </p:nvSpPr>
          <p:spPr>
            <a:xfrm>
              <a:off x="2546925" y="3413375"/>
              <a:ext cx="13225" cy="14425"/>
            </a:xfrm>
            <a:custGeom>
              <a:avLst/>
              <a:gdLst/>
              <a:ahLst/>
              <a:cxnLst/>
              <a:rect l="l" t="t" r="r" b="b"/>
              <a:pathLst>
                <a:path w="529" h="577" fill="none" extrusionOk="0">
                  <a:moveTo>
                    <a:pt x="529" y="0"/>
                  </a:moveTo>
                  <a:lnTo>
                    <a:pt x="529" y="0"/>
                  </a:lnTo>
                  <a:lnTo>
                    <a:pt x="289" y="48"/>
                  </a:lnTo>
                  <a:lnTo>
                    <a:pt x="289" y="48"/>
                  </a:lnTo>
                  <a:lnTo>
                    <a:pt x="145" y="144"/>
                  </a:lnTo>
                  <a:lnTo>
                    <a:pt x="49" y="240"/>
                  </a:lnTo>
                  <a:lnTo>
                    <a:pt x="0" y="432"/>
                  </a:lnTo>
                  <a:lnTo>
                    <a:pt x="0" y="576"/>
                  </a:lnTo>
                  <a:lnTo>
                    <a:pt x="0" y="576"/>
                  </a:lnTo>
                  <a:lnTo>
                    <a:pt x="0" y="432"/>
                  </a:lnTo>
                  <a:lnTo>
                    <a:pt x="49" y="240"/>
                  </a:lnTo>
                  <a:lnTo>
                    <a:pt x="145" y="144"/>
                  </a:lnTo>
                  <a:lnTo>
                    <a:pt x="289" y="48"/>
                  </a:lnTo>
                  <a:lnTo>
                    <a:pt x="289" y="48"/>
                  </a:lnTo>
                  <a:lnTo>
                    <a:pt x="529"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7" name="Google Shape;2528;p41">
              <a:extLst>
                <a:ext uri="{FF2B5EF4-FFF2-40B4-BE49-F238E27FC236}">
                  <a16:creationId xmlns="" xmlns:a16="http://schemas.microsoft.com/office/drawing/2014/main" id="{C629F059-215D-4129-3F54-351A25FBD1F5}"/>
                </a:ext>
              </a:extLst>
            </p:cNvPr>
            <p:cNvSpPr/>
            <p:nvPr/>
          </p:nvSpPr>
          <p:spPr>
            <a:xfrm>
              <a:off x="2560125" y="3413375"/>
              <a:ext cx="25" cy="25"/>
            </a:xfrm>
            <a:custGeom>
              <a:avLst/>
              <a:gdLst/>
              <a:ahLst/>
              <a:cxnLst/>
              <a:rect l="l" t="t" r="r" b="b"/>
              <a:pathLst>
                <a:path w="1" h="1" fill="none" extrusionOk="0">
                  <a:moveTo>
                    <a:pt x="1" y="0"/>
                  </a:move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8" name="Google Shape;2529;p41">
              <a:extLst>
                <a:ext uri="{FF2B5EF4-FFF2-40B4-BE49-F238E27FC236}">
                  <a16:creationId xmlns="" xmlns:a16="http://schemas.microsoft.com/office/drawing/2014/main" id="{1D3D7CD7-4B18-76CA-06D9-661C4CCEE0AB}"/>
                </a:ext>
              </a:extLst>
            </p:cNvPr>
            <p:cNvSpPr/>
            <p:nvPr/>
          </p:nvSpPr>
          <p:spPr>
            <a:xfrm>
              <a:off x="2518100" y="3344925"/>
              <a:ext cx="120100" cy="109300"/>
            </a:xfrm>
            <a:custGeom>
              <a:avLst/>
              <a:gdLst/>
              <a:ahLst/>
              <a:cxnLst/>
              <a:rect l="l" t="t" r="r" b="b"/>
              <a:pathLst>
                <a:path w="4804" h="4372" extrusionOk="0">
                  <a:moveTo>
                    <a:pt x="577" y="1"/>
                  </a:moveTo>
                  <a:lnTo>
                    <a:pt x="289" y="337"/>
                  </a:lnTo>
                  <a:lnTo>
                    <a:pt x="49" y="625"/>
                  </a:lnTo>
                  <a:lnTo>
                    <a:pt x="49" y="673"/>
                  </a:lnTo>
                  <a:lnTo>
                    <a:pt x="1" y="721"/>
                  </a:lnTo>
                  <a:lnTo>
                    <a:pt x="97" y="913"/>
                  </a:lnTo>
                  <a:lnTo>
                    <a:pt x="385" y="1201"/>
                  </a:lnTo>
                  <a:lnTo>
                    <a:pt x="1250" y="1970"/>
                  </a:lnTo>
                  <a:lnTo>
                    <a:pt x="2498" y="2978"/>
                  </a:lnTo>
                  <a:lnTo>
                    <a:pt x="2210" y="2834"/>
                  </a:lnTo>
                  <a:lnTo>
                    <a:pt x="1970" y="2786"/>
                  </a:lnTo>
                  <a:lnTo>
                    <a:pt x="1682" y="2738"/>
                  </a:lnTo>
                  <a:lnTo>
                    <a:pt x="1442" y="2786"/>
                  </a:lnTo>
                  <a:lnTo>
                    <a:pt x="1298" y="2882"/>
                  </a:lnTo>
                  <a:lnTo>
                    <a:pt x="1202" y="2978"/>
                  </a:lnTo>
                  <a:lnTo>
                    <a:pt x="1153" y="3170"/>
                  </a:lnTo>
                  <a:lnTo>
                    <a:pt x="1153" y="3314"/>
                  </a:lnTo>
                  <a:lnTo>
                    <a:pt x="1202" y="3651"/>
                  </a:lnTo>
                  <a:lnTo>
                    <a:pt x="1298" y="3987"/>
                  </a:lnTo>
                  <a:lnTo>
                    <a:pt x="1346" y="4083"/>
                  </a:lnTo>
                  <a:lnTo>
                    <a:pt x="1442" y="4131"/>
                  </a:lnTo>
                  <a:lnTo>
                    <a:pt x="1778" y="4179"/>
                  </a:lnTo>
                  <a:lnTo>
                    <a:pt x="1826" y="4179"/>
                  </a:lnTo>
                  <a:lnTo>
                    <a:pt x="2354" y="4131"/>
                  </a:lnTo>
                  <a:lnTo>
                    <a:pt x="2690" y="4035"/>
                  </a:lnTo>
                  <a:lnTo>
                    <a:pt x="3267" y="4227"/>
                  </a:lnTo>
                  <a:lnTo>
                    <a:pt x="3795" y="4323"/>
                  </a:lnTo>
                  <a:lnTo>
                    <a:pt x="4323" y="4371"/>
                  </a:lnTo>
                  <a:lnTo>
                    <a:pt x="4563" y="4323"/>
                  </a:lnTo>
                  <a:lnTo>
                    <a:pt x="4803" y="4275"/>
                  </a:lnTo>
                  <a:lnTo>
                    <a:pt x="4467" y="3795"/>
                  </a:lnTo>
                  <a:lnTo>
                    <a:pt x="3987" y="3218"/>
                  </a:lnTo>
                  <a:lnTo>
                    <a:pt x="3411" y="2594"/>
                  </a:lnTo>
                  <a:lnTo>
                    <a:pt x="2786" y="1970"/>
                  </a:lnTo>
                  <a:lnTo>
                    <a:pt x="1490" y="769"/>
                  </a:lnTo>
                  <a:lnTo>
                    <a:pt x="577" y="1"/>
                  </a:lnTo>
                  <a:close/>
                </a:path>
              </a:pathLst>
            </a:custGeom>
            <a:solidFill>
              <a:srgbClr val="F8F8F8"/>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29" name="Google Shape;2530;p41">
              <a:extLst>
                <a:ext uri="{FF2B5EF4-FFF2-40B4-BE49-F238E27FC236}">
                  <a16:creationId xmlns="" xmlns:a16="http://schemas.microsoft.com/office/drawing/2014/main" id="{664671C6-E8AE-9CBA-EB54-2BB34AC2A0DF}"/>
                </a:ext>
              </a:extLst>
            </p:cNvPr>
            <p:cNvSpPr/>
            <p:nvPr/>
          </p:nvSpPr>
          <p:spPr>
            <a:xfrm>
              <a:off x="2518100" y="3344925"/>
              <a:ext cx="120100" cy="109300"/>
            </a:xfrm>
            <a:custGeom>
              <a:avLst/>
              <a:gdLst/>
              <a:ahLst/>
              <a:cxnLst/>
              <a:rect l="l" t="t" r="r" b="b"/>
              <a:pathLst>
                <a:path w="4804" h="4372" fill="none" extrusionOk="0">
                  <a:moveTo>
                    <a:pt x="577" y="1"/>
                  </a:moveTo>
                  <a:lnTo>
                    <a:pt x="577" y="1"/>
                  </a:lnTo>
                  <a:lnTo>
                    <a:pt x="289" y="337"/>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25"/>
                  </a:lnTo>
                  <a:lnTo>
                    <a:pt x="49" y="673"/>
                  </a:lnTo>
                  <a:lnTo>
                    <a:pt x="49" y="673"/>
                  </a:lnTo>
                  <a:lnTo>
                    <a:pt x="49" y="673"/>
                  </a:lnTo>
                  <a:lnTo>
                    <a:pt x="49" y="673"/>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1" y="721"/>
                  </a:lnTo>
                  <a:lnTo>
                    <a:pt x="97" y="913"/>
                  </a:lnTo>
                  <a:lnTo>
                    <a:pt x="385" y="1201"/>
                  </a:lnTo>
                  <a:lnTo>
                    <a:pt x="1250" y="1970"/>
                  </a:lnTo>
                  <a:lnTo>
                    <a:pt x="2498" y="2978"/>
                  </a:lnTo>
                  <a:lnTo>
                    <a:pt x="2498" y="2978"/>
                  </a:lnTo>
                  <a:lnTo>
                    <a:pt x="2498" y="2978"/>
                  </a:lnTo>
                  <a:lnTo>
                    <a:pt x="2498" y="2978"/>
                  </a:lnTo>
                  <a:lnTo>
                    <a:pt x="2498" y="2978"/>
                  </a:lnTo>
                  <a:lnTo>
                    <a:pt x="2498" y="2978"/>
                  </a:lnTo>
                  <a:lnTo>
                    <a:pt x="2210" y="2834"/>
                  </a:lnTo>
                  <a:lnTo>
                    <a:pt x="1970" y="2786"/>
                  </a:lnTo>
                  <a:lnTo>
                    <a:pt x="1682" y="2738"/>
                  </a:lnTo>
                  <a:lnTo>
                    <a:pt x="1682" y="2738"/>
                  </a:lnTo>
                  <a:lnTo>
                    <a:pt x="1682" y="2738"/>
                  </a:lnTo>
                  <a:lnTo>
                    <a:pt x="1682" y="2738"/>
                  </a:lnTo>
                  <a:lnTo>
                    <a:pt x="1682" y="2738"/>
                  </a:lnTo>
                  <a:lnTo>
                    <a:pt x="1682" y="2738"/>
                  </a:lnTo>
                  <a:lnTo>
                    <a:pt x="1442" y="2786"/>
                  </a:lnTo>
                  <a:lnTo>
                    <a:pt x="1442" y="2786"/>
                  </a:lnTo>
                  <a:lnTo>
                    <a:pt x="1298" y="2882"/>
                  </a:lnTo>
                  <a:lnTo>
                    <a:pt x="1202" y="2978"/>
                  </a:lnTo>
                  <a:lnTo>
                    <a:pt x="1153" y="3170"/>
                  </a:lnTo>
                  <a:lnTo>
                    <a:pt x="1153" y="3314"/>
                  </a:lnTo>
                  <a:lnTo>
                    <a:pt x="1153" y="3314"/>
                  </a:lnTo>
                  <a:lnTo>
                    <a:pt x="1202" y="3651"/>
                  </a:lnTo>
                  <a:lnTo>
                    <a:pt x="1298" y="3987"/>
                  </a:lnTo>
                  <a:lnTo>
                    <a:pt x="1298" y="3987"/>
                  </a:lnTo>
                  <a:lnTo>
                    <a:pt x="1346" y="4083"/>
                  </a:lnTo>
                  <a:lnTo>
                    <a:pt x="1442" y="4131"/>
                  </a:lnTo>
                  <a:lnTo>
                    <a:pt x="1778" y="4179"/>
                  </a:lnTo>
                  <a:lnTo>
                    <a:pt x="1778" y="4179"/>
                  </a:lnTo>
                  <a:lnTo>
                    <a:pt x="1778" y="4179"/>
                  </a:lnTo>
                  <a:lnTo>
                    <a:pt x="1778" y="4179"/>
                  </a:lnTo>
                  <a:lnTo>
                    <a:pt x="1826" y="4179"/>
                  </a:lnTo>
                  <a:lnTo>
                    <a:pt x="1826" y="4179"/>
                  </a:lnTo>
                  <a:lnTo>
                    <a:pt x="2354" y="4131"/>
                  </a:lnTo>
                  <a:lnTo>
                    <a:pt x="2690" y="4035"/>
                  </a:lnTo>
                  <a:lnTo>
                    <a:pt x="2690" y="4035"/>
                  </a:lnTo>
                  <a:lnTo>
                    <a:pt x="2690" y="4035"/>
                  </a:lnTo>
                  <a:lnTo>
                    <a:pt x="2690" y="4035"/>
                  </a:lnTo>
                  <a:lnTo>
                    <a:pt x="3267" y="4227"/>
                  </a:lnTo>
                  <a:lnTo>
                    <a:pt x="3795" y="4323"/>
                  </a:lnTo>
                  <a:lnTo>
                    <a:pt x="4323" y="4371"/>
                  </a:lnTo>
                  <a:lnTo>
                    <a:pt x="4323" y="4371"/>
                  </a:lnTo>
                  <a:lnTo>
                    <a:pt x="4563" y="4323"/>
                  </a:lnTo>
                  <a:lnTo>
                    <a:pt x="4803" y="4275"/>
                  </a:lnTo>
                  <a:lnTo>
                    <a:pt x="4803" y="4275"/>
                  </a:lnTo>
                  <a:lnTo>
                    <a:pt x="4467" y="3795"/>
                  </a:lnTo>
                  <a:lnTo>
                    <a:pt x="3987" y="3218"/>
                  </a:lnTo>
                  <a:lnTo>
                    <a:pt x="3411" y="2594"/>
                  </a:lnTo>
                  <a:lnTo>
                    <a:pt x="2786" y="1970"/>
                  </a:lnTo>
                  <a:lnTo>
                    <a:pt x="1490" y="769"/>
                  </a:lnTo>
                  <a:lnTo>
                    <a:pt x="577" y="1"/>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30" name="Google Shape;2531;p41">
              <a:extLst>
                <a:ext uri="{FF2B5EF4-FFF2-40B4-BE49-F238E27FC236}">
                  <a16:creationId xmlns="" xmlns:a16="http://schemas.microsoft.com/office/drawing/2014/main" id="{C1AFC595-8E31-7F76-DC4D-CC634D358FC7}"/>
                </a:ext>
              </a:extLst>
            </p:cNvPr>
            <p:cNvSpPr/>
            <p:nvPr/>
          </p:nvSpPr>
          <p:spPr>
            <a:xfrm>
              <a:off x="2318800" y="3414575"/>
              <a:ext cx="104475" cy="87675"/>
            </a:xfrm>
            <a:custGeom>
              <a:avLst/>
              <a:gdLst/>
              <a:ahLst/>
              <a:cxnLst/>
              <a:rect l="l" t="t" r="r" b="b"/>
              <a:pathLst>
                <a:path w="4179" h="3507" extrusionOk="0">
                  <a:moveTo>
                    <a:pt x="3795" y="0"/>
                  </a:moveTo>
                  <a:lnTo>
                    <a:pt x="2018" y="1393"/>
                  </a:lnTo>
                  <a:lnTo>
                    <a:pt x="1" y="2882"/>
                  </a:lnTo>
                  <a:lnTo>
                    <a:pt x="769" y="3506"/>
                  </a:lnTo>
                  <a:lnTo>
                    <a:pt x="4179" y="288"/>
                  </a:lnTo>
                  <a:lnTo>
                    <a:pt x="3795" y="0"/>
                  </a:lnTo>
                  <a:close/>
                </a:path>
              </a:pathLst>
            </a:custGeom>
            <a:solidFill>
              <a:srgbClr val="FEA68C"/>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31" name="Google Shape;2532;p41">
              <a:extLst>
                <a:ext uri="{FF2B5EF4-FFF2-40B4-BE49-F238E27FC236}">
                  <a16:creationId xmlns="" xmlns:a16="http://schemas.microsoft.com/office/drawing/2014/main" id="{627FB723-95BB-7ACC-CA8C-E2AABD52F5D9}"/>
                </a:ext>
              </a:extLst>
            </p:cNvPr>
            <p:cNvSpPr/>
            <p:nvPr/>
          </p:nvSpPr>
          <p:spPr>
            <a:xfrm>
              <a:off x="2318800" y="3414575"/>
              <a:ext cx="104475" cy="87675"/>
            </a:xfrm>
            <a:custGeom>
              <a:avLst/>
              <a:gdLst/>
              <a:ahLst/>
              <a:cxnLst/>
              <a:rect l="l" t="t" r="r" b="b"/>
              <a:pathLst>
                <a:path w="4179" h="3507" fill="none" extrusionOk="0">
                  <a:moveTo>
                    <a:pt x="3795" y="0"/>
                  </a:moveTo>
                  <a:lnTo>
                    <a:pt x="3795" y="0"/>
                  </a:lnTo>
                  <a:lnTo>
                    <a:pt x="2018" y="1393"/>
                  </a:lnTo>
                  <a:lnTo>
                    <a:pt x="1" y="2882"/>
                  </a:lnTo>
                  <a:lnTo>
                    <a:pt x="1" y="2882"/>
                  </a:lnTo>
                  <a:lnTo>
                    <a:pt x="769" y="3506"/>
                  </a:lnTo>
                  <a:lnTo>
                    <a:pt x="4179" y="288"/>
                  </a:lnTo>
                  <a:lnTo>
                    <a:pt x="3795"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32" name="Google Shape;2533;p41">
              <a:extLst>
                <a:ext uri="{FF2B5EF4-FFF2-40B4-BE49-F238E27FC236}">
                  <a16:creationId xmlns="" xmlns:a16="http://schemas.microsoft.com/office/drawing/2014/main" id="{8BA19034-3BE9-AD07-3B16-EEF2E23381C2}"/>
                </a:ext>
              </a:extLst>
            </p:cNvPr>
            <p:cNvSpPr/>
            <p:nvPr/>
          </p:nvSpPr>
          <p:spPr>
            <a:xfrm>
              <a:off x="2095500" y="3340125"/>
              <a:ext cx="344600" cy="360225"/>
            </a:xfrm>
            <a:custGeom>
              <a:avLst/>
              <a:gdLst/>
              <a:ahLst/>
              <a:cxnLst/>
              <a:rect l="l" t="t" r="r" b="b"/>
              <a:pathLst>
                <a:path w="13784" h="14409" extrusionOk="0">
                  <a:moveTo>
                    <a:pt x="0" y="1"/>
                  </a:move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890" y="12151"/>
                  </a:lnTo>
                  <a:lnTo>
                    <a:pt x="4466" y="12247"/>
                  </a:lnTo>
                  <a:lnTo>
                    <a:pt x="5715" y="12343"/>
                  </a:lnTo>
                  <a:lnTo>
                    <a:pt x="7012" y="12391"/>
                  </a:lnTo>
                  <a:lnTo>
                    <a:pt x="8308" y="12391"/>
                  </a:lnTo>
                  <a:lnTo>
                    <a:pt x="10373" y="12295"/>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83" y="14216"/>
                  </a:lnTo>
                  <a:lnTo>
                    <a:pt x="13783" y="13976"/>
                  </a:lnTo>
                  <a:lnTo>
                    <a:pt x="13639" y="13352"/>
                  </a:lnTo>
                  <a:lnTo>
                    <a:pt x="13351" y="12583"/>
                  </a:lnTo>
                  <a:lnTo>
                    <a:pt x="13015" y="11719"/>
                  </a:lnTo>
                  <a:lnTo>
                    <a:pt x="12391" y="10182"/>
                  </a:lnTo>
                  <a:lnTo>
                    <a:pt x="12054" y="9510"/>
                  </a:lnTo>
                  <a:lnTo>
                    <a:pt x="11286" y="9510"/>
                  </a:lnTo>
                  <a:lnTo>
                    <a:pt x="9509" y="9414"/>
                  </a:lnTo>
                  <a:lnTo>
                    <a:pt x="8548" y="9269"/>
                  </a:lnTo>
                  <a:lnTo>
                    <a:pt x="7636" y="9125"/>
                  </a:lnTo>
                  <a:lnTo>
                    <a:pt x="7252" y="9029"/>
                  </a:lnTo>
                  <a:lnTo>
                    <a:pt x="6916" y="8933"/>
                  </a:lnTo>
                  <a:lnTo>
                    <a:pt x="6627" y="8789"/>
                  </a:lnTo>
                  <a:lnTo>
                    <a:pt x="6483" y="8645"/>
                  </a:lnTo>
                  <a:lnTo>
                    <a:pt x="6339" y="8453"/>
                  </a:lnTo>
                  <a:lnTo>
                    <a:pt x="6195" y="8069"/>
                  </a:lnTo>
                  <a:lnTo>
                    <a:pt x="5859" y="7012"/>
                  </a:lnTo>
                  <a:lnTo>
                    <a:pt x="5523" y="5716"/>
                  </a:lnTo>
                  <a:lnTo>
                    <a:pt x="5187" y="4227"/>
                  </a:lnTo>
                  <a:lnTo>
                    <a:pt x="4658" y="1585"/>
                  </a:lnTo>
                  <a:lnTo>
                    <a:pt x="4466" y="433"/>
                  </a:lnTo>
                  <a:lnTo>
                    <a:pt x="0" y="1"/>
                  </a:lnTo>
                  <a:close/>
                </a:path>
              </a:pathLst>
            </a:custGeom>
            <a:solidFill>
              <a:srgbClr val="FDC59D"/>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33" name="Google Shape;2534;p41">
              <a:extLst>
                <a:ext uri="{FF2B5EF4-FFF2-40B4-BE49-F238E27FC236}">
                  <a16:creationId xmlns="" xmlns:a16="http://schemas.microsoft.com/office/drawing/2014/main" id="{90B22412-AD19-C029-284F-B0E1708CEDCD}"/>
                </a:ext>
              </a:extLst>
            </p:cNvPr>
            <p:cNvSpPr/>
            <p:nvPr/>
          </p:nvSpPr>
          <p:spPr>
            <a:xfrm>
              <a:off x="2095500" y="3340125"/>
              <a:ext cx="344600" cy="360225"/>
            </a:xfrm>
            <a:custGeom>
              <a:avLst/>
              <a:gdLst/>
              <a:ahLst/>
              <a:cxnLst/>
              <a:rect l="l" t="t" r="r" b="b"/>
              <a:pathLst>
                <a:path w="13784" h="14409" fill="none" extrusionOk="0">
                  <a:moveTo>
                    <a:pt x="0" y="1"/>
                  </a:moveTo>
                  <a:lnTo>
                    <a:pt x="0" y="1"/>
                  </a:lnTo>
                  <a:lnTo>
                    <a:pt x="144" y="1778"/>
                  </a:lnTo>
                  <a:lnTo>
                    <a:pt x="336" y="3651"/>
                  </a:lnTo>
                  <a:lnTo>
                    <a:pt x="672" y="5812"/>
                  </a:lnTo>
                  <a:lnTo>
                    <a:pt x="864" y="6916"/>
                  </a:lnTo>
                  <a:lnTo>
                    <a:pt x="1105" y="7973"/>
                  </a:lnTo>
                  <a:lnTo>
                    <a:pt x="1393" y="8981"/>
                  </a:lnTo>
                  <a:lnTo>
                    <a:pt x="1681" y="9942"/>
                  </a:lnTo>
                  <a:lnTo>
                    <a:pt x="2017" y="10710"/>
                  </a:lnTo>
                  <a:lnTo>
                    <a:pt x="2209" y="11046"/>
                  </a:lnTo>
                  <a:lnTo>
                    <a:pt x="2449" y="11383"/>
                  </a:lnTo>
                  <a:lnTo>
                    <a:pt x="2641" y="11623"/>
                  </a:lnTo>
                  <a:lnTo>
                    <a:pt x="2882" y="11815"/>
                  </a:lnTo>
                  <a:lnTo>
                    <a:pt x="3122" y="11959"/>
                  </a:lnTo>
                  <a:lnTo>
                    <a:pt x="3362" y="12055"/>
                  </a:lnTo>
                  <a:lnTo>
                    <a:pt x="3362" y="12055"/>
                  </a:lnTo>
                  <a:lnTo>
                    <a:pt x="3890" y="12151"/>
                  </a:lnTo>
                  <a:lnTo>
                    <a:pt x="4466" y="12247"/>
                  </a:lnTo>
                  <a:lnTo>
                    <a:pt x="5715" y="12343"/>
                  </a:lnTo>
                  <a:lnTo>
                    <a:pt x="7012" y="12391"/>
                  </a:lnTo>
                  <a:lnTo>
                    <a:pt x="8308" y="12391"/>
                  </a:lnTo>
                  <a:lnTo>
                    <a:pt x="10373" y="12295"/>
                  </a:lnTo>
                  <a:lnTo>
                    <a:pt x="11238" y="12247"/>
                  </a:lnTo>
                  <a:lnTo>
                    <a:pt x="11238" y="12247"/>
                  </a:lnTo>
                  <a:lnTo>
                    <a:pt x="11574" y="12679"/>
                  </a:lnTo>
                  <a:lnTo>
                    <a:pt x="12342" y="13496"/>
                  </a:lnTo>
                  <a:lnTo>
                    <a:pt x="12775" y="13928"/>
                  </a:lnTo>
                  <a:lnTo>
                    <a:pt x="13159" y="14264"/>
                  </a:lnTo>
                  <a:lnTo>
                    <a:pt x="13351" y="14360"/>
                  </a:lnTo>
                  <a:lnTo>
                    <a:pt x="13495" y="14408"/>
                  </a:lnTo>
                  <a:lnTo>
                    <a:pt x="13639" y="14408"/>
                  </a:lnTo>
                  <a:lnTo>
                    <a:pt x="13735" y="14360"/>
                  </a:lnTo>
                  <a:lnTo>
                    <a:pt x="13735" y="14360"/>
                  </a:lnTo>
                  <a:lnTo>
                    <a:pt x="13783" y="14216"/>
                  </a:lnTo>
                  <a:lnTo>
                    <a:pt x="13783" y="13976"/>
                  </a:lnTo>
                  <a:lnTo>
                    <a:pt x="13639" y="13352"/>
                  </a:lnTo>
                  <a:lnTo>
                    <a:pt x="13351" y="12583"/>
                  </a:lnTo>
                  <a:lnTo>
                    <a:pt x="13015" y="11719"/>
                  </a:lnTo>
                  <a:lnTo>
                    <a:pt x="12391" y="10182"/>
                  </a:lnTo>
                  <a:lnTo>
                    <a:pt x="12054" y="9510"/>
                  </a:lnTo>
                  <a:lnTo>
                    <a:pt x="12054" y="9510"/>
                  </a:lnTo>
                  <a:lnTo>
                    <a:pt x="11286" y="9510"/>
                  </a:lnTo>
                  <a:lnTo>
                    <a:pt x="9509" y="9414"/>
                  </a:lnTo>
                  <a:lnTo>
                    <a:pt x="8548" y="9269"/>
                  </a:lnTo>
                  <a:lnTo>
                    <a:pt x="7636" y="9125"/>
                  </a:lnTo>
                  <a:lnTo>
                    <a:pt x="7252" y="9029"/>
                  </a:lnTo>
                  <a:lnTo>
                    <a:pt x="6916" y="8933"/>
                  </a:lnTo>
                  <a:lnTo>
                    <a:pt x="6627" y="8789"/>
                  </a:lnTo>
                  <a:lnTo>
                    <a:pt x="6483" y="8645"/>
                  </a:lnTo>
                  <a:lnTo>
                    <a:pt x="6483" y="8645"/>
                  </a:lnTo>
                  <a:lnTo>
                    <a:pt x="6339" y="8453"/>
                  </a:lnTo>
                  <a:lnTo>
                    <a:pt x="6195" y="8069"/>
                  </a:lnTo>
                  <a:lnTo>
                    <a:pt x="5859" y="7012"/>
                  </a:lnTo>
                  <a:lnTo>
                    <a:pt x="5523" y="5716"/>
                  </a:lnTo>
                  <a:lnTo>
                    <a:pt x="5187" y="4227"/>
                  </a:lnTo>
                  <a:lnTo>
                    <a:pt x="4658" y="1585"/>
                  </a:lnTo>
                  <a:lnTo>
                    <a:pt x="4466" y="433"/>
                  </a:lnTo>
                  <a:lnTo>
                    <a:pt x="0" y="1"/>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34" name="Google Shape;2535;p41">
              <a:extLst>
                <a:ext uri="{FF2B5EF4-FFF2-40B4-BE49-F238E27FC236}">
                  <a16:creationId xmlns="" xmlns:a16="http://schemas.microsoft.com/office/drawing/2014/main" id="{0A18941F-FD82-3BDA-8034-F71045D6EA48}"/>
                </a:ext>
              </a:extLst>
            </p:cNvPr>
            <p:cNvSpPr/>
            <p:nvPr/>
          </p:nvSpPr>
          <p:spPr>
            <a:xfrm>
              <a:off x="2338025" y="3575450"/>
              <a:ext cx="91275" cy="112875"/>
            </a:xfrm>
            <a:custGeom>
              <a:avLst/>
              <a:gdLst/>
              <a:ahLst/>
              <a:cxnLst/>
              <a:rect l="l" t="t" r="r" b="b"/>
              <a:pathLst>
                <a:path w="3651" h="4515" extrusionOk="0">
                  <a:moveTo>
                    <a:pt x="0" y="1"/>
                  </a:moveTo>
                  <a:lnTo>
                    <a:pt x="192" y="2930"/>
                  </a:lnTo>
                  <a:lnTo>
                    <a:pt x="1537" y="2834"/>
                  </a:lnTo>
                  <a:lnTo>
                    <a:pt x="2017" y="3410"/>
                  </a:lnTo>
                  <a:lnTo>
                    <a:pt x="2545" y="3987"/>
                  </a:lnTo>
                  <a:lnTo>
                    <a:pt x="3074" y="4515"/>
                  </a:lnTo>
                  <a:lnTo>
                    <a:pt x="3650" y="3170"/>
                  </a:lnTo>
                  <a:lnTo>
                    <a:pt x="3266" y="2066"/>
                  </a:lnTo>
                  <a:lnTo>
                    <a:pt x="2834" y="1105"/>
                  </a:lnTo>
                  <a:lnTo>
                    <a:pt x="2353" y="97"/>
                  </a:lnTo>
                  <a:lnTo>
                    <a:pt x="1633" y="97"/>
                  </a:lnTo>
                  <a:lnTo>
                    <a:pt x="0" y="1"/>
                  </a:lnTo>
                  <a:close/>
                </a:path>
              </a:pathLst>
            </a:custGeom>
            <a:solidFill>
              <a:srgbClr val="FDFDFD"/>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35" name="Google Shape;2536;p41">
              <a:extLst>
                <a:ext uri="{FF2B5EF4-FFF2-40B4-BE49-F238E27FC236}">
                  <a16:creationId xmlns="" xmlns:a16="http://schemas.microsoft.com/office/drawing/2014/main" id="{E8919C0D-BC3A-0692-D5F8-E87133640E3B}"/>
                </a:ext>
              </a:extLst>
            </p:cNvPr>
            <p:cNvSpPr/>
            <p:nvPr/>
          </p:nvSpPr>
          <p:spPr>
            <a:xfrm>
              <a:off x="2338025" y="3575450"/>
              <a:ext cx="91275" cy="112875"/>
            </a:xfrm>
            <a:custGeom>
              <a:avLst/>
              <a:gdLst/>
              <a:ahLst/>
              <a:cxnLst/>
              <a:rect l="l" t="t" r="r" b="b"/>
              <a:pathLst>
                <a:path w="3651" h="4515" fill="none" extrusionOk="0">
                  <a:moveTo>
                    <a:pt x="3650" y="3170"/>
                  </a:moveTo>
                  <a:lnTo>
                    <a:pt x="3650" y="3170"/>
                  </a:lnTo>
                  <a:lnTo>
                    <a:pt x="3266" y="2066"/>
                  </a:lnTo>
                  <a:lnTo>
                    <a:pt x="2834" y="1105"/>
                  </a:lnTo>
                  <a:lnTo>
                    <a:pt x="2353" y="97"/>
                  </a:lnTo>
                  <a:lnTo>
                    <a:pt x="2353" y="97"/>
                  </a:lnTo>
                  <a:lnTo>
                    <a:pt x="1633" y="97"/>
                  </a:lnTo>
                  <a:lnTo>
                    <a:pt x="0" y="1"/>
                  </a:lnTo>
                  <a:lnTo>
                    <a:pt x="192" y="2930"/>
                  </a:lnTo>
                  <a:lnTo>
                    <a:pt x="192" y="2930"/>
                  </a:lnTo>
                  <a:lnTo>
                    <a:pt x="1537" y="2834"/>
                  </a:lnTo>
                  <a:lnTo>
                    <a:pt x="1537" y="2834"/>
                  </a:lnTo>
                  <a:lnTo>
                    <a:pt x="2017" y="3410"/>
                  </a:lnTo>
                  <a:lnTo>
                    <a:pt x="2545" y="3987"/>
                  </a:lnTo>
                  <a:lnTo>
                    <a:pt x="3074" y="4515"/>
                  </a:lnTo>
                  <a:lnTo>
                    <a:pt x="3650" y="317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36" name="Google Shape;2537;p41">
              <a:extLst>
                <a:ext uri="{FF2B5EF4-FFF2-40B4-BE49-F238E27FC236}">
                  <a16:creationId xmlns="" xmlns:a16="http://schemas.microsoft.com/office/drawing/2014/main" id="{E57526D4-A317-EE0A-4913-C161A43BE933}"/>
                </a:ext>
              </a:extLst>
            </p:cNvPr>
            <p:cNvSpPr/>
            <p:nvPr/>
          </p:nvSpPr>
          <p:spPr>
            <a:xfrm>
              <a:off x="2364425" y="3561050"/>
              <a:ext cx="82875" cy="146500"/>
            </a:xfrm>
            <a:custGeom>
              <a:avLst/>
              <a:gdLst/>
              <a:ahLst/>
              <a:cxnLst/>
              <a:rect l="l" t="t" r="r" b="b"/>
              <a:pathLst>
                <a:path w="3315" h="5860" extrusionOk="0">
                  <a:moveTo>
                    <a:pt x="1537" y="0"/>
                  </a:moveTo>
                  <a:lnTo>
                    <a:pt x="1153" y="96"/>
                  </a:lnTo>
                  <a:lnTo>
                    <a:pt x="769" y="240"/>
                  </a:lnTo>
                  <a:lnTo>
                    <a:pt x="481" y="384"/>
                  </a:lnTo>
                  <a:lnTo>
                    <a:pt x="481" y="432"/>
                  </a:lnTo>
                  <a:lnTo>
                    <a:pt x="481" y="529"/>
                  </a:lnTo>
                  <a:lnTo>
                    <a:pt x="577" y="913"/>
                  </a:lnTo>
                  <a:lnTo>
                    <a:pt x="961" y="2017"/>
                  </a:lnTo>
                  <a:lnTo>
                    <a:pt x="1585" y="3602"/>
                  </a:lnTo>
                  <a:lnTo>
                    <a:pt x="1489" y="3458"/>
                  </a:lnTo>
                  <a:lnTo>
                    <a:pt x="1297" y="3266"/>
                  </a:lnTo>
                  <a:lnTo>
                    <a:pt x="1057" y="3026"/>
                  </a:lnTo>
                  <a:lnTo>
                    <a:pt x="913" y="2930"/>
                  </a:lnTo>
                  <a:lnTo>
                    <a:pt x="721" y="2882"/>
                  </a:lnTo>
                  <a:lnTo>
                    <a:pt x="577" y="2882"/>
                  </a:lnTo>
                  <a:lnTo>
                    <a:pt x="433" y="2930"/>
                  </a:lnTo>
                  <a:lnTo>
                    <a:pt x="337" y="3026"/>
                  </a:lnTo>
                  <a:lnTo>
                    <a:pt x="241" y="3170"/>
                  </a:lnTo>
                  <a:lnTo>
                    <a:pt x="97" y="3506"/>
                  </a:lnTo>
                  <a:lnTo>
                    <a:pt x="1" y="3794"/>
                  </a:lnTo>
                  <a:lnTo>
                    <a:pt x="1" y="3890"/>
                  </a:lnTo>
                  <a:lnTo>
                    <a:pt x="49" y="3986"/>
                  </a:lnTo>
                  <a:lnTo>
                    <a:pt x="145" y="4130"/>
                  </a:lnTo>
                  <a:lnTo>
                    <a:pt x="337" y="4226"/>
                  </a:lnTo>
                  <a:lnTo>
                    <a:pt x="577" y="4371"/>
                  </a:lnTo>
                  <a:lnTo>
                    <a:pt x="1009" y="4515"/>
                  </a:lnTo>
                  <a:lnTo>
                    <a:pt x="1201" y="4611"/>
                  </a:lnTo>
                  <a:lnTo>
                    <a:pt x="1441" y="4803"/>
                  </a:lnTo>
                  <a:lnTo>
                    <a:pt x="1970" y="5331"/>
                  </a:lnTo>
                  <a:lnTo>
                    <a:pt x="2306" y="5571"/>
                  </a:lnTo>
                  <a:lnTo>
                    <a:pt x="2642" y="5763"/>
                  </a:lnTo>
                  <a:lnTo>
                    <a:pt x="2930" y="5859"/>
                  </a:lnTo>
                  <a:lnTo>
                    <a:pt x="3074" y="5859"/>
                  </a:lnTo>
                  <a:lnTo>
                    <a:pt x="3170" y="5811"/>
                  </a:lnTo>
                  <a:lnTo>
                    <a:pt x="3266" y="5667"/>
                  </a:lnTo>
                  <a:lnTo>
                    <a:pt x="3314" y="5475"/>
                  </a:lnTo>
                  <a:lnTo>
                    <a:pt x="3314" y="5139"/>
                  </a:lnTo>
                  <a:lnTo>
                    <a:pt x="3266" y="4755"/>
                  </a:lnTo>
                  <a:lnTo>
                    <a:pt x="3074" y="3842"/>
                  </a:lnTo>
                  <a:lnTo>
                    <a:pt x="2786" y="2834"/>
                  </a:lnTo>
                  <a:lnTo>
                    <a:pt x="2498" y="1825"/>
                  </a:lnTo>
                  <a:lnTo>
                    <a:pt x="2162" y="961"/>
                  </a:lnTo>
                  <a:lnTo>
                    <a:pt x="1922" y="288"/>
                  </a:lnTo>
                  <a:lnTo>
                    <a:pt x="1778" y="48"/>
                  </a:lnTo>
                  <a:lnTo>
                    <a:pt x="1682" y="0"/>
                  </a:lnTo>
                  <a:close/>
                </a:path>
              </a:pathLst>
            </a:custGeom>
            <a:solidFill>
              <a:srgbClr val="FDFDFD"/>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37" name="Google Shape;2538;p41">
              <a:extLst>
                <a:ext uri="{FF2B5EF4-FFF2-40B4-BE49-F238E27FC236}">
                  <a16:creationId xmlns="" xmlns:a16="http://schemas.microsoft.com/office/drawing/2014/main" id="{7A5BF333-F8B1-90AE-4257-99BA00507620}"/>
                </a:ext>
              </a:extLst>
            </p:cNvPr>
            <p:cNvSpPr/>
            <p:nvPr/>
          </p:nvSpPr>
          <p:spPr>
            <a:xfrm>
              <a:off x="2364425" y="3561050"/>
              <a:ext cx="82875" cy="146500"/>
            </a:xfrm>
            <a:custGeom>
              <a:avLst/>
              <a:gdLst/>
              <a:ahLst/>
              <a:cxnLst/>
              <a:rect l="l" t="t" r="r" b="b"/>
              <a:pathLst>
                <a:path w="3315" h="5860" fill="none" extrusionOk="0">
                  <a:moveTo>
                    <a:pt x="1" y="3794"/>
                  </a:moveTo>
                  <a:lnTo>
                    <a:pt x="1" y="3794"/>
                  </a:lnTo>
                  <a:lnTo>
                    <a:pt x="97" y="3506"/>
                  </a:lnTo>
                  <a:lnTo>
                    <a:pt x="241" y="3170"/>
                  </a:lnTo>
                  <a:lnTo>
                    <a:pt x="337" y="3026"/>
                  </a:lnTo>
                  <a:lnTo>
                    <a:pt x="433" y="2930"/>
                  </a:lnTo>
                  <a:lnTo>
                    <a:pt x="577" y="2882"/>
                  </a:lnTo>
                  <a:lnTo>
                    <a:pt x="721" y="2882"/>
                  </a:lnTo>
                  <a:lnTo>
                    <a:pt x="721" y="2882"/>
                  </a:lnTo>
                  <a:lnTo>
                    <a:pt x="913" y="2930"/>
                  </a:lnTo>
                  <a:lnTo>
                    <a:pt x="1057" y="3026"/>
                  </a:lnTo>
                  <a:lnTo>
                    <a:pt x="1297" y="3266"/>
                  </a:lnTo>
                  <a:lnTo>
                    <a:pt x="1489" y="3458"/>
                  </a:lnTo>
                  <a:lnTo>
                    <a:pt x="1585" y="3602"/>
                  </a:lnTo>
                  <a:lnTo>
                    <a:pt x="1585" y="3602"/>
                  </a:lnTo>
                  <a:lnTo>
                    <a:pt x="961" y="2017"/>
                  </a:lnTo>
                  <a:lnTo>
                    <a:pt x="577" y="913"/>
                  </a:lnTo>
                  <a:lnTo>
                    <a:pt x="481" y="529"/>
                  </a:lnTo>
                  <a:lnTo>
                    <a:pt x="481" y="432"/>
                  </a:lnTo>
                  <a:lnTo>
                    <a:pt x="481" y="384"/>
                  </a:lnTo>
                  <a:lnTo>
                    <a:pt x="481" y="384"/>
                  </a:lnTo>
                  <a:lnTo>
                    <a:pt x="769" y="240"/>
                  </a:lnTo>
                  <a:lnTo>
                    <a:pt x="1153" y="96"/>
                  </a:lnTo>
                  <a:lnTo>
                    <a:pt x="1537" y="0"/>
                  </a:lnTo>
                  <a:lnTo>
                    <a:pt x="1682" y="0"/>
                  </a:lnTo>
                  <a:lnTo>
                    <a:pt x="1778" y="48"/>
                  </a:lnTo>
                  <a:lnTo>
                    <a:pt x="1778" y="48"/>
                  </a:lnTo>
                  <a:lnTo>
                    <a:pt x="1922" y="288"/>
                  </a:lnTo>
                  <a:lnTo>
                    <a:pt x="2162" y="961"/>
                  </a:lnTo>
                  <a:lnTo>
                    <a:pt x="2498" y="1825"/>
                  </a:lnTo>
                  <a:lnTo>
                    <a:pt x="2786" y="2834"/>
                  </a:lnTo>
                  <a:lnTo>
                    <a:pt x="3074" y="3842"/>
                  </a:lnTo>
                  <a:lnTo>
                    <a:pt x="3266" y="4755"/>
                  </a:lnTo>
                  <a:lnTo>
                    <a:pt x="3314" y="5139"/>
                  </a:lnTo>
                  <a:lnTo>
                    <a:pt x="3314" y="5475"/>
                  </a:lnTo>
                  <a:lnTo>
                    <a:pt x="3266" y="5667"/>
                  </a:lnTo>
                  <a:lnTo>
                    <a:pt x="3170" y="5811"/>
                  </a:lnTo>
                  <a:lnTo>
                    <a:pt x="3170" y="5811"/>
                  </a:lnTo>
                  <a:lnTo>
                    <a:pt x="3074" y="5859"/>
                  </a:lnTo>
                  <a:lnTo>
                    <a:pt x="2930" y="5859"/>
                  </a:lnTo>
                  <a:lnTo>
                    <a:pt x="2642" y="5763"/>
                  </a:lnTo>
                  <a:lnTo>
                    <a:pt x="2306" y="5571"/>
                  </a:lnTo>
                  <a:lnTo>
                    <a:pt x="1970" y="5331"/>
                  </a:lnTo>
                  <a:lnTo>
                    <a:pt x="1441" y="4803"/>
                  </a:lnTo>
                  <a:lnTo>
                    <a:pt x="1201" y="4611"/>
                  </a:lnTo>
                  <a:lnTo>
                    <a:pt x="1201" y="4611"/>
                  </a:lnTo>
                  <a:lnTo>
                    <a:pt x="1009" y="4515"/>
                  </a:lnTo>
                  <a:lnTo>
                    <a:pt x="577" y="4371"/>
                  </a:lnTo>
                  <a:lnTo>
                    <a:pt x="337" y="4226"/>
                  </a:lnTo>
                  <a:lnTo>
                    <a:pt x="145" y="4130"/>
                  </a:lnTo>
                  <a:lnTo>
                    <a:pt x="49" y="3986"/>
                  </a:lnTo>
                  <a:lnTo>
                    <a:pt x="1" y="3890"/>
                  </a:lnTo>
                  <a:lnTo>
                    <a:pt x="1" y="3794"/>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38" name="Google Shape;2539;p41">
              <a:extLst>
                <a:ext uri="{FF2B5EF4-FFF2-40B4-BE49-F238E27FC236}">
                  <a16:creationId xmlns="" xmlns:a16="http://schemas.microsoft.com/office/drawing/2014/main" id="{BDD7060B-7905-A5D6-A92B-B25881D3FC3F}"/>
                </a:ext>
              </a:extLst>
            </p:cNvPr>
            <p:cNvSpPr/>
            <p:nvPr/>
          </p:nvSpPr>
          <p:spPr>
            <a:xfrm>
              <a:off x="2364425" y="3568250"/>
              <a:ext cx="16825" cy="87675"/>
            </a:xfrm>
            <a:custGeom>
              <a:avLst/>
              <a:gdLst/>
              <a:ahLst/>
              <a:cxnLst/>
              <a:rect l="l" t="t" r="r" b="b"/>
              <a:pathLst>
                <a:path w="673" h="3507" extrusionOk="0">
                  <a:moveTo>
                    <a:pt x="97" y="3170"/>
                  </a:moveTo>
                  <a:lnTo>
                    <a:pt x="97" y="3170"/>
                  </a:lnTo>
                  <a:lnTo>
                    <a:pt x="97" y="3170"/>
                  </a:lnTo>
                  <a:lnTo>
                    <a:pt x="1" y="3506"/>
                  </a:lnTo>
                  <a:lnTo>
                    <a:pt x="1" y="3506"/>
                  </a:lnTo>
                  <a:lnTo>
                    <a:pt x="97" y="3170"/>
                  </a:lnTo>
                  <a:close/>
                  <a:moveTo>
                    <a:pt x="673" y="0"/>
                  </a:moveTo>
                  <a:lnTo>
                    <a:pt x="673" y="0"/>
                  </a:lnTo>
                  <a:lnTo>
                    <a:pt x="481" y="96"/>
                  </a:lnTo>
                  <a:lnTo>
                    <a:pt x="481" y="96"/>
                  </a:lnTo>
                  <a:lnTo>
                    <a:pt x="481" y="193"/>
                  </a:lnTo>
                  <a:lnTo>
                    <a:pt x="529" y="385"/>
                  </a:lnTo>
                  <a:lnTo>
                    <a:pt x="529" y="385"/>
                  </a:lnTo>
                  <a:lnTo>
                    <a:pt x="529" y="385"/>
                  </a:lnTo>
                  <a:lnTo>
                    <a:pt x="529" y="385"/>
                  </a:lnTo>
                  <a:lnTo>
                    <a:pt x="481" y="193"/>
                  </a:lnTo>
                  <a:lnTo>
                    <a:pt x="481" y="96"/>
                  </a:lnTo>
                  <a:lnTo>
                    <a:pt x="481" y="96"/>
                  </a:lnTo>
                  <a:lnTo>
                    <a:pt x="673" y="0"/>
                  </a:lnTo>
                  <a:close/>
                </a:path>
              </a:pathLst>
            </a:custGeom>
            <a:solidFill>
              <a:srgbClr val="FAF9F9"/>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39" name="Google Shape;2540;p41">
              <a:extLst>
                <a:ext uri="{FF2B5EF4-FFF2-40B4-BE49-F238E27FC236}">
                  <a16:creationId xmlns="" xmlns:a16="http://schemas.microsoft.com/office/drawing/2014/main" id="{0991B8AE-C3AD-C3EE-18C1-F65231EDA7BA}"/>
                </a:ext>
              </a:extLst>
            </p:cNvPr>
            <p:cNvSpPr/>
            <p:nvPr/>
          </p:nvSpPr>
          <p:spPr>
            <a:xfrm>
              <a:off x="2376425" y="3568250"/>
              <a:ext cx="4825" cy="9625"/>
            </a:xfrm>
            <a:custGeom>
              <a:avLst/>
              <a:gdLst/>
              <a:ahLst/>
              <a:cxnLst/>
              <a:rect l="l" t="t" r="r" b="b"/>
              <a:pathLst>
                <a:path w="193" h="385" fill="none" extrusionOk="0">
                  <a:moveTo>
                    <a:pt x="193" y="0"/>
                  </a:moveTo>
                  <a:lnTo>
                    <a:pt x="193" y="0"/>
                  </a:lnTo>
                  <a:lnTo>
                    <a:pt x="1" y="96"/>
                  </a:lnTo>
                  <a:lnTo>
                    <a:pt x="1" y="96"/>
                  </a:lnTo>
                  <a:lnTo>
                    <a:pt x="1" y="193"/>
                  </a:lnTo>
                  <a:lnTo>
                    <a:pt x="49" y="385"/>
                  </a:lnTo>
                  <a:lnTo>
                    <a:pt x="49" y="385"/>
                  </a:lnTo>
                  <a:lnTo>
                    <a:pt x="49" y="385"/>
                  </a:lnTo>
                  <a:lnTo>
                    <a:pt x="49" y="385"/>
                  </a:lnTo>
                  <a:lnTo>
                    <a:pt x="1" y="193"/>
                  </a:lnTo>
                  <a:lnTo>
                    <a:pt x="1" y="96"/>
                  </a:lnTo>
                  <a:lnTo>
                    <a:pt x="1" y="96"/>
                  </a:lnTo>
                  <a:lnTo>
                    <a:pt x="193"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40" name="Google Shape;2541;p41">
              <a:extLst>
                <a:ext uri="{FF2B5EF4-FFF2-40B4-BE49-F238E27FC236}">
                  <a16:creationId xmlns="" xmlns:a16="http://schemas.microsoft.com/office/drawing/2014/main" id="{D2FF9103-E563-D242-3777-8C29C0D6B4F8}"/>
                </a:ext>
              </a:extLst>
            </p:cNvPr>
            <p:cNvSpPr/>
            <p:nvPr/>
          </p:nvSpPr>
          <p:spPr>
            <a:xfrm>
              <a:off x="2366825" y="3577850"/>
              <a:ext cx="36050" cy="69675"/>
            </a:xfrm>
            <a:custGeom>
              <a:avLst/>
              <a:gdLst/>
              <a:ahLst/>
              <a:cxnLst/>
              <a:rect l="l" t="t" r="r" b="b"/>
              <a:pathLst>
                <a:path w="1442" h="2787" extrusionOk="0">
                  <a:moveTo>
                    <a:pt x="577" y="2210"/>
                  </a:moveTo>
                  <a:lnTo>
                    <a:pt x="577" y="2210"/>
                  </a:lnTo>
                  <a:lnTo>
                    <a:pt x="385" y="2258"/>
                  </a:lnTo>
                  <a:lnTo>
                    <a:pt x="241" y="2354"/>
                  </a:lnTo>
                  <a:lnTo>
                    <a:pt x="97" y="2546"/>
                  </a:lnTo>
                  <a:lnTo>
                    <a:pt x="1" y="2786"/>
                  </a:lnTo>
                  <a:lnTo>
                    <a:pt x="1" y="2786"/>
                  </a:lnTo>
                  <a:lnTo>
                    <a:pt x="1" y="2786"/>
                  </a:lnTo>
                  <a:lnTo>
                    <a:pt x="1" y="2786"/>
                  </a:lnTo>
                  <a:lnTo>
                    <a:pt x="97" y="2546"/>
                  </a:lnTo>
                  <a:lnTo>
                    <a:pt x="241" y="2354"/>
                  </a:lnTo>
                  <a:lnTo>
                    <a:pt x="385" y="2258"/>
                  </a:lnTo>
                  <a:lnTo>
                    <a:pt x="577" y="2210"/>
                  </a:lnTo>
                  <a:close/>
                  <a:moveTo>
                    <a:pt x="577" y="2210"/>
                  </a:moveTo>
                  <a:lnTo>
                    <a:pt x="577" y="2210"/>
                  </a:lnTo>
                  <a:lnTo>
                    <a:pt x="577" y="2210"/>
                  </a:lnTo>
                  <a:lnTo>
                    <a:pt x="577" y="2210"/>
                  </a:lnTo>
                  <a:lnTo>
                    <a:pt x="577" y="2210"/>
                  </a:lnTo>
                  <a:lnTo>
                    <a:pt x="577" y="2210"/>
                  </a:lnTo>
                  <a:close/>
                  <a:moveTo>
                    <a:pt x="433" y="1"/>
                  </a:moveTo>
                  <a:lnTo>
                    <a:pt x="433" y="1"/>
                  </a:lnTo>
                  <a:lnTo>
                    <a:pt x="625" y="673"/>
                  </a:lnTo>
                  <a:lnTo>
                    <a:pt x="913" y="1489"/>
                  </a:lnTo>
                  <a:lnTo>
                    <a:pt x="1441" y="2786"/>
                  </a:lnTo>
                  <a:lnTo>
                    <a:pt x="1441" y="2786"/>
                  </a:lnTo>
                  <a:lnTo>
                    <a:pt x="913" y="1489"/>
                  </a:lnTo>
                  <a:lnTo>
                    <a:pt x="625" y="673"/>
                  </a:lnTo>
                  <a:lnTo>
                    <a:pt x="433" y="1"/>
                  </a:lnTo>
                  <a:lnTo>
                    <a:pt x="433" y="1"/>
                  </a:lnTo>
                  <a:lnTo>
                    <a:pt x="433" y="1"/>
                  </a:lnTo>
                  <a:close/>
                </a:path>
              </a:pathLst>
            </a:custGeom>
            <a:solidFill>
              <a:srgbClr val="F8F8F8"/>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41" name="Google Shape;2542;p41">
              <a:extLst>
                <a:ext uri="{FF2B5EF4-FFF2-40B4-BE49-F238E27FC236}">
                  <a16:creationId xmlns="" xmlns:a16="http://schemas.microsoft.com/office/drawing/2014/main" id="{4797DB99-0853-653D-05F9-92705FC45B46}"/>
                </a:ext>
              </a:extLst>
            </p:cNvPr>
            <p:cNvSpPr/>
            <p:nvPr/>
          </p:nvSpPr>
          <p:spPr>
            <a:xfrm>
              <a:off x="2377625" y="3577850"/>
              <a:ext cx="25250" cy="69675"/>
            </a:xfrm>
            <a:custGeom>
              <a:avLst/>
              <a:gdLst/>
              <a:ahLst/>
              <a:cxnLst/>
              <a:rect l="l" t="t" r="r" b="b"/>
              <a:pathLst>
                <a:path w="1010" h="2787" fill="none" extrusionOk="0">
                  <a:moveTo>
                    <a:pt x="1" y="1"/>
                  </a:moveTo>
                  <a:lnTo>
                    <a:pt x="1" y="1"/>
                  </a:lnTo>
                  <a:lnTo>
                    <a:pt x="193" y="673"/>
                  </a:lnTo>
                  <a:lnTo>
                    <a:pt x="481" y="1489"/>
                  </a:lnTo>
                  <a:lnTo>
                    <a:pt x="1009" y="2786"/>
                  </a:lnTo>
                  <a:lnTo>
                    <a:pt x="1009" y="2786"/>
                  </a:lnTo>
                  <a:lnTo>
                    <a:pt x="481" y="1489"/>
                  </a:lnTo>
                  <a:lnTo>
                    <a:pt x="193" y="673"/>
                  </a:lnTo>
                  <a:lnTo>
                    <a:pt x="1" y="1"/>
                  </a:lnTo>
                  <a:lnTo>
                    <a:pt x="1" y="1"/>
                  </a:lnTo>
                  <a:lnTo>
                    <a:pt x="1" y="1"/>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42" name="Google Shape;2543;p41">
              <a:extLst>
                <a:ext uri="{FF2B5EF4-FFF2-40B4-BE49-F238E27FC236}">
                  <a16:creationId xmlns="" xmlns:a16="http://schemas.microsoft.com/office/drawing/2014/main" id="{62C97BDD-EF20-76D7-3B5A-5DC8FE3958E2}"/>
                </a:ext>
              </a:extLst>
            </p:cNvPr>
            <p:cNvSpPr/>
            <p:nvPr/>
          </p:nvSpPr>
          <p:spPr>
            <a:xfrm>
              <a:off x="2364425" y="3562250"/>
              <a:ext cx="72075" cy="145300"/>
            </a:xfrm>
            <a:custGeom>
              <a:avLst/>
              <a:gdLst/>
              <a:ahLst/>
              <a:cxnLst/>
              <a:rect l="l" t="t" r="r" b="b"/>
              <a:pathLst>
                <a:path w="2883" h="5812" extrusionOk="0">
                  <a:moveTo>
                    <a:pt x="1393" y="0"/>
                  </a:moveTo>
                  <a:lnTo>
                    <a:pt x="1009" y="96"/>
                  </a:lnTo>
                  <a:lnTo>
                    <a:pt x="673" y="240"/>
                  </a:lnTo>
                  <a:lnTo>
                    <a:pt x="481" y="336"/>
                  </a:lnTo>
                  <a:lnTo>
                    <a:pt x="481" y="433"/>
                  </a:lnTo>
                  <a:lnTo>
                    <a:pt x="529" y="625"/>
                  </a:lnTo>
                  <a:lnTo>
                    <a:pt x="721" y="1297"/>
                  </a:lnTo>
                  <a:lnTo>
                    <a:pt x="1009" y="2113"/>
                  </a:lnTo>
                  <a:lnTo>
                    <a:pt x="1537" y="3410"/>
                  </a:lnTo>
                  <a:lnTo>
                    <a:pt x="1585" y="3554"/>
                  </a:lnTo>
                  <a:lnTo>
                    <a:pt x="1489" y="3410"/>
                  </a:lnTo>
                  <a:lnTo>
                    <a:pt x="1297" y="3218"/>
                  </a:lnTo>
                  <a:lnTo>
                    <a:pt x="1057" y="2978"/>
                  </a:lnTo>
                  <a:lnTo>
                    <a:pt x="913" y="2882"/>
                  </a:lnTo>
                  <a:lnTo>
                    <a:pt x="721" y="2834"/>
                  </a:lnTo>
                  <a:lnTo>
                    <a:pt x="673" y="2834"/>
                  </a:lnTo>
                  <a:lnTo>
                    <a:pt x="481" y="2882"/>
                  </a:lnTo>
                  <a:lnTo>
                    <a:pt x="337" y="2978"/>
                  </a:lnTo>
                  <a:lnTo>
                    <a:pt x="193" y="3170"/>
                  </a:lnTo>
                  <a:lnTo>
                    <a:pt x="97" y="3410"/>
                  </a:lnTo>
                  <a:lnTo>
                    <a:pt x="1" y="3746"/>
                  </a:lnTo>
                  <a:lnTo>
                    <a:pt x="1" y="3794"/>
                  </a:lnTo>
                  <a:lnTo>
                    <a:pt x="49" y="3938"/>
                  </a:lnTo>
                  <a:lnTo>
                    <a:pt x="193" y="4082"/>
                  </a:lnTo>
                  <a:lnTo>
                    <a:pt x="385" y="4227"/>
                  </a:lnTo>
                  <a:lnTo>
                    <a:pt x="577" y="4323"/>
                  </a:lnTo>
                  <a:lnTo>
                    <a:pt x="1009" y="4467"/>
                  </a:lnTo>
                  <a:lnTo>
                    <a:pt x="1201" y="4563"/>
                  </a:lnTo>
                  <a:lnTo>
                    <a:pt x="1345" y="4707"/>
                  </a:lnTo>
                  <a:lnTo>
                    <a:pt x="1778" y="5139"/>
                  </a:lnTo>
                  <a:lnTo>
                    <a:pt x="2354" y="5571"/>
                  </a:lnTo>
                  <a:lnTo>
                    <a:pt x="2642" y="5715"/>
                  </a:lnTo>
                  <a:lnTo>
                    <a:pt x="2882" y="5811"/>
                  </a:lnTo>
                  <a:lnTo>
                    <a:pt x="2882" y="5235"/>
                  </a:lnTo>
                  <a:lnTo>
                    <a:pt x="2738" y="4467"/>
                  </a:lnTo>
                  <a:lnTo>
                    <a:pt x="2546" y="3650"/>
                  </a:lnTo>
                  <a:lnTo>
                    <a:pt x="2306" y="2786"/>
                  </a:lnTo>
                  <a:lnTo>
                    <a:pt x="1778" y="1105"/>
                  </a:lnTo>
                  <a:lnTo>
                    <a:pt x="1393" y="0"/>
                  </a:lnTo>
                  <a:close/>
                </a:path>
              </a:pathLst>
            </a:custGeom>
            <a:solidFill>
              <a:srgbClr val="F8F8F8"/>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43" name="Google Shape;2544;p41">
              <a:extLst>
                <a:ext uri="{FF2B5EF4-FFF2-40B4-BE49-F238E27FC236}">
                  <a16:creationId xmlns="" xmlns:a16="http://schemas.microsoft.com/office/drawing/2014/main" id="{2FBC83F2-366A-B9D2-94C5-A0995964CE89}"/>
                </a:ext>
              </a:extLst>
            </p:cNvPr>
            <p:cNvSpPr/>
            <p:nvPr/>
          </p:nvSpPr>
          <p:spPr>
            <a:xfrm>
              <a:off x="2364425" y="3562250"/>
              <a:ext cx="72075" cy="145300"/>
            </a:xfrm>
            <a:custGeom>
              <a:avLst/>
              <a:gdLst/>
              <a:ahLst/>
              <a:cxnLst/>
              <a:rect l="l" t="t" r="r" b="b"/>
              <a:pathLst>
                <a:path w="2883" h="5812" fill="none" extrusionOk="0">
                  <a:moveTo>
                    <a:pt x="1393" y="0"/>
                  </a:moveTo>
                  <a:lnTo>
                    <a:pt x="1393" y="0"/>
                  </a:lnTo>
                  <a:lnTo>
                    <a:pt x="1009" y="96"/>
                  </a:lnTo>
                  <a:lnTo>
                    <a:pt x="673" y="240"/>
                  </a:lnTo>
                  <a:lnTo>
                    <a:pt x="673" y="240"/>
                  </a:lnTo>
                  <a:lnTo>
                    <a:pt x="481" y="336"/>
                  </a:lnTo>
                  <a:lnTo>
                    <a:pt x="481" y="336"/>
                  </a:lnTo>
                  <a:lnTo>
                    <a:pt x="481" y="433"/>
                  </a:lnTo>
                  <a:lnTo>
                    <a:pt x="529" y="625"/>
                  </a:lnTo>
                  <a:lnTo>
                    <a:pt x="529" y="625"/>
                  </a:lnTo>
                  <a:lnTo>
                    <a:pt x="721" y="1297"/>
                  </a:lnTo>
                  <a:lnTo>
                    <a:pt x="1009" y="2113"/>
                  </a:lnTo>
                  <a:lnTo>
                    <a:pt x="1537" y="3410"/>
                  </a:lnTo>
                  <a:lnTo>
                    <a:pt x="1537" y="3410"/>
                  </a:lnTo>
                  <a:lnTo>
                    <a:pt x="1585" y="3554"/>
                  </a:lnTo>
                  <a:lnTo>
                    <a:pt x="1585" y="3554"/>
                  </a:lnTo>
                  <a:lnTo>
                    <a:pt x="1585" y="3554"/>
                  </a:lnTo>
                  <a:lnTo>
                    <a:pt x="1585" y="3554"/>
                  </a:lnTo>
                  <a:lnTo>
                    <a:pt x="1489" y="3410"/>
                  </a:lnTo>
                  <a:lnTo>
                    <a:pt x="1297" y="3218"/>
                  </a:lnTo>
                  <a:lnTo>
                    <a:pt x="1057" y="2978"/>
                  </a:lnTo>
                  <a:lnTo>
                    <a:pt x="913" y="2882"/>
                  </a:lnTo>
                  <a:lnTo>
                    <a:pt x="721" y="2834"/>
                  </a:lnTo>
                  <a:lnTo>
                    <a:pt x="721" y="2834"/>
                  </a:lnTo>
                  <a:lnTo>
                    <a:pt x="721" y="2834"/>
                  </a:lnTo>
                  <a:lnTo>
                    <a:pt x="673" y="2834"/>
                  </a:lnTo>
                  <a:lnTo>
                    <a:pt x="673" y="2834"/>
                  </a:lnTo>
                  <a:lnTo>
                    <a:pt x="673" y="2834"/>
                  </a:lnTo>
                  <a:lnTo>
                    <a:pt x="673" y="2834"/>
                  </a:lnTo>
                  <a:lnTo>
                    <a:pt x="673" y="2834"/>
                  </a:lnTo>
                  <a:lnTo>
                    <a:pt x="673" y="2834"/>
                  </a:lnTo>
                  <a:lnTo>
                    <a:pt x="481" y="2882"/>
                  </a:lnTo>
                  <a:lnTo>
                    <a:pt x="337" y="2978"/>
                  </a:lnTo>
                  <a:lnTo>
                    <a:pt x="193" y="3170"/>
                  </a:lnTo>
                  <a:lnTo>
                    <a:pt x="97" y="3410"/>
                  </a:lnTo>
                  <a:lnTo>
                    <a:pt x="97" y="3410"/>
                  </a:lnTo>
                  <a:lnTo>
                    <a:pt x="97" y="3410"/>
                  </a:lnTo>
                  <a:lnTo>
                    <a:pt x="97" y="3410"/>
                  </a:lnTo>
                  <a:lnTo>
                    <a:pt x="1" y="3746"/>
                  </a:lnTo>
                  <a:lnTo>
                    <a:pt x="1" y="3746"/>
                  </a:lnTo>
                  <a:lnTo>
                    <a:pt x="1" y="3746"/>
                  </a:lnTo>
                  <a:lnTo>
                    <a:pt x="1" y="3746"/>
                  </a:lnTo>
                  <a:lnTo>
                    <a:pt x="1" y="3746"/>
                  </a:lnTo>
                  <a:lnTo>
                    <a:pt x="1" y="3794"/>
                  </a:lnTo>
                  <a:lnTo>
                    <a:pt x="1" y="3794"/>
                  </a:lnTo>
                  <a:lnTo>
                    <a:pt x="49" y="3938"/>
                  </a:lnTo>
                  <a:lnTo>
                    <a:pt x="193" y="4082"/>
                  </a:lnTo>
                  <a:lnTo>
                    <a:pt x="385" y="4227"/>
                  </a:lnTo>
                  <a:lnTo>
                    <a:pt x="577" y="4323"/>
                  </a:lnTo>
                  <a:lnTo>
                    <a:pt x="1009" y="4467"/>
                  </a:lnTo>
                  <a:lnTo>
                    <a:pt x="1201" y="4563"/>
                  </a:lnTo>
                  <a:lnTo>
                    <a:pt x="1201" y="4563"/>
                  </a:lnTo>
                  <a:lnTo>
                    <a:pt x="1201" y="4563"/>
                  </a:lnTo>
                  <a:lnTo>
                    <a:pt x="1201" y="4563"/>
                  </a:lnTo>
                  <a:lnTo>
                    <a:pt x="1201" y="4563"/>
                  </a:lnTo>
                  <a:lnTo>
                    <a:pt x="1345" y="4707"/>
                  </a:lnTo>
                  <a:lnTo>
                    <a:pt x="1778" y="5139"/>
                  </a:lnTo>
                  <a:lnTo>
                    <a:pt x="2354" y="5571"/>
                  </a:lnTo>
                  <a:lnTo>
                    <a:pt x="2642" y="5715"/>
                  </a:lnTo>
                  <a:lnTo>
                    <a:pt x="2882" y="5811"/>
                  </a:lnTo>
                  <a:lnTo>
                    <a:pt x="2882" y="5811"/>
                  </a:lnTo>
                  <a:lnTo>
                    <a:pt x="2882" y="5235"/>
                  </a:lnTo>
                  <a:lnTo>
                    <a:pt x="2738" y="4467"/>
                  </a:lnTo>
                  <a:lnTo>
                    <a:pt x="2546" y="3650"/>
                  </a:lnTo>
                  <a:lnTo>
                    <a:pt x="2306" y="2786"/>
                  </a:lnTo>
                  <a:lnTo>
                    <a:pt x="1778" y="1105"/>
                  </a:lnTo>
                  <a:lnTo>
                    <a:pt x="1393"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44" name="Google Shape;2545;p41">
              <a:extLst>
                <a:ext uri="{FF2B5EF4-FFF2-40B4-BE49-F238E27FC236}">
                  <a16:creationId xmlns="" xmlns:a16="http://schemas.microsoft.com/office/drawing/2014/main" id="{7554E3E9-6E12-5C2C-1E1C-54D66F3645BC}"/>
                </a:ext>
              </a:extLst>
            </p:cNvPr>
            <p:cNvSpPr/>
            <p:nvPr/>
          </p:nvSpPr>
          <p:spPr>
            <a:xfrm>
              <a:off x="2238375" y="3502225"/>
              <a:ext cx="6025" cy="20425"/>
            </a:xfrm>
            <a:custGeom>
              <a:avLst/>
              <a:gdLst/>
              <a:ahLst/>
              <a:cxnLst/>
              <a:rect l="l" t="t" r="r" b="b"/>
              <a:pathLst>
                <a:path w="241" h="817" extrusionOk="0">
                  <a:moveTo>
                    <a:pt x="0" y="0"/>
                  </a:moveTo>
                  <a:lnTo>
                    <a:pt x="0" y="0"/>
                  </a:lnTo>
                  <a:lnTo>
                    <a:pt x="0" y="0"/>
                  </a:lnTo>
                  <a:lnTo>
                    <a:pt x="0" y="0"/>
                  </a:lnTo>
                  <a:lnTo>
                    <a:pt x="240" y="816"/>
                  </a:lnTo>
                  <a:lnTo>
                    <a:pt x="240" y="816"/>
                  </a:lnTo>
                  <a:lnTo>
                    <a:pt x="240" y="816"/>
                  </a:lnTo>
                  <a:lnTo>
                    <a:pt x="0" y="0"/>
                  </a:lnTo>
                  <a:close/>
                </a:path>
              </a:pathLst>
            </a:custGeom>
            <a:solidFill>
              <a:srgbClr val="FFCBCB"/>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45" name="Google Shape;2546;p41">
              <a:extLst>
                <a:ext uri="{FF2B5EF4-FFF2-40B4-BE49-F238E27FC236}">
                  <a16:creationId xmlns="" xmlns:a16="http://schemas.microsoft.com/office/drawing/2014/main" id="{953069EF-3412-4BD4-7715-98CB279E5FC7}"/>
                </a:ext>
              </a:extLst>
            </p:cNvPr>
            <p:cNvSpPr/>
            <p:nvPr/>
          </p:nvSpPr>
          <p:spPr>
            <a:xfrm>
              <a:off x="2238375" y="3502225"/>
              <a:ext cx="6025" cy="20425"/>
            </a:xfrm>
            <a:custGeom>
              <a:avLst/>
              <a:gdLst/>
              <a:ahLst/>
              <a:cxnLst/>
              <a:rect l="l" t="t" r="r" b="b"/>
              <a:pathLst>
                <a:path w="241" h="817" fill="none" extrusionOk="0">
                  <a:moveTo>
                    <a:pt x="0" y="0"/>
                  </a:moveTo>
                  <a:lnTo>
                    <a:pt x="0" y="0"/>
                  </a:lnTo>
                  <a:lnTo>
                    <a:pt x="0" y="0"/>
                  </a:lnTo>
                  <a:lnTo>
                    <a:pt x="0" y="0"/>
                  </a:lnTo>
                  <a:lnTo>
                    <a:pt x="240" y="816"/>
                  </a:lnTo>
                  <a:lnTo>
                    <a:pt x="240" y="816"/>
                  </a:lnTo>
                  <a:lnTo>
                    <a:pt x="240" y="816"/>
                  </a:lnTo>
                  <a:lnTo>
                    <a:pt x="0"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46" name="Google Shape;2547;p41">
              <a:extLst>
                <a:ext uri="{FF2B5EF4-FFF2-40B4-BE49-F238E27FC236}">
                  <a16:creationId xmlns="" xmlns:a16="http://schemas.microsoft.com/office/drawing/2014/main" id="{3F75B4AA-7909-39E3-F698-31E69AE20C2E}"/>
                </a:ext>
              </a:extLst>
            </p:cNvPr>
            <p:cNvSpPr/>
            <p:nvPr/>
          </p:nvSpPr>
          <p:spPr>
            <a:xfrm>
              <a:off x="2117100" y="3502225"/>
              <a:ext cx="127300" cy="26425"/>
            </a:xfrm>
            <a:custGeom>
              <a:avLst/>
              <a:gdLst/>
              <a:ahLst/>
              <a:cxnLst/>
              <a:rect l="l" t="t" r="r" b="b"/>
              <a:pathLst>
                <a:path w="5092" h="1057" extrusionOk="0">
                  <a:moveTo>
                    <a:pt x="4851" y="0"/>
                  </a:moveTo>
                  <a:lnTo>
                    <a:pt x="2738" y="192"/>
                  </a:lnTo>
                  <a:lnTo>
                    <a:pt x="0" y="384"/>
                  </a:lnTo>
                  <a:lnTo>
                    <a:pt x="145" y="1057"/>
                  </a:lnTo>
                  <a:lnTo>
                    <a:pt x="5091" y="816"/>
                  </a:lnTo>
                  <a:lnTo>
                    <a:pt x="4851" y="0"/>
                  </a:lnTo>
                  <a:close/>
                </a:path>
              </a:pathLst>
            </a:custGeom>
            <a:solidFill>
              <a:srgbClr val="FEA68C"/>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47" name="Google Shape;2548;p41">
              <a:extLst>
                <a:ext uri="{FF2B5EF4-FFF2-40B4-BE49-F238E27FC236}">
                  <a16:creationId xmlns="" xmlns:a16="http://schemas.microsoft.com/office/drawing/2014/main" id="{F31370E7-AF70-24D1-9F10-CB2E7BD89CA5}"/>
                </a:ext>
              </a:extLst>
            </p:cNvPr>
            <p:cNvSpPr/>
            <p:nvPr/>
          </p:nvSpPr>
          <p:spPr>
            <a:xfrm>
              <a:off x="2117100" y="3502225"/>
              <a:ext cx="127300" cy="26425"/>
            </a:xfrm>
            <a:custGeom>
              <a:avLst/>
              <a:gdLst/>
              <a:ahLst/>
              <a:cxnLst/>
              <a:rect l="l" t="t" r="r" b="b"/>
              <a:pathLst>
                <a:path w="5092" h="1057" fill="none" extrusionOk="0">
                  <a:moveTo>
                    <a:pt x="4851" y="0"/>
                  </a:moveTo>
                  <a:lnTo>
                    <a:pt x="4851" y="0"/>
                  </a:lnTo>
                  <a:lnTo>
                    <a:pt x="2738" y="192"/>
                  </a:lnTo>
                  <a:lnTo>
                    <a:pt x="2738" y="192"/>
                  </a:lnTo>
                  <a:lnTo>
                    <a:pt x="0" y="384"/>
                  </a:lnTo>
                  <a:lnTo>
                    <a:pt x="0" y="384"/>
                  </a:lnTo>
                  <a:lnTo>
                    <a:pt x="145" y="1057"/>
                  </a:lnTo>
                  <a:lnTo>
                    <a:pt x="5091" y="816"/>
                  </a:lnTo>
                  <a:lnTo>
                    <a:pt x="5091" y="816"/>
                  </a:lnTo>
                  <a:lnTo>
                    <a:pt x="4851"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48" name="Google Shape;2549;p41">
              <a:extLst>
                <a:ext uri="{FF2B5EF4-FFF2-40B4-BE49-F238E27FC236}">
                  <a16:creationId xmlns="" xmlns:a16="http://schemas.microsoft.com/office/drawing/2014/main" id="{C5777BA1-92D3-74D1-80E0-0963FDA107E6}"/>
                </a:ext>
              </a:extLst>
            </p:cNvPr>
            <p:cNvSpPr/>
            <p:nvPr/>
          </p:nvSpPr>
          <p:spPr>
            <a:xfrm>
              <a:off x="2085875" y="3340125"/>
              <a:ext cx="333800" cy="153700"/>
            </a:xfrm>
            <a:custGeom>
              <a:avLst/>
              <a:gdLst/>
              <a:ahLst/>
              <a:cxnLst/>
              <a:rect l="l" t="t" r="r" b="b"/>
              <a:pathLst>
                <a:path w="13352" h="6148" extrusionOk="0">
                  <a:moveTo>
                    <a:pt x="385" y="1"/>
                  </a:moveTo>
                  <a:lnTo>
                    <a:pt x="241" y="625"/>
                  </a:lnTo>
                  <a:lnTo>
                    <a:pt x="145" y="1345"/>
                  </a:lnTo>
                  <a:lnTo>
                    <a:pt x="49" y="2210"/>
                  </a:lnTo>
                  <a:lnTo>
                    <a:pt x="1" y="3170"/>
                  </a:lnTo>
                  <a:lnTo>
                    <a:pt x="49" y="4179"/>
                  </a:lnTo>
                  <a:lnTo>
                    <a:pt x="97" y="4707"/>
                  </a:lnTo>
                  <a:lnTo>
                    <a:pt x="193" y="5235"/>
                  </a:lnTo>
                  <a:lnTo>
                    <a:pt x="337" y="5668"/>
                  </a:lnTo>
                  <a:lnTo>
                    <a:pt x="529" y="6148"/>
                  </a:lnTo>
                  <a:lnTo>
                    <a:pt x="6628" y="5812"/>
                  </a:lnTo>
                  <a:lnTo>
                    <a:pt x="6148" y="4275"/>
                  </a:lnTo>
                  <a:lnTo>
                    <a:pt x="5908" y="3266"/>
                  </a:lnTo>
                  <a:lnTo>
                    <a:pt x="5860" y="2978"/>
                  </a:lnTo>
                  <a:lnTo>
                    <a:pt x="5860" y="2882"/>
                  </a:lnTo>
                  <a:lnTo>
                    <a:pt x="6340" y="3410"/>
                  </a:lnTo>
                  <a:lnTo>
                    <a:pt x="7061" y="4371"/>
                  </a:lnTo>
                  <a:lnTo>
                    <a:pt x="7829" y="5379"/>
                  </a:lnTo>
                  <a:lnTo>
                    <a:pt x="8165" y="5716"/>
                  </a:lnTo>
                  <a:lnTo>
                    <a:pt x="8357" y="5860"/>
                  </a:lnTo>
                  <a:lnTo>
                    <a:pt x="8501" y="5860"/>
                  </a:lnTo>
                  <a:lnTo>
                    <a:pt x="8741" y="5812"/>
                  </a:lnTo>
                  <a:lnTo>
                    <a:pt x="9366" y="5476"/>
                  </a:lnTo>
                  <a:lnTo>
                    <a:pt x="10182" y="4899"/>
                  </a:lnTo>
                  <a:lnTo>
                    <a:pt x="11095" y="4275"/>
                  </a:lnTo>
                  <a:lnTo>
                    <a:pt x="12679" y="3026"/>
                  </a:lnTo>
                  <a:lnTo>
                    <a:pt x="13352" y="2498"/>
                  </a:lnTo>
                  <a:lnTo>
                    <a:pt x="11383" y="1153"/>
                  </a:lnTo>
                  <a:lnTo>
                    <a:pt x="385" y="1"/>
                  </a:lnTo>
                  <a:close/>
                </a:path>
              </a:pathLst>
            </a:custGeom>
            <a:solidFill>
              <a:schemeClr val="accent6"/>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49" name="Google Shape;2550;p41">
              <a:extLst>
                <a:ext uri="{FF2B5EF4-FFF2-40B4-BE49-F238E27FC236}">
                  <a16:creationId xmlns="" xmlns:a16="http://schemas.microsoft.com/office/drawing/2014/main" id="{7D4CE960-6FA1-2F7A-8E3C-A5D2E271BD19}"/>
                </a:ext>
              </a:extLst>
            </p:cNvPr>
            <p:cNvSpPr/>
            <p:nvPr/>
          </p:nvSpPr>
          <p:spPr>
            <a:xfrm>
              <a:off x="2389650" y="3380950"/>
              <a:ext cx="4825" cy="3625"/>
            </a:xfrm>
            <a:custGeom>
              <a:avLst/>
              <a:gdLst/>
              <a:ahLst/>
              <a:cxnLst/>
              <a:rect l="l" t="t" r="r" b="b"/>
              <a:pathLst>
                <a:path w="193" h="145" extrusionOk="0">
                  <a:moveTo>
                    <a:pt x="0" y="0"/>
                  </a:moveTo>
                  <a:lnTo>
                    <a:pt x="0" y="0"/>
                  </a:lnTo>
                  <a:lnTo>
                    <a:pt x="192" y="145"/>
                  </a:lnTo>
                  <a:lnTo>
                    <a:pt x="192" y="145"/>
                  </a:lnTo>
                  <a:lnTo>
                    <a:pt x="0" y="0"/>
                  </a:lnTo>
                  <a:close/>
                </a:path>
              </a:pathLst>
            </a:custGeom>
            <a:solidFill>
              <a:srgbClr val="FAF9F9"/>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50" name="Google Shape;2551;p41">
              <a:extLst>
                <a:ext uri="{FF2B5EF4-FFF2-40B4-BE49-F238E27FC236}">
                  <a16:creationId xmlns="" xmlns:a16="http://schemas.microsoft.com/office/drawing/2014/main" id="{9B7CED8E-BA1C-BB58-1E39-BC18E0189E2A}"/>
                </a:ext>
              </a:extLst>
            </p:cNvPr>
            <p:cNvSpPr/>
            <p:nvPr/>
          </p:nvSpPr>
          <p:spPr>
            <a:xfrm>
              <a:off x="2389650" y="3380950"/>
              <a:ext cx="4825" cy="3625"/>
            </a:xfrm>
            <a:custGeom>
              <a:avLst/>
              <a:gdLst/>
              <a:ahLst/>
              <a:cxnLst/>
              <a:rect l="l" t="t" r="r" b="b"/>
              <a:pathLst>
                <a:path w="193" h="145" fill="none" extrusionOk="0">
                  <a:moveTo>
                    <a:pt x="0" y="0"/>
                  </a:moveTo>
                  <a:lnTo>
                    <a:pt x="0" y="0"/>
                  </a:lnTo>
                  <a:lnTo>
                    <a:pt x="192" y="145"/>
                  </a:lnTo>
                  <a:lnTo>
                    <a:pt x="192" y="145"/>
                  </a:lnTo>
                  <a:lnTo>
                    <a:pt x="0"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51" name="Google Shape;2552;p41">
              <a:extLst>
                <a:ext uri="{FF2B5EF4-FFF2-40B4-BE49-F238E27FC236}">
                  <a16:creationId xmlns="" xmlns:a16="http://schemas.microsoft.com/office/drawing/2014/main" id="{1453F144-65BA-0EE3-B0AC-92C3FB357F14}"/>
                </a:ext>
              </a:extLst>
            </p:cNvPr>
            <p:cNvSpPr/>
            <p:nvPr/>
          </p:nvSpPr>
          <p:spPr>
            <a:xfrm>
              <a:off x="2085875" y="3380950"/>
              <a:ext cx="308600" cy="15625"/>
            </a:xfrm>
            <a:custGeom>
              <a:avLst/>
              <a:gdLst/>
              <a:ahLst/>
              <a:cxnLst/>
              <a:rect l="l" t="t" r="r" b="b"/>
              <a:pathLst>
                <a:path w="12344" h="625" extrusionOk="0">
                  <a:moveTo>
                    <a:pt x="12151" y="0"/>
                  </a:moveTo>
                  <a:lnTo>
                    <a:pt x="97" y="97"/>
                  </a:lnTo>
                  <a:lnTo>
                    <a:pt x="1" y="625"/>
                  </a:lnTo>
                  <a:lnTo>
                    <a:pt x="11959" y="433"/>
                  </a:lnTo>
                  <a:lnTo>
                    <a:pt x="12343" y="145"/>
                  </a:lnTo>
                  <a:lnTo>
                    <a:pt x="12151" y="0"/>
                  </a:lnTo>
                  <a:close/>
                </a:path>
              </a:pathLst>
            </a:custGeom>
            <a:solidFill>
              <a:srgbClr val="95BFF4"/>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52" name="Google Shape;2553;p41">
              <a:extLst>
                <a:ext uri="{FF2B5EF4-FFF2-40B4-BE49-F238E27FC236}">
                  <a16:creationId xmlns="" xmlns:a16="http://schemas.microsoft.com/office/drawing/2014/main" id="{CEACCFD4-0620-6A7D-0CDC-B0777ACA5605}"/>
                </a:ext>
              </a:extLst>
            </p:cNvPr>
            <p:cNvSpPr/>
            <p:nvPr/>
          </p:nvSpPr>
          <p:spPr>
            <a:xfrm>
              <a:off x="2085875" y="3380950"/>
              <a:ext cx="308600" cy="15625"/>
            </a:xfrm>
            <a:custGeom>
              <a:avLst/>
              <a:gdLst/>
              <a:ahLst/>
              <a:cxnLst/>
              <a:rect l="l" t="t" r="r" b="b"/>
              <a:pathLst>
                <a:path w="12344" h="625" fill="none" extrusionOk="0">
                  <a:moveTo>
                    <a:pt x="12151" y="0"/>
                  </a:moveTo>
                  <a:lnTo>
                    <a:pt x="97" y="97"/>
                  </a:lnTo>
                  <a:lnTo>
                    <a:pt x="97" y="97"/>
                  </a:lnTo>
                  <a:lnTo>
                    <a:pt x="1" y="625"/>
                  </a:lnTo>
                  <a:lnTo>
                    <a:pt x="11959" y="433"/>
                  </a:lnTo>
                  <a:lnTo>
                    <a:pt x="11959" y="433"/>
                  </a:lnTo>
                  <a:lnTo>
                    <a:pt x="12343" y="145"/>
                  </a:lnTo>
                  <a:lnTo>
                    <a:pt x="12151"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53" name="Google Shape;2554;p41">
              <a:extLst>
                <a:ext uri="{FF2B5EF4-FFF2-40B4-BE49-F238E27FC236}">
                  <a16:creationId xmlns="" xmlns:a16="http://schemas.microsoft.com/office/drawing/2014/main" id="{4A8328D7-0677-C31D-4596-FFE38008A3B2}"/>
                </a:ext>
              </a:extLst>
            </p:cNvPr>
            <p:cNvSpPr/>
            <p:nvPr/>
          </p:nvSpPr>
          <p:spPr>
            <a:xfrm>
              <a:off x="2076275" y="3466200"/>
              <a:ext cx="182525" cy="45650"/>
            </a:xfrm>
            <a:custGeom>
              <a:avLst/>
              <a:gdLst/>
              <a:ahLst/>
              <a:cxnLst/>
              <a:rect l="l" t="t" r="r" b="b"/>
              <a:pathLst>
                <a:path w="7301" h="1826" extrusionOk="0">
                  <a:moveTo>
                    <a:pt x="5956" y="0"/>
                  </a:moveTo>
                  <a:lnTo>
                    <a:pt x="3506" y="48"/>
                  </a:lnTo>
                  <a:lnTo>
                    <a:pt x="1" y="192"/>
                  </a:lnTo>
                  <a:lnTo>
                    <a:pt x="49" y="913"/>
                  </a:lnTo>
                  <a:lnTo>
                    <a:pt x="145" y="1441"/>
                  </a:lnTo>
                  <a:lnTo>
                    <a:pt x="193" y="1681"/>
                  </a:lnTo>
                  <a:lnTo>
                    <a:pt x="289" y="1777"/>
                  </a:lnTo>
                  <a:lnTo>
                    <a:pt x="433" y="1825"/>
                  </a:lnTo>
                  <a:lnTo>
                    <a:pt x="1681" y="1825"/>
                  </a:lnTo>
                  <a:lnTo>
                    <a:pt x="4371" y="1633"/>
                  </a:lnTo>
                  <a:lnTo>
                    <a:pt x="6340" y="1441"/>
                  </a:lnTo>
                  <a:lnTo>
                    <a:pt x="7252" y="1393"/>
                  </a:lnTo>
                  <a:lnTo>
                    <a:pt x="7252" y="1345"/>
                  </a:lnTo>
                  <a:lnTo>
                    <a:pt x="7300" y="1249"/>
                  </a:lnTo>
                  <a:lnTo>
                    <a:pt x="7252" y="817"/>
                  </a:lnTo>
                  <a:lnTo>
                    <a:pt x="7156" y="336"/>
                  </a:lnTo>
                  <a:lnTo>
                    <a:pt x="7108" y="48"/>
                  </a:lnTo>
                  <a:lnTo>
                    <a:pt x="6772" y="48"/>
                  </a:lnTo>
                  <a:lnTo>
                    <a:pt x="5956" y="0"/>
                  </a:lnTo>
                  <a:close/>
                </a:path>
              </a:pathLst>
            </a:custGeom>
            <a:solidFill>
              <a:srgbClr val="82B7F8"/>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54" name="Google Shape;2555;p41">
              <a:extLst>
                <a:ext uri="{FF2B5EF4-FFF2-40B4-BE49-F238E27FC236}">
                  <a16:creationId xmlns="" xmlns:a16="http://schemas.microsoft.com/office/drawing/2014/main" id="{75479888-3A30-569F-4B1D-640AB987FD97}"/>
                </a:ext>
              </a:extLst>
            </p:cNvPr>
            <p:cNvSpPr/>
            <p:nvPr/>
          </p:nvSpPr>
          <p:spPr>
            <a:xfrm>
              <a:off x="2076275" y="3466200"/>
              <a:ext cx="182525" cy="45650"/>
            </a:xfrm>
            <a:custGeom>
              <a:avLst/>
              <a:gdLst/>
              <a:ahLst/>
              <a:cxnLst/>
              <a:rect l="l" t="t" r="r" b="b"/>
              <a:pathLst>
                <a:path w="7301" h="1826" fill="none" extrusionOk="0">
                  <a:moveTo>
                    <a:pt x="1" y="192"/>
                  </a:moveTo>
                  <a:lnTo>
                    <a:pt x="1" y="192"/>
                  </a:lnTo>
                  <a:lnTo>
                    <a:pt x="3506" y="48"/>
                  </a:lnTo>
                  <a:lnTo>
                    <a:pt x="5956" y="0"/>
                  </a:lnTo>
                  <a:lnTo>
                    <a:pt x="6772" y="48"/>
                  </a:lnTo>
                  <a:lnTo>
                    <a:pt x="7108" y="48"/>
                  </a:lnTo>
                  <a:lnTo>
                    <a:pt x="7108" y="48"/>
                  </a:lnTo>
                  <a:lnTo>
                    <a:pt x="7156" y="336"/>
                  </a:lnTo>
                  <a:lnTo>
                    <a:pt x="7252" y="817"/>
                  </a:lnTo>
                  <a:lnTo>
                    <a:pt x="7300" y="1249"/>
                  </a:lnTo>
                  <a:lnTo>
                    <a:pt x="7252" y="1345"/>
                  </a:lnTo>
                  <a:lnTo>
                    <a:pt x="7252" y="1393"/>
                  </a:lnTo>
                  <a:lnTo>
                    <a:pt x="7252" y="1393"/>
                  </a:lnTo>
                  <a:lnTo>
                    <a:pt x="6340" y="1441"/>
                  </a:lnTo>
                  <a:lnTo>
                    <a:pt x="4371" y="1633"/>
                  </a:lnTo>
                  <a:lnTo>
                    <a:pt x="4371" y="1633"/>
                  </a:lnTo>
                  <a:lnTo>
                    <a:pt x="1681" y="1825"/>
                  </a:lnTo>
                  <a:lnTo>
                    <a:pt x="721" y="1825"/>
                  </a:lnTo>
                  <a:lnTo>
                    <a:pt x="433" y="1825"/>
                  </a:lnTo>
                  <a:lnTo>
                    <a:pt x="289" y="1777"/>
                  </a:lnTo>
                  <a:lnTo>
                    <a:pt x="289" y="1777"/>
                  </a:lnTo>
                  <a:lnTo>
                    <a:pt x="193" y="1681"/>
                  </a:lnTo>
                  <a:lnTo>
                    <a:pt x="145" y="1441"/>
                  </a:lnTo>
                  <a:lnTo>
                    <a:pt x="49" y="913"/>
                  </a:lnTo>
                  <a:lnTo>
                    <a:pt x="1" y="192"/>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55" name="Google Shape;2556;p41">
              <a:extLst>
                <a:ext uri="{FF2B5EF4-FFF2-40B4-BE49-F238E27FC236}">
                  <a16:creationId xmlns="" xmlns:a16="http://schemas.microsoft.com/office/drawing/2014/main" id="{1D46FAA9-55BB-B2D3-285B-2494E9804E8E}"/>
                </a:ext>
              </a:extLst>
            </p:cNvPr>
            <p:cNvSpPr/>
            <p:nvPr/>
          </p:nvSpPr>
          <p:spPr>
            <a:xfrm>
              <a:off x="2076275" y="3466200"/>
              <a:ext cx="182525" cy="45650"/>
            </a:xfrm>
            <a:custGeom>
              <a:avLst/>
              <a:gdLst/>
              <a:ahLst/>
              <a:cxnLst/>
              <a:rect l="l" t="t" r="r" b="b"/>
              <a:pathLst>
                <a:path w="7301" h="1826" extrusionOk="0">
                  <a:moveTo>
                    <a:pt x="6244" y="0"/>
                  </a:moveTo>
                  <a:lnTo>
                    <a:pt x="2402" y="96"/>
                  </a:lnTo>
                  <a:lnTo>
                    <a:pt x="1" y="192"/>
                  </a:lnTo>
                  <a:lnTo>
                    <a:pt x="49" y="913"/>
                  </a:lnTo>
                  <a:lnTo>
                    <a:pt x="145" y="1441"/>
                  </a:lnTo>
                  <a:lnTo>
                    <a:pt x="193" y="1681"/>
                  </a:lnTo>
                  <a:lnTo>
                    <a:pt x="289" y="1777"/>
                  </a:lnTo>
                  <a:lnTo>
                    <a:pt x="433" y="1825"/>
                  </a:lnTo>
                  <a:lnTo>
                    <a:pt x="721" y="1825"/>
                  </a:lnTo>
                  <a:lnTo>
                    <a:pt x="2306" y="1777"/>
                  </a:lnTo>
                  <a:lnTo>
                    <a:pt x="4371" y="1633"/>
                  </a:lnTo>
                  <a:lnTo>
                    <a:pt x="7204" y="1393"/>
                  </a:lnTo>
                  <a:lnTo>
                    <a:pt x="7252" y="1393"/>
                  </a:lnTo>
                  <a:lnTo>
                    <a:pt x="7252" y="1345"/>
                  </a:lnTo>
                  <a:lnTo>
                    <a:pt x="7300" y="1249"/>
                  </a:lnTo>
                  <a:lnTo>
                    <a:pt x="7204" y="577"/>
                  </a:lnTo>
                  <a:lnTo>
                    <a:pt x="7108" y="48"/>
                  </a:lnTo>
                  <a:lnTo>
                    <a:pt x="6868" y="48"/>
                  </a:lnTo>
                  <a:lnTo>
                    <a:pt x="6244" y="0"/>
                  </a:lnTo>
                  <a:close/>
                </a:path>
              </a:pathLst>
            </a:custGeom>
            <a:solidFill>
              <a:srgbClr val="95BFF4"/>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56" name="Google Shape;2557;p41">
              <a:extLst>
                <a:ext uri="{FF2B5EF4-FFF2-40B4-BE49-F238E27FC236}">
                  <a16:creationId xmlns="" xmlns:a16="http://schemas.microsoft.com/office/drawing/2014/main" id="{6A8B912F-E61A-ECDD-0306-9F00AC333E5C}"/>
                </a:ext>
              </a:extLst>
            </p:cNvPr>
            <p:cNvSpPr/>
            <p:nvPr/>
          </p:nvSpPr>
          <p:spPr>
            <a:xfrm>
              <a:off x="2076275" y="3466200"/>
              <a:ext cx="182525" cy="45650"/>
            </a:xfrm>
            <a:custGeom>
              <a:avLst/>
              <a:gdLst/>
              <a:ahLst/>
              <a:cxnLst/>
              <a:rect l="l" t="t" r="r" b="b"/>
              <a:pathLst>
                <a:path w="7301" h="1826" fill="none" extrusionOk="0">
                  <a:moveTo>
                    <a:pt x="6244" y="0"/>
                  </a:moveTo>
                  <a:lnTo>
                    <a:pt x="6244" y="0"/>
                  </a:lnTo>
                  <a:lnTo>
                    <a:pt x="2402" y="96"/>
                  </a:lnTo>
                  <a:lnTo>
                    <a:pt x="1" y="192"/>
                  </a:lnTo>
                  <a:lnTo>
                    <a:pt x="1" y="192"/>
                  </a:lnTo>
                  <a:lnTo>
                    <a:pt x="49" y="913"/>
                  </a:lnTo>
                  <a:lnTo>
                    <a:pt x="145" y="1441"/>
                  </a:lnTo>
                  <a:lnTo>
                    <a:pt x="193" y="1681"/>
                  </a:lnTo>
                  <a:lnTo>
                    <a:pt x="289" y="1777"/>
                  </a:lnTo>
                  <a:lnTo>
                    <a:pt x="289" y="1777"/>
                  </a:lnTo>
                  <a:lnTo>
                    <a:pt x="433" y="1825"/>
                  </a:lnTo>
                  <a:lnTo>
                    <a:pt x="721" y="1825"/>
                  </a:lnTo>
                  <a:lnTo>
                    <a:pt x="721" y="1825"/>
                  </a:lnTo>
                  <a:lnTo>
                    <a:pt x="2306" y="1777"/>
                  </a:lnTo>
                  <a:lnTo>
                    <a:pt x="4371" y="1633"/>
                  </a:lnTo>
                  <a:lnTo>
                    <a:pt x="4371" y="1633"/>
                  </a:lnTo>
                  <a:lnTo>
                    <a:pt x="7204" y="1393"/>
                  </a:lnTo>
                  <a:lnTo>
                    <a:pt x="7204" y="1393"/>
                  </a:lnTo>
                  <a:lnTo>
                    <a:pt x="7252" y="1393"/>
                  </a:lnTo>
                  <a:lnTo>
                    <a:pt x="7252" y="1393"/>
                  </a:lnTo>
                  <a:lnTo>
                    <a:pt x="7252" y="1393"/>
                  </a:lnTo>
                  <a:lnTo>
                    <a:pt x="7252" y="1393"/>
                  </a:lnTo>
                  <a:lnTo>
                    <a:pt x="7252" y="1345"/>
                  </a:lnTo>
                  <a:lnTo>
                    <a:pt x="7300" y="1249"/>
                  </a:lnTo>
                  <a:lnTo>
                    <a:pt x="7300" y="1249"/>
                  </a:lnTo>
                  <a:lnTo>
                    <a:pt x="7204" y="577"/>
                  </a:lnTo>
                  <a:lnTo>
                    <a:pt x="7108" y="48"/>
                  </a:lnTo>
                  <a:lnTo>
                    <a:pt x="7108" y="48"/>
                  </a:lnTo>
                  <a:lnTo>
                    <a:pt x="6868" y="48"/>
                  </a:lnTo>
                  <a:lnTo>
                    <a:pt x="6244"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57" name="Google Shape;2558;p41">
              <a:extLst>
                <a:ext uri="{FF2B5EF4-FFF2-40B4-BE49-F238E27FC236}">
                  <a16:creationId xmlns="" xmlns:a16="http://schemas.microsoft.com/office/drawing/2014/main" id="{9B39E92A-884A-DE03-B10D-04BC632BC463}"/>
                </a:ext>
              </a:extLst>
            </p:cNvPr>
            <p:cNvSpPr/>
            <p:nvPr/>
          </p:nvSpPr>
          <p:spPr>
            <a:xfrm>
              <a:off x="2269575" y="3379750"/>
              <a:ext cx="156100" cy="120075"/>
            </a:xfrm>
            <a:custGeom>
              <a:avLst/>
              <a:gdLst/>
              <a:ahLst/>
              <a:cxnLst/>
              <a:rect l="l" t="t" r="r" b="b"/>
              <a:pathLst>
                <a:path w="6244" h="4803" extrusionOk="0">
                  <a:moveTo>
                    <a:pt x="5428" y="0"/>
                  </a:moveTo>
                  <a:lnTo>
                    <a:pt x="5187" y="145"/>
                  </a:lnTo>
                  <a:lnTo>
                    <a:pt x="4515" y="529"/>
                  </a:lnTo>
                  <a:lnTo>
                    <a:pt x="2690" y="1729"/>
                  </a:lnTo>
                  <a:lnTo>
                    <a:pt x="1" y="3554"/>
                  </a:lnTo>
                  <a:lnTo>
                    <a:pt x="481" y="4131"/>
                  </a:lnTo>
                  <a:lnTo>
                    <a:pt x="817" y="4563"/>
                  </a:lnTo>
                  <a:lnTo>
                    <a:pt x="961" y="4707"/>
                  </a:lnTo>
                  <a:lnTo>
                    <a:pt x="1105" y="4803"/>
                  </a:lnTo>
                  <a:lnTo>
                    <a:pt x="1201" y="4755"/>
                  </a:lnTo>
                  <a:lnTo>
                    <a:pt x="1393" y="4659"/>
                  </a:lnTo>
                  <a:lnTo>
                    <a:pt x="2018" y="4227"/>
                  </a:lnTo>
                  <a:lnTo>
                    <a:pt x="3747" y="2978"/>
                  </a:lnTo>
                  <a:lnTo>
                    <a:pt x="5428" y="1681"/>
                  </a:lnTo>
                  <a:lnTo>
                    <a:pt x="6244" y="1057"/>
                  </a:lnTo>
                  <a:lnTo>
                    <a:pt x="6244" y="1009"/>
                  </a:lnTo>
                  <a:lnTo>
                    <a:pt x="6196" y="913"/>
                  </a:lnTo>
                  <a:lnTo>
                    <a:pt x="5908" y="529"/>
                  </a:lnTo>
                  <a:lnTo>
                    <a:pt x="5428" y="0"/>
                  </a:lnTo>
                  <a:close/>
                </a:path>
              </a:pathLst>
            </a:custGeom>
            <a:solidFill>
              <a:srgbClr val="82B7F8"/>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58" name="Google Shape;2559;p41">
              <a:extLst>
                <a:ext uri="{FF2B5EF4-FFF2-40B4-BE49-F238E27FC236}">
                  <a16:creationId xmlns="" xmlns:a16="http://schemas.microsoft.com/office/drawing/2014/main" id="{F70AF1BD-7493-BA5D-E21D-A6802FE74262}"/>
                </a:ext>
              </a:extLst>
            </p:cNvPr>
            <p:cNvSpPr/>
            <p:nvPr/>
          </p:nvSpPr>
          <p:spPr>
            <a:xfrm>
              <a:off x="2269575" y="3379750"/>
              <a:ext cx="156100" cy="120075"/>
            </a:xfrm>
            <a:custGeom>
              <a:avLst/>
              <a:gdLst/>
              <a:ahLst/>
              <a:cxnLst/>
              <a:rect l="l" t="t" r="r" b="b"/>
              <a:pathLst>
                <a:path w="6244" h="4803" fill="none" extrusionOk="0">
                  <a:moveTo>
                    <a:pt x="1" y="3554"/>
                  </a:moveTo>
                  <a:lnTo>
                    <a:pt x="1" y="3554"/>
                  </a:lnTo>
                  <a:lnTo>
                    <a:pt x="2690" y="1729"/>
                  </a:lnTo>
                  <a:lnTo>
                    <a:pt x="4515" y="529"/>
                  </a:lnTo>
                  <a:lnTo>
                    <a:pt x="5187" y="145"/>
                  </a:lnTo>
                  <a:lnTo>
                    <a:pt x="5428" y="0"/>
                  </a:lnTo>
                  <a:lnTo>
                    <a:pt x="5428" y="0"/>
                  </a:lnTo>
                  <a:lnTo>
                    <a:pt x="5908" y="529"/>
                  </a:lnTo>
                  <a:lnTo>
                    <a:pt x="6196" y="913"/>
                  </a:lnTo>
                  <a:lnTo>
                    <a:pt x="6244" y="1009"/>
                  </a:lnTo>
                  <a:lnTo>
                    <a:pt x="6244" y="1057"/>
                  </a:lnTo>
                  <a:lnTo>
                    <a:pt x="6244" y="1057"/>
                  </a:lnTo>
                  <a:lnTo>
                    <a:pt x="5428" y="1681"/>
                  </a:lnTo>
                  <a:lnTo>
                    <a:pt x="3747" y="2978"/>
                  </a:lnTo>
                  <a:lnTo>
                    <a:pt x="2018" y="4227"/>
                  </a:lnTo>
                  <a:lnTo>
                    <a:pt x="1393" y="4659"/>
                  </a:lnTo>
                  <a:lnTo>
                    <a:pt x="1201" y="4755"/>
                  </a:lnTo>
                  <a:lnTo>
                    <a:pt x="1105" y="4803"/>
                  </a:lnTo>
                  <a:lnTo>
                    <a:pt x="1105" y="4803"/>
                  </a:lnTo>
                  <a:lnTo>
                    <a:pt x="961" y="4707"/>
                  </a:lnTo>
                  <a:lnTo>
                    <a:pt x="817" y="4563"/>
                  </a:lnTo>
                  <a:lnTo>
                    <a:pt x="481" y="4131"/>
                  </a:lnTo>
                  <a:lnTo>
                    <a:pt x="1" y="3554"/>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59" name="Google Shape;2560;p41">
              <a:extLst>
                <a:ext uri="{FF2B5EF4-FFF2-40B4-BE49-F238E27FC236}">
                  <a16:creationId xmlns="" xmlns:a16="http://schemas.microsoft.com/office/drawing/2014/main" id="{3DAE6C35-264C-FD98-46C6-A210FDCEA91B}"/>
                </a:ext>
              </a:extLst>
            </p:cNvPr>
            <p:cNvSpPr/>
            <p:nvPr/>
          </p:nvSpPr>
          <p:spPr>
            <a:xfrm>
              <a:off x="2269575" y="3379750"/>
              <a:ext cx="156100" cy="120075"/>
            </a:xfrm>
            <a:custGeom>
              <a:avLst/>
              <a:gdLst/>
              <a:ahLst/>
              <a:cxnLst/>
              <a:rect l="l" t="t" r="r" b="b"/>
              <a:pathLst>
                <a:path w="6244" h="4803" extrusionOk="0">
                  <a:moveTo>
                    <a:pt x="5428" y="0"/>
                  </a:moveTo>
                  <a:lnTo>
                    <a:pt x="4995" y="193"/>
                  </a:lnTo>
                  <a:lnTo>
                    <a:pt x="4611" y="481"/>
                  </a:lnTo>
                  <a:lnTo>
                    <a:pt x="1730" y="2402"/>
                  </a:lnTo>
                  <a:lnTo>
                    <a:pt x="1" y="3554"/>
                  </a:lnTo>
                  <a:lnTo>
                    <a:pt x="481" y="4131"/>
                  </a:lnTo>
                  <a:lnTo>
                    <a:pt x="817" y="4563"/>
                  </a:lnTo>
                  <a:lnTo>
                    <a:pt x="961" y="4707"/>
                  </a:lnTo>
                  <a:lnTo>
                    <a:pt x="1105" y="4803"/>
                  </a:lnTo>
                  <a:lnTo>
                    <a:pt x="1249" y="4755"/>
                  </a:lnTo>
                  <a:lnTo>
                    <a:pt x="1441" y="4611"/>
                  </a:lnTo>
                  <a:lnTo>
                    <a:pt x="2066" y="4227"/>
                  </a:lnTo>
                  <a:lnTo>
                    <a:pt x="3747" y="2930"/>
                  </a:lnTo>
                  <a:lnTo>
                    <a:pt x="5428" y="1681"/>
                  </a:lnTo>
                  <a:lnTo>
                    <a:pt x="6244" y="1057"/>
                  </a:lnTo>
                  <a:lnTo>
                    <a:pt x="6148" y="817"/>
                  </a:lnTo>
                  <a:lnTo>
                    <a:pt x="5860" y="481"/>
                  </a:lnTo>
                  <a:lnTo>
                    <a:pt x="5428" y="0"/>
                  </a:lnTo>
                  <a:close/>
                </a:path>
              </a:pathLst>
            </a:custGeom>
            <a:solidFill>
              <a:srgbClr val="95BFF4"/>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60" name="Google Shape;2561;p41">
              <a:extLst>
                <a:ext uri="{FF2B5EF4-FFF2-40B4-BE49-F238E27FC236}">
                  <a16:creationId xmlns="" xmlns:a16="http://schemas.microsoft.com/office/drawing/2014/main" id="{967CDA02-1C87-15E3-FA7A-8ABB54471B7F}"/>
                </a:ext>
              </a:extLst>
            </p:cNvPr>
            <p:cNvSpPr/>
            <p:nvPr/>
          </p:nvSpPr>
          <p:spPr>
            <a:xfrm>
              <a:off x="2269575" y="3379750"/>
              <a:ext cx="156100" cy="120075"/>
            </a:xfrm>
            <a:custGeom>
              <a:avLst/>
              <a:gdLst/>
              <a:ahLst/>
              <a:cxnLst/>
              <a:rect l="l" t="t" r="r" b="b"/>
              <a:pathLst>
                <a:path w="6244" h="4803" fill="none" extrusionOk="0">
                  <a:moveTo>
                    <a:pt x="5428" y="0"/>
                  </a:moveTo>
                  <a:lnTo>
                    <a:pt x="5428" y="0"/>
                  </a:lnTo>
                  <a:lnTo>
                    <a:pt x="4995" y="193"/>
                  </a:lnTo>
                  <a:lnTo>
                    <a:pt x="4995" y="193"/>
                  </a:lnTo>
                  <a:lnTo>
                    <a:pt x="4611" y="481"/>
                  </a:lnTo>
                  <a:lnTo>
                    <a:pt x="4611" y="481"/>
                  </a:lnTo>
                  <a:lnTo>
                    <a:pt x="1730" y="2402"/>
                  </a:lnTo>
                  <a:lnTo>
                    <a:pt x="1" y="3554"/>
                  </a:lnTo>
                  <a:lnTo>
                    <a:pt x="1" y="3554"/>
                  </a:lnTo>
                  <a:lnTo>
                    <a:pt x="481" y="4131"/>
                  </a:lnTo>
                  <a:lnTo>
                    <a:pt x="817" y="4563"/>
                  </a:lnTo>
                  <a:lnTo>
                    <a:pt x="961" y="4707"/>
                  </a:lnTo>
                  <a:lnTo>
                    <a:pt x="1105" y="4803"/>
                  </a:lnTo>
                  <a:lnTo>
                    <a:pt x="1105" y="4803"/>
                  </a:lnTo>
                  <a:lnTo>
                    <a:pt x="1105" y="4803"/>
                  </a:lnTo>
                  <a:lnTo>
                    <a:pt x="1105" y="4803"/>
                  </a:lnTo>
                  <a:lnTo>
                    <a:pt x="1249" y="4755"/>
                  </a:lnTo>
                  <a:lnTo>
                    <a:pt x="1441" y="4611"/>
                  </a:lnTo>
                  <a:lnTo>
                    <a:pt x="2066" y="4227"/>
                  </a:lnTo>
                  <a:lnTo>
                    <a:pt x="3747" y="2930"/>
                  </a:lnTo>
                  <a:lnTo>
                    <a:pt x="5428" y="1681"/>
                  </a:lnTo>
                  <a:lnTo>
                    <a:pt x="6244" y="1057"/>
                  </a:lnTo>
                  <a:lnTo>
                    <a:pt x="6244" y="1057"/>
                  </a:lnTo>
                  <a:lnTo>
                    <a:pt x="6244" y="1057"/>
                  </a:lnTo>
                  <a:lnTo>
                    <a:pt x="6244" y="1057"/>
                  </a:lnTo>
                  <a:lnTo>
                    <a:pt x="6148" y="817"/>
                  </a:lnTo>
                  <a:lnTo>
                    <a:pt x="5860" y="481"/>
                  </a:lnTo>
                  <a:lnTo>
                    <a:pt x="5428" y="0"/>
                  </a:lnTo>
                  <a:lnTo>
                    <a:pt x="5428" y="0"/>
                  </a:lnTo>
                  <a:lnTo>
                    <a:pt x="5428"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61" name="Google Shape;2562;p41">
              <a:extLst>
                <a:ext uri="{FF2B5EF4-FFF2-40B4-BE49-F238E27FC236}">
                  <a16:creationId xmlns="" xmlns:a16="http://schemas.microsoft.com/office/drawing/2014/main" id="{B1545A01-A568-3317-0196-90F038BEFCF0}"/>
                </a:ext>
              </a:extLst>
            </p:cNvPr>
            <p:cNvSpPr/>
            <p:nvPr/>
          </p:nvSpPr>
          <p:spPr>
            <a:xfrm>
              <a:off x="1932200" y="3009950"/>
              <a:ext cx="234150" cy="184925"/>
            </a:xfrm>
            <a:custGeom>
              <a:avLst/>
              <a:gdLst/>
              <a:ahLst/>
              <a:cxnLst/>
              <a:rect l="l" t="t" r="r" b="b"/>
              <a:pathLst>
                <a:path w="9366" h="7397" extrusionOk="0">
                  <a:moveTo>
                    <a:pt x="7252" y="1"/>
                  </a:moveTo>
                  <a:lnTo>
                    <a:pt x="6820" y="145"/>
                  </a:lnTo>
                  <a:lnTo>
                    <a:pt x="6244" y="337"/>
                  </a:lnTo>
                  <a:lnTo>
                    <a:pt x="5668" y="577"/>
                  </a:lnTo>
                  <a:lnTo>
                    <a:pt x="4995" y="913"/>
                  </a:lnTo>
                  <a:lnTo>
                    <a:pt x="3602" y="1634"/>
                  </a:lnTo>
                  <a:lnTo>
                    <a:pt x="2306" y="2402"/>
                  </a:lnTo>
                  <a:lnTo>
                    <a:pt x="1153" y="3074"/>
                  </a:lnTo>
                  <a:lnTo>
                    <a:pt x="97" y="3747"/>
                  </a:lnTo>
                  <a:lnTo>
                    <a:pt x="49" y="4227"/>
                  </a:lnTo>
                  <a:lnTo>
                    <a:pt x="1" y="5283"/>
                  </a:lnTo>
                  <a:lnTo>
                    <a:pt x="1" y="6484"/>
                  </a:lnTo>
                  <a:lnTo>
                    <a:pt x="49" y="6964"/>
                  </a:lnTo>
                  <a:lnTo>
                    <a:pt x="145" y="7301"/>
                  </a:lnTo>
                  <a:lnTo>
                    <a:pt x="193" y="7397"/>
                  </a:lnTo>
                  <a:lnTo>
                    <a:pt x="625" y="7397"/>
                  </a:lnTo>
                  <a:lnTo>
                    <a:pt x="1105" y="7349"/>
                  </a:lnTo>
                  <a:lnTo>
                    <a:pt x="1681" y="7204"/>
                  </a:lnTo>
                  <a:lnTo>
                    <a:pt x="3170" y="6868"/>
                  </a:lnTo>
                  <a:lnTo>
                    <a:pt x="4851" y="6388"/>
                  </a:lnTo>
                  <a:lnTo>
                    <a:pt x="7925" y="5380"/>
                  </a:lnTo>
                  <a:lnTo>
                    <a:pt x="9365" y="4947"/>
                  </a:lnTo>
                  <a:lnTo>
                    <a:pt x="9269" y="4275"/>
                  </a:lnTo>
                  <a:lnTo>
                    <a:pt x="8981" y="2786"/>
                  </a:lnTo>
                  <a:lnTo>
                    <a:pt x="8789" y="1922"/>
                  </a:lnTo>
                  <a:lnTo>
                    <a:pt x="8549" y="1153"/>
                  </a:lnTo>
                  <a:lnTo>
                    <a:pt x="8405" y="817"/>
                  </a:lnTo>
                  <a:lnTo>
                    <a:pt x="8261" y="481"/>
                  </a:lnTo>
                  <a:lnTo>
                    <a:pt x="8069" y="241"/>
                  </a:lnTo>
                  <a:lnTo>
                    <a:pt x="7877" y="97"/>
                  </a:lnTo>
                  <a:lnTo>
                    <a:pt x="7781" y="1"/>
                  </a:lnTo>
                  <a:close/>
                </a:path>
              </a:pathLst>
            </a:custGeom>
            <a:solidFill>
              <a:srgbClr val="FDC59D"/>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62" name="Google Shape;2563;p41">
              <a:extLst>
                <a:ext uri="{FF2B5EF4-FFF2-40B4-BE49-F238E27FC236}">
                  <a16:creationId xmlns="" xmlns:a16="http://schemas.microsoft.com/office/drawing/2014/main" id="{93A0E58F-9658-FCD2-ED37-305AFDDD3FE1}"/>
                </a:ext>
              </a:extLst>
            </p:cNvPr>
            <p:cNvSpPr/>
            <p:nvPr/>
          </p:nvSpPr>
          <p:spPr>
            <a:xfrm>
              <a:off x="1932200" y="3009950"/>
              <a:ext cx="234150" cy="184925"/>
            </a:xfrm>
            <a:custGeom>
              <a:avLst/>
              <a:gdLst/>
              <a:ahLst/>
              <a:cxnLst/>
              <a:rect l="l" t="t" r="r" b="b"/>
              <a:pathLst>
                <a:path w="9366" h="7397" fill="none" extrusionOk="0">
                  <a:moveTo>
                    <a:pt x="97" y="3747"/>
                  </a:moveTo>
                  <a:lnTo>
                    <a:pt x="97" y="3747"/>
                  </a:lnTo>
                  <a:lnTo>
                    <a:pt x="1153" y="3074"/>
                  </a:lnTo>
                  <a:lnTo>
                    <a:pt x="2306" y="2402"/>
                  </a:lnTo>
                  <a:lnTo>
                    <a:pt x="3602" y="1634"/>
                  </a:lnTo>
                  <a:lnTo>
                    <a:pt x="4995" y="913"/>
                  </a:lnTo>
                  <a:lnTo>
                    <a:pt x="5668" y="577"/>
                  </a:lnTo>
                  <a:lnTo>
                    <a:pt x="6244" y="337"/>
                  </a:lnTo>
                  <a:lnTo>
                    <a:pt x="6820" y="145"/>
                  </a:lnTo>
                  <a:lnTo>
                    <a:pt x="7252" y="1"/>
                  </a:lnTo>
                  <a:lnTo>
                    <a:pt x="7637" y="1"/>
                  </a:lnTo>
                  <a:lnTo>
                    <a:pt x="7781" y="1"/>
                  </a:lnTo>
                  <a:lnTo>
                    <a:pt x="7877" y="97"/>
                  </a:lnTo>
                  <a:lnTo>
                    <a:pt x="7877" y="97"/>
                  </a:lnTo>
                  <a:lnTo>
                    <a:pt x="8069" y="241"/>
                  </a:lnTo>
                  <a:lnTo>
                    <a:pt x="8261" y="481"/>
                  </a:lnTo>
                  <a:lnTo>
                    <a:pt x="8405" y="817"/>
                  </a:lnTo>
                  <a:lnTo>
                    <a:pt x="8549" y="1153"/>
                  </a:lnTo>
                  <a:lnTo>
                    <a:pt x="8789" y="1922"/>
                  </a:lnTo>
                  <a:lnTo>
                    <a:pt x="8981" y="2786"/>
                  </a:lnTo>
                  <a:lnTo>
                    <a:pt x="9269" y="4275"/>
                  </a:lnTo>
                  <a:lnTo>
                    <a:pt x="9365" y="4947"/>
                  </a:lnTo>
                  <a:lnTo>
                    <a:pt x="9365" y="4947"/>
                  </a:lnTo>
                  <a:lnTo>
                    <a:pt x="7925" y="5380"/>
                  </a:lnTo>
                  <a:lnTo>
                    <a:pt x="4851" y="6388"/>
                  </a:lnTo>
                  <a:lnTo>
                    <a:pt x="3170" y="6868"/>
                  </a:lnTo>
                  <a:lnTo>
                    <a:pt x="1681" y="7204"/>
                  </a:lnTo>
                  <a:lnTo>
                    <a:pt x="1105" y="7349"/>
                  </a:lnTo>
                  <a:lnTo>
                    <a:pt x="625" y="7397"/>
                  </a:lnTo>
                  <a:lnTo>
                    <a:pt x="289" y="7397"/>
                  </a:lnTo>
                  <a:lnTo>
                    <a:pt x="193" y="7397"/>
                  </a:lnTo>
                  <a:lnTo>
                    <a:pt x="145" y="7301"/>
                  </a:lnTo>
                  <a:lnTo>
                    <a:pt x="145" y="7301"/>
                  </a:lnTo>
                  <a:lnTo>
                    <a:pt x="49" y="6964"/>
                  </a:lnTo>
                  <a:lnTo>
                    <a:pt x="1" y="6484"/>
                  </a:lnTo>
                  <a:lnTo>
                    <a:pt x="1" y="5283"/>
                  </a:lnTo>
                  <a:lnTo>
                    <a:pt x="49" y="4227"/>
                  </a:lnTo>
                  <a:lnTo>
                    <a:pt x="97" y="3747"/>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63" name="Google Shape;2564;p41">
              <a:extLst>
                <a:ext uri="{FF2B5EF4-FFF2-40B4-BE49-F238E27FC236}">
                  <a16:creationId xmlns="" xmlns:a16="http://schemas.microsoft.com/office/drawing/2014/main" id="{A49E3DE7-17E0-5C09-5028-5FD29B78FC76}"/>
                </a:ext>
              </a:extLst>
            </p:cNvPr>
            <p:cNvSpPr/>
            <p:nvPr/>
          </p:nvSpPr>
          <p:spPr>
            <a:xfrm>
              <a:off x="1951400" y="3085600"/>
              <a:ext cx="42050" cy="105675"/>
            </a:xfrm>
            <a:custGeom>
              <a:avLst/>
              <a:gdLst/>
              <a:ahLst/>
              <a:cxnLst/>
              <a:rect l="l" t="t" r="r" b="b"/>
              <a:pathLst>
                <a:path w="1682" h="4227" extrusionOk="0">
                  <a:moveTo>
                    <a:pt x="433" y="0"/>
                  </a:moveTo>
                  <a:lnTo>
                    <a:pt x="1" y="288"/>
                  </a:lnTo>
                  <a:lnTo>
                    <a:pt x="433" y="2257"/>
                  </a:lnTo>
                  <a:lnTo>
                    <a:pt x="913" y="4227"/>
                  </a:lnTo>
                  <a:lnTo>
                    <a:pt x="1682" y="4034"/>
                  </a:lnTo>
                  <a:lnTo>
                    <a:pt x="433" y="0"/>
                  </a:lnTo>
                  <a:close/>
                </a:path>
              </a:pathLst>
            </a:custGeom>
            <a:solidFill>
              <a:srgbClr val="FEA68C"/>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64" name="Google Shape;2565;p41">
              <a:extLst>
                <a:ext uri="{FF2B5EF4-FFF2-40B4-BE49-F238E27FC236}">
                  <a16:creationId xmlns="" xmlns:a16="http://schemas.microsoft.com/office/drawing/2014/main" id="{23F06E4B-84FB-490D-F3BE-22E03B6BCAA9}"/>
                </a:ext>
              </a:extLst>
            </p:cNvPr>
            <p:cNvSpPr/>
            <p:nvPr/>
          </p:nvSpPr>
          <p:spPr>
            <a:xfrm>
              <a:off x="1951400" y="3085600"/>
              <a:ext cx="42050" cy="105675"/>
            </a:xfrm>
            <a:custGeom>
              <a:avLst/>
              <a:gdLst/>
              <a:ahLst/>
              <a:cxnLst/>
              <a:rect l="l" t="t" r="r" b="b"/>
              <a:pathLst>
                <a:path w="1682" h="4227" fill="none" extrusionOk="0">
                  <a:moveTo>
                    <a:pt x="433" y="0"/>
                  </a:moveTo>
                  <a:lnTo>
                    <a:pt x="433" y="0"/>
                  </a:lnTo>
                  <a:lnTo>
                    <a:pt x="1" y="288"/>
                  </a:lnTo>
                  <a:lnTo>
                    <a:pt x="1" y="288"/>
                  </a:lnTo>
                  <a:lnTo>
                    <a:pt x="433" y="2257"/>
                  </a:lnTo>
                  <a:lnTo>
                    <a:pt x="913" y="4227"/>
                  </a:lnTo>
                  <a:lnTo>
                    <a:pt x="913" y="4227"/>
                  </a:lnTo>
                  <a:lnTo>
                    <a:pt x="1682" y="4034"/>
                  </a:lnTo>
                  <a:lnTo>
                    <a:pt x="1682" y="4034"/>
                  </a:lnTo>
                  <a:lnTo>
                    <a:pt x="433"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65" name="Google Shape;2566;p41">
              <a:extLst>
                <a:ext uri="{FF2B5EF4-FFF2-40B4-BE49-F238E27FC236}">
                  <a16:creationId xmlns="" xmlns:a16="http://schemas.microsoft.com/office/drawing/2014/main" id="{CE202735-5863-A3EC-F26B-8F135900B401}"/>
                </a:ext>
              </a:extLst>
            </p:cNvPr>
            <p:cNvSpPr/>
            <p:nvPr/>
          </p:nvSpPr>
          <p:spPr>
            <a:xfrm>
              <a:off x="1958625" y="2995550"/>
              <a:ext cx="169300" cy="198125"/>
            </a:xfrm>
            <a:custGeom>
              <a:avLst/>
              <a:gdLst/>
              <a:ahLst/>
              <a:cxnLst/>
              <a:rect l="l" t="t" r="r" b="b"/>
              <a:pathLst>
                <a:path w="6772" h="7925" extrusionOk="0">
                  <a:moveTo>
                    <a:pt x="6772" y="0"/>
                  </a:moveTo>
                  <a:lnTo>
                    <a:pt x="5667" y="433"/>
                  </a:lnTo>
                  <a:lnTo>
                    <a:pt x="3314" y="1441"/>
                  </a:lnTo>
                  <a:lnTo>
                    <a:pt x="2065" y="1969"/>
                  </a:lnTo>
                  <a:lnTo>
                    <a:pt x="1009" y="2498"/>
                  </a:lnTo>
                  <a:lnTo>
                    <a:pt x="240" y="2882"/>
                  </a:lnTo>
                  <a:lnTo>
                    <a:pt x="48" y="3026"/>
                  </a:lnTo>
                  <a:lnTo>
                    <a:pt x="0" y="3122"/>
                  </a:lnTo>
                  <a:lnTo>
                    <a:pt x="769" y="5667"/>
                  </a:lnTo>
                  <a:lnTo>
                    <a:pt x="1489" y="7925"/>
                  </a:lnTo>
                  <a:lnTo>
                    <a:pt x="2161" y="7780"/>
                  </a:lnTo>
                  <a:lnTo>
                    <a:pt x="3650" y="7492"/>
                  </a:lnTo>
                  <a:lnTo>
                    <a:pt x="4514" y="7300"/>
                  </a:lnTo>
                  <a:lnTo>
                    <a:pt x="5283" y="7108"/>
                  </a:lnTo>
                  <a:lnTo>
                    <a:pt x="5907" y="6868"/>
                  </a:lnTo>
                  <a:lnTo>
                    <a:pt x="6099" y="6772"/>
                  </a:lnTo>
                  <a:lnTo>
                    <a:pt x="6243" y="6628"/>
                  </a:lnTo>
                  <a:lnTo>
                    <a:pt x="6339" y="6484"/>
                  </a:lnTo>
                  <a:lnTo>
                    <a:pt x="6436" y="6196"/>
                  </a:lnTo>
                  <a:lnTo>
                    <a:pt x="6580" y="5331"/>
                  </a:lnTo>
                  <a:lnTo>
                    <a:pt x="6676" y="4275"/>
                  </a:lnTo>
                  <a:lnTo>
                    <a:pt x="6724" y="3074"/>
                  </a:lnTo>
                  <a:lnTo>
                    <a:pt x="6772" y="961"/>
                  </a:lnTo>
                  <a:lnTo>
                    <a:pt x="6772" y="0"/>
                  </a:lnTo>
                  <a:close/>
                </a:path>
              </a:pathLst>
            </a:custGeom>
            <a:solidFill>
              <a:srgbClr val="FF6B6B"/>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66" name="Google Shape;2567;p41">
              <a:extLst>
                <a:ext uri="{FF2B5EF4-FFF2-40B4-BE49-F238E27FC236}">
                  <a16:creationId xmlns="" xmlns:a16="http://schemas.microsoft.com/office/drawing/2014/main" id="{872E8BD4-4A31-320A-9152-07E1889F03FA}"/>
                </a:ext>
              </a:extLst>
            </p:cNvPr>
            <p:cNvSpPr/>
            <p:nvPr/>
          </p:nvSpPr>
          <p:spPr>
            <a:xfrm>
              <a:off x="1958625" y="2995550"/>
              <a:ext cx="169300" cy="198125"/>
            </a:xfrm>
            <a:custGeom>
              <a:avLst/>
              <a:gdLst/>
              <a:ahLst/>
              <a:cxnLst/>
              <a:rect l="l" t="t" r="r" b="b"/>
              <a:pathLst>
                <a:path w="6772" h="7925" fill="none" extrusionOk="0">
                  <a:moveTo>
                    <a:pt x="6772" y="0"/>
                  </a:moveTo>
                  <a:lnTo>
                    <a:pt x="6772" y="0"/>
                  </a:lnTo>
                  <a:lnTo>
                    <a:pt x="5667" y="433"/>
                  </a:lnTo>
                  <a:lnTo>
                    <a:pt x="3314" y="1441"/>
                  </a:lnTo>
                  <a:lnTo>
                    <a:pt x="2065" y="1969"/>
                  </a:lnTo>
                  <a:lnTo>
                    <a:pt x="1009" y="2498"/>
                  </a:lnTo>
                  <a:lnTo>
                    <a:pt x="240" y="2882"/>
                  </a:lnTo>
                  <a:lnTo>
                    <a:pt x="48" y="3026"/>
                  </a:lnTo>
                  <a:lnTo>
                    <a:pt x="0" y="3122"/>
                  </a:lnTo>
                  <a:lnTo>
                    <a:pt x="0" y="3122"/>
                  </a:lnTo>
                  <a:lnTo>
                    <a:pt x="769" y="5667"/>
                  </a:lnTo>
                  <a:lnTo>
                    <a:pt x="1489" y="7925"/>
                  </a:lnTo>
                  <a:lnTo>
                    <a:pt x="1489" y="7925"/>
                  </a:lnTo>
                  <a:lnTo>
                    <a:pt x="2161" y="7780"/>
                  </a:lnTo>
                  <a:lnTo>
                    <a:pt x="3650" y="7492"/>
                  </a:lnTo>
                  <a:lnTo>
                    <a:pt x="4514" y="7300"/>
                  </a:lnTo>
                  <a:lnTo>
                    <a:pt x="5283" y="7108"/>
                  </a:lnTo>
                  <a:lnTo>
                    <a:pt x="5907" y="6868"/>
                  </a:lnTo>
                  <a:lnTo>
                    <a:pt x="6099" y="6772"/>
                  </a:lnTo>
                  <a:lnTo>
                    <a:pt x="6243" y="6628"/>
                  </a:lnTo>
                  <a:lnTo>
                    <a:pt x="6243" y="6628"/>
                  </a:lnTo>
                  <a:lnTo>
                    <a:pt x="6339" y="6484"/>
                  </a:lnTo>
                  <a:lnTo>
                    <a:pt x="6436" y="6196"/>
                  </a:lnTo>
                  <a:lnTo>
                    <a:pt x="6580" y="5331"/>
                  </a:lnTo>
                  <a:lnTo>
                    <a:pt x="6676" y="4275"/>
                  </a:lnTo>
                  <a:lnTo>
                    <a:pt x="6724" y="3074"/>
                  </a:lnTo>
                  <a:lnTo>
                    <a:pt x="6772" y="961"/>
                  </a:lnTo>
                  <a:lnTo>
                    <a:pt x="6772"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67" name="Google Shape;2568;p41">
              <a:extLst>
                <a:ext uri="{FF2B5EF4-FFF2-40B4-BE49-F238E27FC236}">
                  <a16:creationId xmlns="" xmlns:a16="http://schemas.microsoft.com/office/drawing/2014/main" id="{BDBA432B-BDA0-04F2-9347-207379A873BA}"/>
                </a:ext>
              </a:extLst>
            </p:cNvPr>
            <p:cNvSpPr/>
            <p:nvPr/>
          </p:nvSpPr>
          <p:spPr>
            <a:xfrm>
              <a:off x="2127900" y="2995550"/>
              <a:ext cx="25" cy="25"/>
            </a:xfrm>
            <a:custGeom>
              <a:avLst/>
              <a:gdLst/>
              <a:ahLst/>
              <a:cxnLst/>
              <a:rect l="l" t="t" r="r" b="b"/>
              <a:pathLst>
                <a:path w="1" h="1" extrusionOk="0">
                  <a:moveTo>
                    <a:pt x="1" y="0"/>
                  </a:moveTo>
                  <a:lnTo>
                    <a:pt x="1" y="0"/>
                  </a:lnTo>
                  <a:lnTo>
                    <a:pt x="1" y="0"/>
                  </a:lnTo>
                  <a:lnTo>
                    <a:pt x="1" y="0"/>
                  </a:lnTo>
                  <a:lnTo>
                    <a:pt x="1" y="0"/>
                  </a:lnTo>
                  <a:close/>
                  <a:moveTo>
                    <a:pt x="1" y="0"/>
                  </a:moveTo>
                  <a:lnTo>
                    <a:pt x="1" y="0"/>
                  </a:lnTo>
                  <a:lnTo>
                    <a:pt x="1" y="0"/>
                  </a:lnTo>
                  <a:lnTo>
                    <a:pt x="1" y="0"/>
                  </a:lnTo>
                  <a:lnTo>
                    <a:pt x="1" y="0"/>
                  </a:lnTo>
                  <a:close/>
                  <a:moveTo>
                    <a:pt x="1" y="0"/>
                  </a:moveTo>
                  <a:lnTo>
                    <a:pt x="1" y="0"/>
                  </a:lnTo>
                  <a:lnTo>
                    <a:pt x="1" y="0"/>
                  </a:lnTo>
                  <a:lnTo>
                    <a:pt x="1" y="0"/>
                  </a:lnTo>
                  <a:lnTo>
                    <a:pt x="1" y="0"/>
                  </a:lnTo>
                  <a:lnTo>
                    <a:pt x="1" y="0"/>
                  </a:lnTo>
                  <a:lnTo>
                    <a:pt x="1" y="0"/>
                  </a:lnTo>
                  <a:lnTo>
                    <a:pt x="1" y="0"/>
                  </a:lnTo>
                  <a:lnTo>
                    <a:pt x="1" y="0"/>
                  </a:lnTo>
                  <a:lnTo>
                    <a:pt x="1" y="0"/>
                  </a:lnTo>
                  <a:close/>
                </a:path>
              </a:pathLst>
            </a:custGeom>
            <a:solidFill>
              <a:srgbClr val="422E2B"/>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68" name="Google Shape;2569;p41">
              <a:extLst>
                <a:ext uri="{FF2B5EF4-FFF2-40B4-BE49-F238E27FC236}">
                  <a16:creationId xmlns="" xmlns:a16="http://schemas.microsoft.com/office/drawing/2014/main" id="{71F6F175-6952-A754-D0CE-8E26D9C32490}"/>
                </a:ext>
              </a:extLst>
            </p:cNvPr>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69" name="Google Shape;2570;p41">
              <a:extLst>
                <a:ext uri="{FF2B5EF4-FFF2-40B4-BE49-F238E27FC236}">
                  <a16:creationId xmlns="" xmlns:a16="http://schemas.microsoft.com/office/drawing/2014/main" id="{9EEE42C6-85E1-18ED-872A-466DB4C224A6}"/>
                </a:ext>
              </a:extLst>
            </p:cNvPr>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70" name="Google Shape;2571;p41">
              <a:extLst>
                <a:ext uri="{FF2B5EF4-FFF2-40B4-BE49-F238E27FC236}">
                  <a16:creationId xmlns="" xmlns:a16="http://schemas.microsoft.com/office/drawing/2014/main" id="{1116B2ED-E813-21CD-BB56-4E5C33B79614}"/>
                </a:ext>
              </a:extLst>
            </p:cNvPr>
            <p:cNvSpPr/>
            <p:nvPr/>
          </p:nvSpPr>
          <p:spPr>
            <a:xfrm>
              <a:off x="2127900" y="2995550"/>
              <a:ext cx="25" cy="25"/>
            </a:xfrm>
            <a:custGeom>
              <a:avLst/>
              <a:gdLst/>
              <a:ahLst/>
              <a:cxnLst/>
              <a:rect l="l" t="t" r="r" b="b"/>
              <a:pathLst>
                <a:path w="1" h="1" fill="none" extrusionOk="0">
                  <a:moveTo>
                    <a:pt x="1" y="0"/>
                  </a:moveTo>
                  <a:lnTo>
                    <a:pt x="1" y="0"/>
                  </a:lnTo>
                  <a:lnTo>
                    <a:pt x="1" y="0"/>
                  </a:lnTo>
                  <a:lnTo>
                    <a:pt x="1" y="0"/>
                  </a:lnTo>
                  <a:lnTo>
                    <a:pt x="1" y="0"/>
                  </a:lnTo>
                  <a:lnTo>
                    <a:pt x="1" y="0"/>
                  </a:ln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71" name="Google Shape;2572;p41">
              <a:extLst>
                <a:ext uri="{FF2B5EF4-FFF2-40B4-BE49-F238E27FC236}">
                  <a16:creationId xmlns="" xmlns:a16="http://schemas.microsoft.com/office/drawing/2014/main" id="{EBA5531C-39B5-D22F-EE77-244B4452DDFB}"/>
                </a:ext>
              </a:extLst>
            </p:cNvPr>
            <p:cNvSpPr/>
            <p:nvPr/>
          </p:nvSpPr>
          <p:spPr>
            <a:xfrm>
              <a:off x="2058275" y="2995550"/>
              <a:ext cx="69650" cy="186125"/>
            </a:xfrm>
            <a:custGeom>
              <a:avLst/>
              <a:gdLst/>
              <a:ahLst/>
              <a:cxnLst/>
              <a:rect l="l" t="t" r="r" b="b"/>
              <a:pathLst>
                <a:path w="2786" h="7445" extrusionOk="0">
                  <a:moveTo>
                    <a:pt x="2786" y="0"/>
                  </a:moveTo>
                  <a:lnTo>
                    <a:pt x="1201" y="625"/>
                  </a:lnTo>
                  <a:lnTo>
                    <a:pt x="1057" y="1009"/>
                  </a:lnTo>
                  <a:lnTo>
                    <a:pt x="1537" y="1153"/>
                  </a:lnTo>
                  <a:lnTo>
                    <a:pt x="1729" y="865"/>
                  </a:lnTo>
                  <a:lnTo>
                    <a:pt x="1969" y="577"/>
                  </a:lnTo>
                  <a:lnTo>
                    <a:pt x="2161" y="337"/>
                  </a:lnTo>
                  <a:lnTo>
                    <a:pt x="2401" y="193"/>
                  </a:lnTo>
                  <a:lnTo>
                    <a:pt x="2786" y="0"/>
                  </a:lnTo>
                  <a:close/>
                  <a:moveTo>
                    <a:pt x="96" y="6004"/>
                  </a:moveTo>
                  <a:lnTo>
                    <a:pt x="0" y="7444"/>
                  </a:lnTo>
                  <a:lnTo>
                    <a:pt x="0" y="7444"/>
                  </a:lnTo>
                  <a:lnTo>
                    <a:pt x="144" y="7396"/>
                  </a:lnTo>
                  <a:lnTo>
                    <a:pt x="288" y="6100"/>
                  </a:lnTo>
                  <a:lnTo>
                    <a:pt x="96" y="6004"/>
                  </a:lnTo>
                  <a:close/>
                </a:path>
              </a:pathLst>
            </a:custGeom>
            <a:solidFill>
              <a:srgbClr val="FB7F7F"/>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72" name="Google Shape;2573;p41">
              <a:extLst>
                <a:ext uri="{FF2B5EF4-FFF2-40B4-BE49-F238E27FC236}">
                  <a16:creationId xmlns="" xmlns:a16="http://schemas.microsoft.com/office/drawing/2014/main" id="{0587826C-7E5C-1CEA-9BF4-15A15DB9F0BD}"/>
                </a:ext>
              </a:extLst>
            </p:cNvPr>
            <p:cNvSpPr/>
            <p:nvPr/>
          </p:nvSpPr>
          <p:spPr>
            <a:xfrm>
              <a:off x="2058275" y="3145625"/>
              <a:ext cx="7225" cy="36050"/>
            </a:xfrm>
            <a:custGeom>
              <a:avLst/>
              <a:gdLst/>
              <a:ahLst/>
              <a:cxnLst/>
              <a:rect l="l" t="t" r="r" b="b"/>
              <a:pathLst>
                <a:path w="289" h="1442" fill="none" extrusionOk="0">
                  <a:moveTo>
                    <a:pt x="96" y="1"/>
                  </a:moveTo>
                  <a:lnTo>
                    <a:pt x="96" y="1"/>
                  </a:lnTo>
                  <a:lnTo>
                    <a:pt x="0" y="1441"/>
                  </a:lnTo>
                  <a:lnTo>
                    <a:pt x="0" y="1441"/>
                  </a:lnTo>
                  <a:lnTo>
                    <a:pt x="144" y="1393"/>
                  </a:lnTo>
                  <a:lnTo>
                    <a:pt x="144" y="1393"/>
                  </a:lnTo>
                  <a:lnTo>
                    <a:pt x="288" y="97"/>
                  </a:lnTo>
                  <a:lnTo>
                    <a:pt x="288" y="97"/>
                  </a:lnTo>
                  <a:lnTo>
                    <a:pt x="96" y="1"/>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73" name="Google Shape;2574;p41">
              <a:extLst>
                <a:ext uri="{FF2B5EF4-FFF2-40B4-BE49-F238E27FC236}">
                  <a16:creationId xmlns="" xmlns:a16="http://schemas.microsoft.com/office/drawing/2014/main" id="{CBACB1D8-583C-FCC5-236C-D829854489CC}"/>
                </a:ext>
              </a:extLst>
            </p:cNvPr>
            <p:cNvSpPr/>
            <p:nvPr/>
          </p:nvSpPr>
          <p:spPr>
            <a:xfrm>
              <a:off x="2084675" y="2995550"/>
              <a:ext cx="43250" cy="28825"/>
            </a:xfrm>
            <a:custGeom>
              <a:avLst/>
              <a:gdLst/>
              <a:ahLst/>
              <a:cxnLst/>
              <a:rect l="l" t="t" r="r" b="b"/>
              <a:pathLst>
                <a:path w="1730" h="1153" fill="none" extrusionOk="0">
                  <a:moveTo>
                    <a:pt x="1730" y="0"/>
                  </a:moveTo>
                  <a:lnTo>
                    <a:pt x="1730" y="0"/>
                  </a:lnTo>
                  <a:lnTo>
                    <a:pt x="1730" y="0"/>
                  </a:lnTo>
                  <a:lnTo>
                    <a:pt x="1730" y="0"/>
                  </a:lnTo>
                  <a:lnTo>
                    <a:pt x="1730" y="0"/>
                  </a:lnTo>
                  <a:lnTo>
                    <a:pt x="1730" y="0"/>
                  </a:lnTo>
                  <a:lnTo>
                    <a:pt x="1730" y="0"/>
                  </a:lnTo>
                  <a:lnTo>
                    <a:pt x="1730" y="0"/>
                  </a:lnTo>
                  <a:lnTo>
                    <a:pt x="1730" y="0"/>
                  </a:lnTo>
                  <a:lnTo>
                    <a:pt x="1730" y="0"/>
                  </a:lnTo>
                  <a:lnTo>
                    <a:pt x="1730" y="0"/>
                  </a:lnTo>
                  <a:lnTo>
                    <a:pt x="1730" y="0"/>
                  </a:lnTo>
                  <a:lnTo>
                    <a:pt x="145" y="625"/>
                  </a:lnTo>
                  <a:lnTo>
                    <a:pt x="145" y="625"/>
                  </a:lnTo>
                  <a:lnTo>
                    <a:pt x="1" y="1009"/>
                  </a:lnTo>
                  <a:lnTo>
                    <a:pt x="1" y="1009"/>
                  </a:lnTo>
                  <a:lnTo>
                    <a:pt x="481" y="1153"/>
                  </a:lnTo>
                  <a:lnTo>
                    <a:pt x="481" y="1153"/>
                  </a:lnTo>
                  <a:lnTo>
                    <a:pt x="673" y="865"/>
                  </a:lnTo>
                  <a:lnTo>
                    <a:pt x="913" y="577"/>
                  </a:lnTo>
                  <a:lnTo>
                    <a:pt x="1105" y="337"/>
                  </a:lnTo>
                  <a:lnTo>
                    <a:pt x="1345" y="193"/>
                  </a:lnTo>
                  <a:lnTo>
                    <a:pt x="1345" y="193"/>
                  </a:lnTo>
                  <a:lnTo>
                    <a:pt x="1730" y="0"/>
                  </a:lnTo>
                  <a:lnTo>
                    <a:pt x="1730" y="0"/>
                  </a:lnTo>
                  <a:lnTo>
                    <a:pt x="1730"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74" name="Google Shape;2575;p41">
              <a:extLst>
                <a:ext uri="{FF2B5EF4-FFF2-40B4-BE49-F238E27FC236}">
                  <a16:creationId xmlns="" xmlns:a16="http://schemas.microsoft.com/office/drawing/2014/main" id="{1D77FB63-DEF8-1A8B-8D1F-B856A5F78D2E}"/>
                </a:ext>
              </a:extLst>
            </p:cNvPr>
            <p:cNvSpPr/>
            <p:nvPr/>
          </p:nvSpPr>
          <p:spPr>
            <a:xfrm>
              <a:off x="1742500" y="2983550"/>
              <a:ext cx="212550" cy="212525"/>
            </a:xfrm>
            <a:custGeom>
              <a:avLst/>
              <a:gdLst/>
              <a:ahLst/>
              <a:cxnLst/>
              <a:rect l="l" t="t" r="r" b="b"/>
              <a:pathLst>
                <a:path w="8502" h="8501" extrusionOk="0">
                  <a:moveTo>
                    <a:pt x="1585" y="0"/>
                  </a:moveTo>
                  <a:lnTo>
                    <a:pt x="1" y="1777"/>
                  </a:lnTo>
                  <a:lnTo>
                    <a:pt x="625" y="2594"/>
                  </a:lnTo>
                  <a:lnTo>
                    <a:pt x="1345" y="3410"/>
                  </a:lnTo>
                  <a:lnTo>
                    <a:pt x="2306" y="4418"/>
                  </a:lnTo>
                  <a:lnTo>
                    <a:pt x="3410" y="5523"/>
                  </a:lnTo>
                  <a:lnTo>
                    <a:pt x="4035" y="6051"/>
                  </a:lnTo>
                  <a:lnTo>
                    <a:pt x="4707" y="6628"/>
                  </a:lnTo>
                  <a:lnTo>
                    <a:pt x="5379" y="7108"/>
                  </a:lnTo>
                  <a:lnTo>
                    <a:pt x="6100" y="7588"/>
                  </a:lnTo>
                  <a:lnTo>
                    <a:pt x="6868" y="8020"/>
                  </a:lnTo>
                  <a:lnTo>
                    <a:pt x="7589" y="8405"/>
                  </a:lnTo>
                  <a:lnTo>
                    <a:pt x="7877" y="8501"/>
                  </a:lnTo>
                  <a:lnTo>
                    <a:pt x="8117" y="8501"/>
                  </a:lnTo>
                  <a:lnTo>
                    <a:pt x="8261" y="8453"/>
                  </a:lnTo>
                  <a:lnTo>
                    <a:pt x="8357" y="8405"/>
                  </a:lnTo>
                  <a:lnTo>
                    <a:pt x="8453" y="8309"/>
                  </a:lnTo>
                  <a:lnTo>
                    <a:pt x="8501" y="8164"/>
                  </a:lnTo>
                  <a:lnTo>
                    <a:pt x="8261" y="4803"/>
                  </a:lnTo>
                  <a:lnTo>
                    <a:pt x="6868" y="3890"/>
                  </a:lnTo>
                  <a:lnTo>
                    <a:pt x="5139" y="2690"/>
                  </a:lnTo>
                  <a:lnTo>
                    <a:pt x="3266" y="1297"/>
                  </a:lnTo>
                  <a:lnTo>
                    <a:pt x="1585" y="0"/>
                  </a:lnTo>
                  <a:close/>
                </a:path>
              </a:pathLst>
            </a:custGeom>
            <a:solidFill>
              <a:srgbClr val="FDC59D"/>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75" name="Google Shape;2576;p41">
              <a:extLst>
                <a:ext uri="{FF2B5EF4-FFF2-40B4-BE49-F238E27FC236}">
                  <a16:creationId xmlns="" xmlns:a16="http://schemas.microsoft.com/office/drawing/2014/main" id="{A682B76C-5B24-5CAC-1534-905CF115D4CB}"/>
                </a:ext>
              </a:extLst>
            </p:cNvPr>
            <p:cNvSpPr/>
            <p:nvPr/>
          </p:nvSpPr>
          <p:spPr>
            <a:xfrm>
              <a:off x="1652450" y="2899500"/>
              <a:ext cx="141700" cy="145300"/>
            </a:xfrm>
            <a:custGeom>
              <a:avLst/>
              <a:gdLst/>
              <a:ahLst/>
              <a:cxnLst/>
              <a:rect l="l" t="t" r="r" b="b"/>
              <a:pathLst>
                <a:path w="5668" h="5812" extrusionOk="0">
                  <a:moveTo>
                    <a:pt x="1682" y="0"/>
                  </a:moveTo>
                  <a:lnTo>
                    <a:pt x="1634" y="48"/>
                  </a:lnTo>
                  <a:lnTo>
                    <a:pt x="1634" y="289"/>
                  </a:lnTo>
                  <a:lnTo>
                    <a:pt x="1778" y="529"/>
                  </a:lnTo>
                  <a:lnTo>
                    <a:pt x="1922" y="817"/>
                  </a:lnTo>
                  <a:lnTo>
                    <a:pt x="2114" y="1153"/>
                  </a:lnTo>
                  <a:lnTo>
                    <a:pt x="2546" y="1681"/>
                  </a:lnTo>
                  <a:lnTo>
                    <a:pt x="2882" y="2065"/>
                  </a:lnTo>
                  <a:lnTo>
                    <a:pt x="2834" y="2065"/>
                  </a:lnTo>
                  <a:lnTo>
                    <a:pt x="2354" y="1729"/>
                  </a:lnTo>
                  <a:lnTo>
                    <a:pt x="1586" y="1249"/>
                  </a:lnTo>
                  <a:lnTo>
                    <a:pt x="1201" y="1057"/>
                  </a:lnTo>
                  <a:lnTo>
                    <a:pt x="817" y="913"/>
                  </a:lnTo>
                  <a:lnTo>
                    <a:pt x="577" y="865"/>
                  </a:lnTo>
                  <a:lnTo>
                    <a:pt x="529" y="913"/>
                  </a:lnTo>
                  <a:lnTo>
                    <a:pt x="481" y="1009"/>
                  </a:lnTo>
                  <a:lnTo>
                    <a:pt x="481" y="1105"/>
                  </a:lnTo>
                  <a:lnTo>
                    <a:pt x="481" y="1249"/>
                  </a:lnTo>
                  <a:lnTo>
                    <a:pt x="673" y="1537"/>
                  </a:lnTo>
                  <a:lnTo>
                    <a:pt x="913" y="1825"/>
                  </a:lnTo>
                  <a:lnTo>
                    <a:pt x="1201" y="2162"/>
                  </a:lnTo>
                  <a:lnTo>
                    <a:pt x="1826" y="2690"/>
                  </a:lnTo>
                  <a:lnTo>
                    <a:pt x="2066" y="2930"/>
                  </a:lnTo>
                  <a:lnTo>
                    <a:pt x="1730" y="2786"/>
                  </a:lnTo>
                  <a:lnTo>
                    <a:pt x="1057" y="2450"/>
                  </a:lnTo>
                  <a:lnTo>
                    <a:pt x="673" y="2306"/>
                  </a:lnTo>
                  <a:lnTo>
                    <a:pt x="337" y="2210"/>
                  </a:lnTo>
                  <a:lnTo>
                    <a:pt x="97" y="2210"/>
                  </a:lnTo>
                  <a:lnTo>
                    <a:pt x="49" y="2258"/>
                  </a:lnTo>
                  <a:lnTo>
                    <a:pt x="1" y="2306"/>
                  </a:lnTo>
                  <a:lnTo>
                    <a:pt x="1" y="2402"/>
                  </a:lnTo>
                  <a:lnTo>
                    <a:pt x="49" y="2498"/>
                  </a:lnTo>
                  <a:lnTo>
                    <a:pt x="241" y="2690"/>
                  </a:lnTo>
                  <a:lnTo>
                    <a:pt x="481" y="2882"/>
                  </a:lnTo>
                  <a:lnTo>
                    <a:pt x="769" y="3074"/>
                  </a:lnTo>
                  <a:lnTo>
                    <a:pt x="1345" y="3410"/>
                  </a:lnTo>
                  <a:lnTo>
                    <a:pt x="1730" y="3602"/>
                  </a:lnTo>
                  <a:lnTo>
                    <a:pt x="1393" y="3554"/>
                  </a:lnTo>
                  <a:lnTo>
                    <a:pt x="817" y="3506"/>
                  </a:lnTo>
                  <a:lnTo>
                    <a:pt x="529" y="3506"/>
                  </a:lnTo>
                  <a:lnTo>
                    <a:pt x="289" y="3554"/>
                  </a:lnTo>
                  <a:lnTo>
                    <a:pt x="97" y="3602"/>
                  </a:lnTo>
                  <a:lnTo>
                    <a:pt x="49" y="3650"/>
                  </a:lnTo>
                  <a:lnTo>
                    <a:pt x="49" y="3746"/>
                  </a:lnTo>
                  <a:lnTo>
                    <a:pt x="97" y="3842"/>
                  </a:lnTo>
                  <a:lnTo>
                    <a:pt x="193" y="3938"/>
                  </a:lnTo>
                  <a:lnTo>
                    <a:pt x="625" y="4131"/>
                  </a:lnTo>
                  <a:lnTo>
                    <a:pt x="1153" y="4323"/>
                  </a:lnTo>
                  <a:lnTo>
                    <a:pt x="1730" y="4515"/>
                  </a:lnTo>
                  <a:lnTo>
                    <a:pt x="1778" y="4755"/>
                  </a:lnTo>
                  <a:lnTo>
                    <a:pt x="1922" y="4995"/>
                  </a:lnTo>
                  <a:lnTo>
                    <a:pt x="2066" y="5187"/>
                  </a:lnTo>
                  <a:lnTo>
                    <a:pt x="2258" y="5379"/>
                  </a:lnTo>
                  <a:lnTo>
                    <a:pt x="2546" y="5571"/>
                  </a:lnTo>
                  <a:lnTo>
                    <a:pt x="2882" y="5715"/>
                  </a:lnTo>
                  <a:lnTo>
                    <a:pt x="3218" y="5811"/>
                  </a:lnTo>
                  <a:lnTo>
                    <a:pt x="3555" y="5811"/>
                  </a:lnTo>
                  <a:lnTo>
                    <a:pt x="3843" y="5715"/>
                  </a:lnTo>
                  <a:lnTo>
                    <a:pt x="4179" y="5619"/>
                  </a:lnTo>
                  <a:lnTo>
                    <a:pt x="4467" y="5427"/>
                  </a:lnTo>
                  <a:lnTo>
                    <a:pt x="4707" y="5187"/>
                  </a:lnTo>
                  <a:lnTo>
                    <a:pt x="5283" y="4563"/>
                  </a:lnTo>
                  <a:lnTo>
                    <a:pt x="5476" y="4275"/>
                  </a:lnTo>
                  <a:lnTo>
                    <a:pt x="5572" y="3986"/>
                  </a:lnTo>
                  <a:lnTo>
                    <a:pt x="5668" y="3746"/>
                  </a:lnTo>
                  <a:lnTo>
                    <a:pt x="5668" y="3410"/>
                  </a:lnTo>
                  <a:lnTo>
                    <a:pt x="5668" y="3122"/>
                  </a:lnTo>
                  <a:lnTo>
                    <a:pt x="5572" y="2834"/>
                  </a:lnTo>
                  <a:lnTo>
                    <a:pt x="5476" y="2594"/>
                  </a:lnTo>
                  <a:lnTo>
                    <a:pt x="5283" y="2306"/>
                  </a:lnTo>
                  <a:lnTo>
                    <a:pt x="5139" y="1825"/>
                  </a:lnTo>
                  <a:lnTo>
                    <a:pt x="4899" y="1153"/>
                  </a:lnTo>
                  <a:lnTo>
                    <a:pt x="4707" y="865"/>
                  </a:lnTo>
                  <a:lnTo>
                    <a:pt x="4563" y="673"/>
                  </a:lnTo>
                  <a:lnTo>
                    <a:pt x="4371" y="529"/>
                  </a:lnTo>
                  <a:lnTo>
                    <a:pt x="4179" y="529"/>
                  </a:lnTo>
                  <a:lnTo>
                    <a:pt x="4083" y="625"/>
                  </a:lnTo>
                  <a:lnTo>
                    <a:pt x="3987" y="721"/>
                  </a:lnTo>
                  <a:lnTo>
                    <a:pt x="3939" y="865"/>
                  </a:lnTo>
                  <a:lnTo>
                    <a:pt x="3939" y="1009"/>
                  </a:lnTo>
                  <a:lnTo>
                    <a:pt x="3939" y="1345"/>
                  </a:lnTo>
                  <a:lnTo>
                    <a:pt x="3987" y="1681"/>
                  </a:lnTo>
                  <a:lnTo>
                    <a:pt x="3699" y="1681"/>
                  </a:lnTo>
                  <a:lnTo>
                    <a:pt x="3170" y="1153"/>
                  </a:lnTo>
                  <a:lnTo>
                    <a:pt x="2498" y="529"/>
                  </a:lnTo>
                  <a:lnTo>
                    <a:pt x="2210" y="289"/>
                  </a:lnTo>
                  <a:lnTo>
                    <a:pt x="1922" y="96"/>
                  </a:lnTo>
                  <a:lnTo>
                    <a:pt x="1730" y="0"/>
                  </a:lnTo>
                  <a:close/>
                </a:path>
              </a:pathLst>
            </a:custGeom>
            <a:solidFill>
              <a:srgbClr val="FDC59D"/>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76" name="Google Shape;2577;p41">
              <a:extLst>
                <a:ext uri="{FF2B5EF4-FFF2-40B4-BE49-F238E27FC236}">
                  <a16:creationId xmlns="" xmlns:a16="http://schemas.microsoft.com/office/drawing/2014/main" id="{3D8F7BA2-E2FB-847E-BF9D-8F283C1E2AE8}"/>
                </a:ext>
              </a:extLst>
            </p:cNvPr>
            <p:cNvSpPr/>
            <p:nvPr/>
          </p:nvSpPr>
          <p:spPr>
            <a:xfrm>
              <a:off x="1652450" y="2899500"/>
              <a:ext cx="141700" cy="145300"/>
            </a:xfrm>
            <a:custGeom>
              <a:avLst/>
              <a:gdLst/>
              <a:ahLst/>
              <a:cxnLst/>
              <a:rect l="l" t="t" r="r" b="b"/>
              <a:pathLst>
                <a:path w="5668" h="5812" fill="none" extrusionOk="0">
                  <a:moveTo>
                    <a:pt x="49" y="3746"/>
                  </a:moveTo>
                  <a:lnTo>
                    <a:pt x="49" y="3746"/>
                  </a:lnTo>
                  <a:lnTo>
                    <a:pt x="49" y="3650"/>
                  </a:lnTo>
                  <a:lnTo>
                    <a:pt x="97" y="3602"/>
                  </a:lnTo>
                  <a:lnTo>
                    <a:pt x="289" y="3554"/>
                  </a:lnTo>
                  <a:lnTo>
                    <a:pt x="529" y="3506"/>
                  </a:lnTo>
                  <a:lnTo>
                    <a:pt x="817" y="3506"/>
                  </a:lnTo>
                  <a:lnTo>
                    <a:pt x="1393" y="3554"/>
                  </a:lnTo>
                  <a:lnTo>
                    <a:pt x="1730" y="3602"/>
                  </a:lnTo>
                  <a:lnTo>
                    <a:pt x="1730" y="3602"/>
                  </a:lnTo>
                  <a:lnTo>
                    <a:pt x="1730" y="3602"/>
                  </a:lnTo>
                  <a:lnTo>
                    <a:pt x="1345" y="3410"/>
                  </a:lnTo>
                  <a:lnTo>
                    <a:pt x="769" y="3074"/>
                  </a:lnTo>
                  <a:lnTo>
                    <a:pt x="481" y="2882"/>
                  </a:lnTo>
                  <a:lnTo>
                    <a:pt x="241" y="2690"/>
                  </a:lnTo>
                  <a:lnTo>
                    <a:pt x="49" y="2498"/>
                  </a:lnTo>
                  <a:lnTo>
                    <a:pt x="1" y="2402"/>
                  </a:lnTo>
                  <a:lnTo>
                    <a:pt x="1" y="2306"/>
                  </a:lnTo>
                  <a:lnTo>
                    <a:pt x="1" y="2306"/>
                  </a:lnTo>
                  <a:lnTo>
                    <a:pt x="49" y="2258"/>
                  </a:lnTo>
                  <a:lnTo>
                    <a:pt x="97" y="2210"/>
                  </a:lnTo>
                  <a:lnTo>
                    <a:pt x="337" y="2210"/>
                  </a:lnTo>
                  <a:lnTo>
                    <a:pt x="673" y="2306"/>
                  </a:lnTo>
                  <a:lnTo>
                    <a:pt x="1057" y="2450"/>
                  </a:lnTo>
                  <a:lnTo>
                    <a:pt x="1730" y="2786"/>
                  </a:lnTo>
                  <a:lnTo>
                    <a:pt x="2066" y="2930"/>
                  </a:lnTo>
                  <a:lnTo>
                    <a:pt x="2066" y="2930"/>
                  </a:lnTo>
                  <a:lnTo>
                    <a:pt x="1826" y="2690"/>
                  </a:lnTo>
                  <a:lnTo>
                    <a:pt x="1201" y="2162"/>
                  </a:lnTo>
                  <a:lnTo>
                    <a:pt x="913" y="1825"/>
                  </a:lnTo>
                  <a:lnTo>
                    <a:pt x="673" y="1537"/>
                  </a:lnTo>
                  <a:lnTo>
                    <a:pt x="481" y="1249"/>
                  </a:lnTo>
                  <a:lnTo>
                    <a:pt x="481" y="1105"/>
                  </a:lnTo>
                  <a:lnTo>
                    <a:pt x="481" y="1009"/>
                  </a:lnTo>
                  <a:lnTo>
                    <a:pt x="481" y="1009"/>
                  </a:lnTo>
                  <a:lnTo>
                    <a:pt x="529" y="913"/>
                  </a:lnTo>
                  <a:lnTo>
                    <a:pt x="577" y="865"/>
                  </a:lnTo>
                  <a:lnTo>
                    <a:pt x="817" y="913"/>
                  </a:lnTo>
                  <a:lnTo>
                    <a:pt x="1201" y="1057"/>
                  </a:lnTo>
                  <a:lnTo>
                    <a:pt x="1586" y="1249"/>
                  </a:lnTo>
                  <a:lnTo>
                    <a:pt x="2354" y="1729"/>
                  </a:lnTo>
                  <a:lnTo>
                    <a:pt x="2834" y="2065"/>
                  </a:lnTo>
                  <a:lnTo>
                    <a:pt x="2882" y="2065"/>
                  </a:lnTo>
                  <a:lnTo>
                    <a:pt x="2882" y="2065"/>
                  </a:lnTo>
                  <a:lnTo>
                    <a:pt x="2546" y="1681"/>
                  </a:lnTo>
                  <a:lnTo>
                    <a:pt x="2114" y="1153"/>
                  </a:lnTo>
                  <a:lnTo>
                    <a:pt x="1922" y="817"/>
                  </a:lnTo>
                  <a:lnTo>
                    <a:pt x="1778" y="529"/>
                  </a:lnTo>
                  <a:lnTo>
                    <a:pt x="1634" y="289"/>
                  </a:lnTo>
                  <a:lnTo>
                    <a:pt x="1634" y="48"/>
                  </a:lnTo>
                  <a:lnTo>
                    <a:pt x="1634" y="48"/>
                  </a:lnTo>
                  <a:lnTo>
                    <a:pt x="1682" y="0"/>
                  </a:lnTo>
                  <a:lnTo>
                    <a:pt x="1730" y="0"/>
                  </a:lnTo>
                  <a:lnTo>
                    <a:pt x="1922" y="96"/>
                  </a:lnTo>
                  <a:lnTo>
                    <a:pt x="2210" y="289"/>
                  </a:lnTo>
                  <a:lnTo>
                    <a:pt x="2498" y="529"/>
                  </a:lnTo>
                  <a:lnTo>
                    <a:pt x="3170" y="1153"/>
                  </a:lnTo>
                  <a:lnTo>
                    <a:pt x="3699" y="1681"/>
                  </a:lnTo>
                  <a:lnTo>
                    <a:pt x="3699" y="1681"/>
                  </a:lnTo>
                  <a:lnTo>
                    <a:pt x="3843" y="1681"/>
                  </a:lnTo>
                  <a:lnTo>
                    <a:pt x="3987" y="1681"/>
                  </a:lnTo>
                  <a:lnTo>
                    <a:pt x="3987" y="1681"/>
                  </a:lnTo>
                  <a:lnTo>
                    <a:pt x="3939" y="1345"/>
                  </a:lnTo>
                  <a:lnTo>
                    <a:pt x="3939" y="1009"/>
                  </a:lnTo>
                  <a:lnTo>
                    <a:pt x="3939" y="865"/>
                  </a:lnTo>
                  <a:lnTo>
                    <a:pt x="3987" y="721"/>
                  </a:lnTo>
                  <a:lnTo>
                    <a:pt x="4083" y="625"/>
                  </a:lnTo>
                  <a:lnTo>
                    <a:pt x="4179" y="529"/>
                  </a:lnTo>
                  <a:lnTo>
                    <a:pt x="4179" y="529"/>
                  </a:lnTo>
                  <a:lnTo>
                    <a:pt x="4275" y="529"/>
                  </a:lnTo>
                  <a:lnTo>
                    <a:pt x="4371" y="529"/>
                  </a:lnTo>
                  <a:lnTo>
                    <a:pt x="4563" y="673"/>
                  </a:lnTo>
                  <a:lnTo>
                    <a:pt x="4707" y="865"/>
                  </a:lnTo>
                  <a:lnTo>
                    <a:pt x="4899" y="1153"/>
                  </a:lnTo>
                  <a:lnTo>
                    <a:pt x="5139" y="1825"/>
                  </a:lnTo>
                  <a:lnTo>
                    <a:pt x="5283" y="2306"/>
                  </a:lnTo>
                  <a:lnTo>
                    <a:pt x="5283" y="2306"/>
                  </a:lnTo>
                  <a:lnTo>
                    <a:pt x="5476" y="2594"/>
                  </a:lnTo>
                  <a:lnTo>
                    <a:pt x="5572" y="2834"/>
                  </a:lnTo>
                  <a:lnTo>
                    <a:pt x="5668" y="3122"/>
                  </a:lnTo>
                  <a:lnTo>
                    <a:pt x="5668" y="3410"/>
                  </a:lnTo>
                  <a:lnTo>
                    <a:pt x="5668" y="3746"/>
                  </a:lnTo>
                  <a:lnTo>
                    <a:pt x="5572" y="3986"/>
                  </a:lnTo>
                  <a:lnTo>
                    <a:pt x="5476" y="4275"/>
                  </a:lnTo>
                  <a:lnTo>
                    <a:pt x="5283" y="4563"/>
                  </a:lnTo>
                  <a:lnTo>
                    <a:pt x="4707" y="5187"/>
                  </a:lnTo>
                  <a:lnTo>
                    <a:pt x="4707" y="5187"/>
                  </a:lnTo>
                  <a:lnTo>
                    <a:pt x="4467" y="5427"/>
                  </a:lnTo>
                  <a:lnTo>
                    <a:pt x="4179" y="5619"/>
                  </a:lnTo>
                  <a:lnTo>
                    <a:pt x="3843" y="5715"/>
                  </a:lnTo>
                  <a:lnTo>
                    <a:pt x="3555" y="5811"/>
                  </a:lnTo>
                  <a:lnTo>
                    <a:pt x="3218" y="5811"/>
                  </a:lnTo>
                  <a:lnTo>
                    <a:pt x="2882" y="5715"/>
                  </a:lnTo>
                  <a:lnTo>
                    <a:pt x="2546" y="5571"/>
                  </a:lnTo>
                  <a:lnTo>
                    <a:pt x="2258" y="5379"/>
                  </a:lnTo>
                  <a:lnTo>
                    <a:pt x="2258" y="5379"/>
                  </a:lnTo>
                  <a:lnTo>
                    <a:pt x="2258" y="5379"/>
                  </a:lnTo>
                  <a:lnTo>
                    <a:pt x="2066" y="5187"/>
                  </a:lnTo>
                  <a:lnTo>
                    <a:pt x="1922" y="4995"/>
                  </a:lnTo>
                  <a:lnTo>
                    <a:pt x="1778" y="4755"/>
                  </a:lnTo>
                  <a:lnTo>
                    <a:pt x="1730" y="4515"/>
                  </a:lnTo>
                  <a:lnTo>
                    <a:pt x="1730" y="4515"/>
                  </a:lnTo>
                  <a:lnTo>
                    <a:pt x="1153" y="4323"/>
                  </a:lnTo>
                  <a:lnTo>
                    <a:pt x="625" y="4131"/>
                  </a:lnTo>
                  <a:lnTo>
                    <a:pt x="193" y="3938"/>
                  </a:lnTo>
                  <a:lnTo>
                    <a:pt x="97" y="3842"/>
                  </a:lnTo>
                  <a:lnTo>
                    <a:pt x="49" y="3746"/>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77" name="Google Shape;2578;p41">
              <a:extLst>
                <a:ext uri="{FF2B5EF4-FFF2-40B4-BE49-F238E27FC236}">
                  <a16:creationId xmlns="" xmlns:a16="http://schemas.microsoft.com/office/drawing/2014/main" id="{EA8AFA3F-47C6-F40B-BA7F-0D687ADCA258}"/>
                </a:ext>
              </a:extLst>
            </p:cNvPr>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DFDFD"/>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78" name="Google Shape;2579;p41">
              <a:extLst>
                <a:ext uri="{FF2B5EF4-FFF2-40B4-BE49-F238E27FC236}">
                  <a16:creationId xmlns="" xmlns:a16="http://schemas.microsoft.com/office/drawing/2014/main" id="{04DFE17A-5459-DD2D-8DC0-ECE4B63F9A71}"/>
                </a:ext>
              </a:extLst>
            </p:cNvPr>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79" name="Google Shape;2580;p41">
              <a:extLst>
                <a:ext uri="{FF2B5EF4-FFF2-40B4-BE49-F238E27FC236}">
                  <a16:creationId xmlns="" xmlns:a16="http://schemas.microsoft.com/office/drawing/2014/main" id="{BF4E5313-EABC-ABE9-5AE7-012D604619EB}"/>
                </a:ext>
              </a:extLst>
            </p:cNvPr>
            <p:cNvSpPr/>
            <p:nvPr/>
          </p:nvSpPr>
          <p:spPr>
            <a:xfrm>
              <a:off x="2059475" y="2987150"/>
              <a:ext cx="335000" cy="396225"/>
            </a:xfrm>
            <a:custGeom>
              <a:avLst/>
              <a:gdLst/>
              <a:ahLst/>
              <a:cxnLst/>
              <a:rect l="l" t="t" r="r" b="b"/>
              <a:pathLst>
                <a:path w="13400" h="15849" extrusionOk="0">
                  <a:moveTo>
                    <a:pt x="4947" y="0"/>
                  </a:moveTo>
                  <a:lnTo>
                    <a:pt x="3986" y="48"/>
                  </a:lnTo>
                  <a:lnTo>
                    <a:pt x="3506" y="144"/>
                  </a:lnTo>
                  <a:lnTo>
                    <a:pt x="3074" y="240"/>
                  </a:lnTo>
                  <a:lnTo>
                    <a:pt x="2690" y="384"/>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693" y="865"/>
                  </a:lnTo>
                  <a:lnTo>
                    <a:pt x="8453" y="673"/>
                  </a:lnTo>
                  <a:lnTo>
                    <a:pt x="8117" y="529"/>
                  </a:lnTo>
                  <a:lnTo>
                    <a:pt x="7780" y="384"/>
                  </a:lnTo>
                  <a:lnTo>
                    <a:pt x="6916" y="192"/>
                  </a:lnTo>
                  <a:lnTo>
                    <a:pt x="5955" y="48"/>
                  </a:lnTo>
                  <a:lnTo>
                    <a:pt x="4947" y="0"/>
                  </a:lnTo>
                  <a:close/>
                </a:path>
              </a:pathLst>
            </a:custGeom>
            <a:solidFill>
              <a:srgbClr val="FDFDFD"/>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80" name="Google Shape;2581;p41">
              <a:extLst>
                <a:ext uri="{FF2B5EF4-FFF2-40B4-BE49-F238E27FC236}">
                  <a16:creationId xmlns="" xmlns:a16="http://schemas.microsoft.com/office/drawing/2014/main" id="{DA79A786-7423-EE38-33C9-A4525F20E785}"/>
                </a:ext>
              </a:extLst>
            </p:cNvPr>
            <p:cNvSpPr/>
            <p:nvPr/>
          </p:nvSpPr>
          <p:spPr>
            <a:xfrm>
              <a:off x="2059475" y="2987150"/>
              <a:ext cx="335000" cy="396225"/>
            </a:xfrm>
            <a:custGeom>
              <a:avLst/>
              <a:gdLst/>
              <a:ahLst/>
              <a:cxnLst/>
              <a:rect l="l" t="t" r="r" b="b"/>
              <a:pathLst>
                <a:path w="13400" h="15849" fill="none" extrusionOk="0">
                  <a:moveTo>
                    <a:pt x="13399" y="15752"/>
                  </a:moveTo>
                  <a:lnTo>
                    <a:pt x="13399" y="15752"/>
                  </a:lnTo>
                  <a:lnTo>
                    <a:pt x="13303" y="15656"/>
                  </a:lnTo>
                  <a:lnTo>
                    <a:pt x="13159" y="15512"/>
                  </a:lnTo>
                  <a:lnTo>
                    <a:pt x="12919" y="15032"/>
                  </a:lnTo>
                  <a:lnTo>
                    <a:pt x="12727" y="14456"/>
                  </a:lnTo>
                  <a:lnTo>
                    <a:pt x="12535" y="13687"/>
                  </a:lnTo>
                  <a:lnTo>
                    <a:pt x="12199" y="11766"/>
                  </a:lnTo>
                  <a:lnTo>
                    <a:pt x="11862" y="9557"/>
                  </a:lnTo>
                  <a:lnTo>
                    <a:pt x="11622" y="8405"/>
                  </a:lnTo>
                  <a:lnTo>
                    <a:pt x="11382" y="7204"/>
                  </a:lnTo>
                  <a:lnTo>
                    <a:pt x="11094" y="6051"/>
                  </a:lnTo>
                  <a:lnTo>
                    <a:pt x="10806" y="4899"/>
                  </a:lnTo>
                  <a:lnTo>
                    <a:pt x="10422" y="3794"/>
                  </a:lnTo>
                  <a:lnTo>
                    <a:pt x="9989" y="2786"/>
                  </a:lnTo>
                  <a:lnTo>
                    <a:pt x="9749" y="2305"/>
                  </a:lnTo>
                  <a:lnTo>
                    <a:pt x="9461" y="1873"/>
                  </a:lnTo>
                  <a:lnTo>
                    <a:pt x="9221" y="1441"/>
                  </a:lnTo>
                  <a:lnTo>
                    <a:pt x="8885" y="1057"/>
                  </a:lnTo>
                  <a:lnTo>
                    <a:pt x="8885" y="1057"/>
                  </a:lnTo>
                  <a:lnTo>
                    <a:pt x="8693" y="865"/>
                  </a:lnTo>
                  <a:lnTo>
                    <a:pt x="8453" y="673"/>
                  </a:lnTo>
                  <a:lnTo>
                    <a:pt x="8117" y="529"/>
                  </a:lnTo>
                  <a:lnTo>
                    <a:pt x="7780" y="384"/>
                  </a:lnTo>
                  <a:lnTo>
                    <a:pt x="6916" y="192"/>
                  </a:lnTo>
                  <a:lnTo>
                    <a:pt x="5955" y="48"/>
                  </a:lnTo>
                  <a:lnTo>
                    <a:pt x="4947" y="0"/>
                  </a:lnTo>
                  <a:lnTo>
                    <a:pt x="3986" y="48"/>
                  </a:lnTo>
                  <a:lnTo>
                    <a:pt x="3506" y="144"/>
                  </a:lnTo>
                  <a:lnTo>
                    <a:pt x="3074" y="240"/>
                  </a:lnTo>
                  <a:lnTo>
                    <a:pt x="2690" y="384"/>
                  </a:lnTo>
                  <a:lnTo>
                    <a:pt x="2353" y="529"/>
                  </a:lnTo>
                  <a:lnTo>
                    <a:pt x="2353" y="529"/>
                  </a:lnTo>
                  <a:lnTo>
                    <a:pt x="2113" y="673"/>
                  </a:lnTo>
                  <a:lnTo>
                    <a:pt x="1873" y="913"/>
                  </a:lnTo>
                  <a:lnTo>
                    <a:pt x="1681" y="1201"/>
                  </a:lnTo>
                  <a:lnTo>
                    <a:pt x="1489" y="1537"/>
                  </a:lnTo>
                  <a:lnTo>
                    <a:pt x="1297" y="1921"/>
                  </a:lnTo>
                  <a:lnTo>
                    <a:pt x="1105" y="2401"/>
                  </a:lnTo>
                  <a:lnTo>
                    <a:pt x="817" y="3362"/>
                  </a:lnTo>
                  <a:lnTo>
                    <a:pt x="529" y="4515"/>
                  </a:lnTo>
                  <a:lnTo>
                    <a:pt x="336" y="5763"/>
                  </a:lnTo>
                  <a:lnTo>
                    <a:pt x="192" y="7060"/>
                  </a:lnTo>
                  <a:lnTo>
                    <a:pt x="48" y="8357"/>
                  </a:lnTo>
                  <a:lnTo>
                    <a:pt x="0" y="9701"/>
                  </a:lnTo>
                  <a:lnTo>
                    <a:pt x="0" y="10950"/>
                  </a:lnTo>
                  <a:lnTo>
                    <a:pt x="48" y="12151"/>
                  </a:lnTo>
                  <a:lnTo>
                    <a:pt x="144" y="13255"/>
                  </a:lnTo>
                  <a:lnTo>
                    <a:pt x="240" y="14216"/>
                  </a:lnTo>
                  <a:lnTo>
                    <a:pt x="432" y="14984"/>
                  </a:lnTo>
                  <a:lnTo>
                    <a:pt x="577" y="15272"/>
                  </a:lnTo>
                  <a:lnTo>
                    <a:pt x="673" y="15512"/>
                  </a:lnTo>
                  <a:lnTo>
                    <a:pt x="817" y="15704"/>
                  </a:lnTo>
                  <a:lnTo>
                    <a:pt x="961" y="15849"/>
                  </a:lnTo>
                  <a:lnTo>
                    <a:pt x="13399" y="15752"/>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81" name="Google Shape;2582;p41">
              <a:extLst>
                <a:ext uri="{FF2B5EF4-FFF2-40B4-BE49-F238E27FC236}">
                  <a16:creationId xmlns="" xmlns:a16="http://schemas.microsoft.com/office/drawing/2014/main" id="{D8D08202-5155-0ACB-C745-F08714509D94}"/>
                </a:ext>
              </a:extLst>
            </p:cNvPr>
            <p:cNvSpPr/>
            <p:nvPr/>
          </p:nvSpPr>
          <p:spPr>
            <a:xfrm>
              <a:off x="2297200" y="3032775"/>
              <a:ext cx="54050" cy="106875"/>
            </a:xfrm>
            <a:custGeom>
              <a:avLst/>
              <a:gdLst/>
              <a:ahLst/>
              <a:cxnLst/>
              <a:rect l="l" t="t" r="r" b="b"/>
              <a:pathLst>
                <a:path w="2162" h="4275" extrusionOk="0">
                  <a:moveTo>
                    <a:pt x="961" y="0"/>
                  </a:moveTo>
                  <a:lnTo>
                    <a:pt x="0" y="96"/>
                  </a:lnTo>
                  <a:lnTo>
                    <a:pt x="480" y="1009"/>
                  </a:lnTo>
                  <a:lnTo>
                    <a:pt x="913" y="2017"/>
                  </a:lnTo>
                  <a:lnTo>
                    <a:pt x="1297" y="3122"/>
                  </a:lnTo>
                  <a:lnTo>
                    <a:pt x="1633" y="4274"/>
                  </a:lnTo>
                  <a:lnTo>
                    <a:pt x="1921" y="3890"/>
                  </a:lnTo>
                  <a:lnTo>
                    <a:pt x="2161" y="3458"/>
                  </a:lnTo>
                  <a:lnTo>
                    <a:pt x="1921" y="2546"/>
                  </a:lnTo>
                  <a:lnTo>
                    <a:pt x="1633" y="1681"/>
                  </a:lnTo>
                  <a:lnTo>
                    <a:pt x="1297" y="817"/>
                  </a:lnTo>
                  <a:lnTo>
                    <a:pt x="961" y="0"/>
                  </a:lnTo>
                  <a:close/>
                </a:path>
              </a:pathLst>
            </a:custGeom>
            <a:solidFill>
              <a:srgbClr val="46322F"/>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82" name="Google Shape;2583;p41">
              <a:extLst>
                <a:ext uri="{FF2B5EF4-FFF2-40B4-BE49-F238E27FC236}">
                  <a16:creationId xmlns="" xmlns:a16="http://schemas.microsoft.com/office/drawing/2014/main" id="{CC5D1FA3-8A73-410B-A3D3-1779595B8CDB}"/>
                </a:ext>
              </a:extLst>
            </p:cNvPr>
            <p:cNvSpPr/>
            <p:nvPr/>
          </p:nvSpPr>
          <p:spPr>
            <a:xfrm>
              <a:off x="2297200" y="3032775"/>
              <a:ext cx="54050" cy="106875"/>
            </a:xfrm>
            <a:custGeom>
              <a:avLst/>
              <a:gdLst/>
              <a:ahLst/>
              <a:cxnLst/>
              <a:rect l="l" t="t" r="r" b="b"/>
              <a:pathLst>
                <a:path w="2162" h="4275" fill="none" extrusionOk="0">
                  <a:moveTo>
                    <a:pt x="961" y="0"/>
                  </a:moveTo>
                  <a:lnTo>
                    <a:pt x="0" y="96"/>
                  </a:lnTo>
                  <a:lnTo>
                    <a:pt x="0" y="96"/>
                  </a:lnTo>
                  <a:lnTo>
                    <a:pt x="480" y="1009"/>
                  </a:lnTo>
                  <a:lnTo>
                    <a:pt x="913" y="2017"/>
                  </a:lnTo>
                  <a:lnTo>
                    <a:pt x="1297" y="3122"/>
                  </a:lnTo>
                  <a:lnTo>
                    <a:pt x="1633" y="4274"/>
                  </a:lnTo>
                  <a:lnTo>
                    <a:pt x="1633" y="4274"/>
                  </a:lnTo>
                  <a:lnTo>
                    <a:pt x="1921" y="3890"/>
                  </a:lnTo>
                  <a:lnTo>
                    <a:pt x="2161" y="3458"/>
                  </a:lnTo>
                  <a:lnTo>
                    <a:pt x="2161" y="3458"/>
                  </a:lnTo>
                  <a:lnTo>
                    <a:pt x="1921" y="2546"/>
                  </a:lnTo>
                  <a:lnTo>
                    <a:pt x="1633" y="1681"/>
                  </a:lnTo>
                  <a:lnTo>
                    <a:pt x="1297" y="817"/>
                  </a:lnTo>
                  <a:lnTo>
                    <a:pt x="961"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83" name="Google Shape;2584;p41">
              <a:extLst>
                <a:ext uri="{FF2B5EF4-FFF2-40B4-BE49-F238E27FC236}">
                  <a16:creationId xmlns="" xmlns:a16="http://schemas.microsoft.com/office/drawing/2014/main" id="{F65EB29B-5BC8-4D10-5971-76A95927D5AC}"/>
                </a:ext>
              </a:extLst>
            </p:cNvPr>
            <p:cNvSpPr/>
            <p:nvPr/>
          </p:nvSpPr>
          <p:spPr>
            <a:xfrm>
              <a:off x="2039050" y="3109600"/>
              <a:ext cx="24050" cy="36050"/>
            </a:xfrm>
            <a:custGeom>
              <a:avLst/>
              <a:gdLst/>
              <a:ahLst/>
              <a:cxnLst/>
              <a:rect l="l" t="t" r="r" b="b"/>
              <a:pathLst>
                <a:path w="962" h="1442" extrusionOk="0">
                  <a:moveTo>
                    <a:pt x="97" y="1"/>
                  </a:moveTo>
                  <a:lnTo>
                    <a:pt x="1" y="1057"/>
                  </a:lnTo>
                  <a:lnTo>
                    <a:pt x="865" y="1442"/>
                  </a:lnTo>
                  <a:lnTo>
                    <a:pt x="961" y="433"/>
                  </a:lnTo>
                  <a:lnTo>
                    <a:pt x="97" y="1"/>
                  </a:lnTo>
                  <a:close/>
                </a:path>
              </a:pathLst>
            </a:custGeom>
            <a:solidFill>
              <a:srgbClr val="FA8181"/>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84" name="Google Shape;2585;p41">
              <a:extLst>
                <a:ext uri="{FF2B5EF4-FFF2-40B4-BE49-F238E27FC236}">
                  <a16:creationId xmlns="" xmlns:a16="http://schemas.microsoft.com/office/drawing/2014/main" id="{44AA352D-B89B-E911-0E24-1731B4138107}"/>
                </a:ext>
              </a:extLst>
            </p:cNvPr>
            <p:cNvSpPr/>
            <p:nvPr/>
          </p:nvSpPr>
          <p:spPr>
            <a:xfrm>
              <a:off x="2039050" y="3109600"/>
              <a:ext cx="24050" cy="36050"/>
            </a:xfrm>
            <a:custGeom>
              <a:avLst/>
              <a:gdLst/>
              <a:ahLst/>
              <a:cxnLst/>
              <a:rect l="l" t="t" r="r" b="b"/>
              <a:pathLst>
                <a:path w="962" h="1442" fill="none" extrusionOk="0">
                  <a:moveTo>
                    <a:pt x="97" y="1"/>
                  </a:moveTo>
                  <a:lnTo>
                    <a:pt x="97" y="1"/>
                  </a:lnTo>
                  <a:lnTo>
                    <a:pt x="1" y="1057"/>
                  </a:lnTo>
                  <a:lnTo>
                    <a:pt x="1" y="1057"/>
                  </a:lnTo>
                  <a:lnTo>
                    <a:pt x="865" y="1442"/>
                  </a:lnTo>
                  <a:lnTo>
                    <a:pt x="865" y="1442"/>
                  </a:lnTo>
                  <a:lnTo>
                    <a:pt x="961" y="433"/>
                  </a:lnTo>
                  <a:lnTo>
                    <a:pt x="961" y="433"/>
                  </a:lnTo>
                  <a:lnTo>
                    <a:pt x="97" y="1"/>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85" name="Google Shape;2586;p41">
              <a:extLst>
                <a:ext uri="{FF2B5EF4-FFF2-40B4-BE49-F238E27FC236}">
                  <a16:creationId xmlns="" xmlns:a16="http://schemas.microsoft.com/office/drawing/2014/main" id="{0D622942-F0E8-4626-40DC-FB140F86DF2E}"/>
                </a:ext>
              </a:extLst>
            </p:cNvPr>
            <p:cNvSpPr/>
            <p:nvPr/>
          </p:nvSpPr>
          <p:spPr>
            <a:xfrm>
              <a:off x="2060675" y="3120425"/>
              <a:ext cx="8425" cy="27625"/>
            </a:xfrm>
            <a:custGeom>
              <a:avLst/>
              <a:gdLst/>
              <a:ahLst/>
              <a:cxnLst/>
              <a:rect l="l" t="t" r="r" b="b"/>
              <a:pathLst>
                <a:path w="337" h="1105" extrusionOk="0">
                  <a:moveTo>
                    <a:pt x="96" y="0"/>
                  </a:moveTo>
                  <a:lnTo>
                    <a:pt x="0" y="1009"/>
                  </a:lnTo>
                  <a:lnTo>
                    <a:pt x="192" y="1105"/>
                  </a:lnTo>
                  <a:lnTo>
                    <a:pt x="336" y="96"/>
                  </a:lnTo>
                  <a:lnTo>
                    <a:pt x="96" y="0"/>
                  </a:lnTo>
                  <a:close/>
                </a:path>
              </a:pathLst>
            </a:custGeom>
            <a:solidFill>
              <a:srgbClr val="F79191"/>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86" name="Google Shape;2587;p41">
              <a:extLst>
                <a:ext uri="{FF2B5EF4-FFF2-40B4-BE49-F238E27FC236}">
                  <a16:creationId xmlns="" xmlns:a16="http://schemas.microsoft.com/office/drawing/2014/main" id="{9FB8BAAA-5270-9CC5-B49A-50483CE589F4}"/>
                </a:ext>
              </a:extLst>
            </p:cNvPr>
            <p:cNvSpPr/>
            <p:nvPr/>
          </p:nvSpPr>
          <p:spPr>
            <a:xfrm>
              <a:off x="2060675" y="3120425"/>
              <a:ext cx="8425" cy="27625"/>
            </a:xfrm>
            <a:custGeom>
              <a:avLst/>
              <a:gdLst/>
              <a:ahLst/>
              <a:cxnLst/>
              <a:rect l="l" t="t" r="r" b="b"/>
              <a:pathLst>
                <a:path w="337" h="1105" fill="none" extrusionOk="0">
                  <a:moveTo>
                    <a:pt x="96" y="0"/>
                  </a:moveTo>
                  <a:lnTo>
                    <a:pt x="96" y="0"/>
                  </a:lnTo>
                  <a:lnTo>
                    <a:pt x="0" y="1009"/>
                  </a:lnTo>
                  <a:lnTo>
                    <a:pt x="0" y="1009"/>
                  </a:lnTo>
                  <a:lnTo>
                    <a:pt x="192" y="1105"/>
                  </a:lnTo>
                  <a:lnTo>
                    <a:pt x="192" y="1105"/>
                  </a:lnTo>
                  <a:lnTo>
                    <a:pt x="336" y="96"/>
                  </a:lnTo>
                  <a:lnTo>
                    <a:pt x="336" y="96"/>
                  </a:lnTo>
                  <a:lnTo>
                    <a:pt x="96"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87" name="Google Shape;2588;p41">
              <a:extLst>
                <a:ext uri="{FF2B5EF4-FFF2-40B4-BE49-F238E27FC236}">
                  <a16:creationId xmlns="" xmlns:a16="http://schemas.microsoft.com/office/drawing/2014/main" id="{47C304F2-A124-F264-5A7E-307A6599C09E}"/>
                </a:ext>
              </a:extLst>
            </p:cNvPr>
            <p:cNvSpPr/>
            <p:nvPr/>
          </p:nvSpPr>
          <p:spPr>
            <a:xfrm>
              <a:off x="2065475" y="3035175"/>
              <a:ext cx="272575" cy="153700"/>
            </a:xfrm>
            <a:custGeom>
              <a:avLst/>
              <a:gdLst/>
              <a:ahLst/>
              <a:cxnLst/>
              <a:rect l="l" t="t" r="r" b="b"/>
              <a:pathLst>
                <a:path w="10903" h="6148" extrusionOk="0">
                  <a:moveTo>
                    <a:pt x="9269" y="0"/>
                  </a:move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98" y="3314"/>
                  </a:lnTo>
                  <a:lnTo>
                    <a:pt x="9846" y="3554"/>
                  </a:lnTo>
                  <a:lnTo>
                    <a:pt x="9798" y="3842"/>
                  </a:lnTo>
                  <a:lnTo>
                    <a:pt x="9701" y="4082"/>
                  </a:lnTo>
                  <a:lnTo>
                    <a:pt x="9557" y="4274"/>
                  </a:lnTo>
                  <a:lnTo>
                    <a:pt x="9365" y="4467"/>
                  </a:lnTo>
                  <a:lnTo>
                    <a:pt x="9125" y="4611"/>
                  </a:lnTo>
                  <a:lnTo>
                    <a:pt x="8885" y="4707"/>
                  </a:lnTo>
                  <a:lnTo>
                    <a:pt x="8213" y="4803"/>
                  </a:lnTo>
                  <a:lnTo>
                    <a:pt x="7588" y="4899"/>
                  </a:lnTo>
                  <a:lnTo>
                    <a:pt x="6964" y="4947"/>
                  </a:lnTo>
                  <a:lnTo>
                    <a:pt x="5475" y="4947"/>
                  </a:lnTo>
                  <a:lnTo>
                    <a:pt x="4707" y="4851"/>
                  </a:lnTo>
                  <a:lnTo>
                    <a:pt x="3890" y="4707"/>
                  </a:lnTo>
                  <a:lnTo>
                    <a:pt x="3122" y="4563"/>
                  </a:lnTo>
                  <a:lnTo>
                    <a:pt x="2354" y="4371"/>
                  </a:lnTo>
                  <a:lnTo>
                    <a:pt x="1585" y="4082"/>
                  </a:lnTo>
                  <a:lnTo>
                    <a:pt x="865" y="3842"/>
                  </a:lnTo>
                  <a:lnTo>
                    <a:pt x="144" y="3506"/>
                  </a:lnTo>
                  <a:lnTo>
                    <a:pt x="0" y="4515"/>
                  </a:lnTo>
                  <a:lnTo>
                    <a:pt x="1489" y="5139"/>
                  </a:lnTo>
                  <a:lnTo>
                    <a:pt x="2258" y="5427"/>
                  </a:lnTo>
                  <a:lnTo>
                    <a:pt x="3074" y="5667"/>
                  </a:lnTo>
                  <a:lnTo>
                    <a:pt x="3890" y="5859"/>
                  </a:lnTo>
                  <a:lnTo>
                    <a:pt x="4707" y="6003"/>
                  </a:lnTo>
                  <a:lnTo>
                    <a:pt x="5523" y="6147"/>
                  </a:lnTo>
                  <a:lnTo>
                    <a:pt x="7012" y="6147"/>
                  </a:lnTo>
                  <a:lnTo>
                    <a:pt x="7636" y="6051"/>
                  </a:lnTo>
                  <a:lnTo>
                    <a:pt x="8261" y="5907"/>
                  </a:lnTo>
                  <a:lnTo>
                    <a:pt x="8837" y="5715"/>
                  </a:lnTo>
                  <a:lnTo>
                    <a:pt x="9413" y="5427"/>
                  </a:lnTo>
                  <a:lnTo>
                    <a:pt x="9942" y="5091"/>
                  </a:lnTo>
                  <a:lnTo>
                    <a:pt x="10422" y="4659"/>
                  </a:lnTo>
                  <a:lnTo>
                    <a:pt x="10902" y="4178"/>
                  </a:lnTo>
                  <a:lnTo>
                    <a:pt x="10566" y="3026"/>
                  </a:lnTo>
                  <a:lnTo>
                    <a:pt x="10182" y="1921"/>
                  </a:lnTo>
                  <a:lnTo>
                    <a:pt x="9749" y="913"/>
                  </a:lnTo>
                  <a:lnTo>
                    <a:pt x="9269" y="0"/>
                  </a:lnTo>
                  <a:close/>
                </a:path>
              </a:pathLst>
            </a:custGeom>
            <a:solidFill>
              <a:srgbClr val="F8F8F8"/>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88" name="Google Shape;2589;p41">
              <a:extLst>
                <a:ext uri="{FF2B5EF4-FFF2-40B4-BE49-F238E27FC236}">
                  <a16:creationId xmlns="" xmlns:a16="http://schemas.microsoft.com/office/drawing/2014/main" id="{E544A45C-496C-1ED0-BF02-CD17D89F3A52}"/>
                </a:ext>
              </a:extLst>
            </p:cNvPr>
            <p:cNvSpPr/>
            <p:nvPr/>
          </p:nvSpPr>
          <p:spPr>
            <a:xfrm>
              <a:off x="2065475" y="3035175"/>
              <a:ext cx="272575" cy="153700"/>
            </a:xfrm>
            <a:custGeom>
              <a:avLst/>
              <a:gdLst/>
              <a:ahLst/>
              <a:cxnLst/>
              <a:rect l="l" t="t" r="r" b="b"/>
              <a:pathLst>
                <a:path w="10903" h="6148" fill="none" extrusionOk="0">
                  <a:moveTo>
                    <a:pt x="9269" y="0"/>
                  </a:moveTo>
                  <a:lnTo>
                    <a:pt x="7396" y="192"/>
                  </a:lnTo>
                  <a:lnTo>
                    <a:pt x="7396" y="192"/>
                  </a:lnTo>
                  <a:lnTo>
                    <a:pt x="7684" y="240"/>
                  </a:lnTo>
                  <a:lnTo>
                    <a:pt x="7973" y="384"/>
                  </a:lnTo>
                  <a:lnTo>
                    <a:pt x="8213" y="577"/>
                  </a:lnTo>
                  <a:lnTo>
                    <a:pt x="8501" y="769"/>
                  </a:lnTo>
                  <a:lnTo>
                    <a:pt x="8693" y="961"/>
                  </a:lnTo>
                  <a:lnTo>
                    <a:pt x="8933" y="1201"/>
                  </a:lnTo>
                  <a:lnTo>
                    <a:pt x="9077" y="1489"/>
                  </a:lnTo>
                  <a:lnTo>
                    <a:pt x="9221" y="1777"/>
                  </a:lnTo>
                  <a:lnTo>
                    <a:pt x="9749" y="3026"/>
                  </a:lnTo>
                  <a:lnTo>
                    <a:pt x="9749" y="3026"/>
                  </a:lnTo>
                  <a:lnTo>
                    <a:pt x="9798" y="3314"/>
                  </a:lnTo>
                  <a:lnTo>
                    <a:pt x="9846" y="3554"/>
                  </a:lnTo>
                  <a:lnTo>
                    <a:pt x="9798" y="3842"/>
                  </a:lnTo>
                  <a:lnTo>
                    <a:pt x="9701" y="4082"/>
                  </a:lnTo>
                  <a:lnTo>
                    <a:pt x="9557" y="4274"/>
                  </a:lnTo>
                  <a:lnTo>
                    <a:pt x="9365" y="4467"/>
                  </a:lnTo>
                  <a:lnTo>
                    <a:pt x="9125" y="4611"/>
                  </a:lnTo>
                  <a:lnTo>
                    <a:pt x="8885" y="4707"/>
                  </a:lnTo>
                  <a:lnTo>
                    <a:pt x="8885" y="4707"/>
                  </a:lnTo>
                  <a:lnTo>
                    <a:pt x="8213" y="4803"/>
                  </a:lnTo>
                  <a:lnTo>
                    <a:pt x="7588" y="4899"/>
                  </a:lnTo>
                  <a:lnTo>
                    <a:pt x="6964" y="4947"/>
                  </a:lnTo>
                  <a:lnTo>
                    <a:pt x="6340" y="4947"/>
                  </a:lnTo>
                  <a:lnTo>
                    <a:pt x="6340" y="4947"/>
                  </a:lnTo>
                  <a:lnTo>
                    <a:pt x="5475" y="4947"/>
                  </a:lnTo>
                  <a:lnTo>
                    <a:pt x="4707" y="4851"/>
                  </a:lnTo>
                  <a:lnTo>
                    <a:pt x="3890" y="4707"/>
                  </a:lnTo>
                  <a:lnTo>
                    <a:pt x="3122" y="4563"/>
                  </a:lnTo>
                  <a:lnTo>
                    <a:pt x="2354" y="4371"/>
                  </a:lnTo>
                  <a:lnTo>
                    <a:pt x="1585" y="4082"/>
                  </a:lnTo>
                  <a:lnTo>
                    <a:pt x="865" y="3842"/>
                  </a:lnTo>
                  <a:lnTo>
                    <a:pt x="144" y="3506"/>
                  </a:lnTo>
                  <a:lnTo>
                    <a:pt x="144" y="3506"/>
                  </a:lnTo>
                  <a:lnTo>
                    <a:pt x="0" y="4515"/>
                  </a:lnTo>
                  <a:lnTo>
                    <a:pt x="0" y="4515"/>
                  </a:lnTo>
                  <a:lnTo>
                    <a:pt x="1489" y="5139"/>
                  </a:lnTo>
                  <a:lnTo>
                    <a:pt x="2258" y="5427"/>
                  </a:lnTo>
                  <a:lnTo>
                    <a:pt x="3074" y="5667"/>
                  </a:lnTo>
                  <a:lnTo>
                    <a:pt x="3890" y="5859"/>
                  </a:lnTo>
                  <a:lnTo>
                    <a:pt x="4707" y="6003"/>
                  </a:lnTo>
                  <a:lnTo>
                    <a:pt x="5523" y="6147"/>
                  </a:lnTo>
                  <a:lnTo>
                    <a:pt x="6340" y="6147"/>
                  </a:lnTo>
                  <a:lnTo>
                    <a:pt x="6340" y="6147"/>
                  </a:lnTo>
                  <a:lnTo>
                    <a:pt x="7012" y="6147"/>
                  </a:lnTo>
                  <a:lnTo>
                    <a:pt x="7636" y="6051"/>
                  </a:lnTo>
                  <a:lnTo>
                    <a:pt x="8261" y="5907"/>
                  </a:lnTo>
                  <a:lnTo>
                    <a:pt x="8837" y="5715"/>
                  </a:lnTo>
                  <a:lnTo>
                    <a:pt x="9413" y="5427"/>
                  </a:lnTo>
                  <a:lnTo>
                    <a:pt x="9942" y="5091"/>
                  </a:lnTo>
                  <a:lnTo>
                    <a:pt x="10422" y="4659"/>
                  </a:lnTo>
                  <a:lnTo>
                    <a:pt x="10902" y="4178"/>
                  </a:lnTo>
                  <a:lnTo>
                    <a:pt x="10902" y="4178"/>
                  </a:lnTo>
                  <a:lnTo>
                    <a:pt x="10566" y="3026"/>
                  </a:lnTo>
                  <a:lnTo>
                    <a:pt x="10182" y="1921"/>
                  </a:lnTo>
                  <a:lnTo>
                    <a:pt x="9749" y="913"/>
                  </a:lnTo>
                  <a:lnTo>
                    <a:pt x="9269"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89" name="Google Shape;2590;p41">
              <a:extLst>
                <a:ext uri="{FF2B5EF4-FFF2-40B4-BE49-F238E27FC236}">
                  <a16:creationId xmlns="" xmlns:a16="http://schemas.microsoft.com/office/drawing/2014/main" id="{656A9537-023C-1833-C16B-38CB9EDE8EC0}"/>
                </a:ext>
              </a:extLst>
            </p:cNvPr>
            <p:cNvSpPr/>
            <p:nvPr/>
          </p:nvSpPr>
          <p:spPr>
            <a:xfrm>
              <a:off x="2155525" y="2987150"/>
              <a:ext cx="87675" cy="55250"/>
            </a:xfrm>
            <a:custGeom>
              <a:avLst/>
              <a:gdLst/>
              <a:ahLst/>
              <a:cxnLst/>
              <a:rect l="l" t="t" r="r" b="b"/>
              <a:pathLst>
                <a:path w="3507" h="2210" extrusionOk="0">
                  <a:moveTo>
                    <a:pt x="1009" y="0"/>
                  </a:moveTo>
                  <a:lnTo>
                    <a:pt x="192" y="48"/>
                  </a:lnTo>
                  <a:lnTo>
                    <a:pt x="48" y="384"/>
                  </a:lnTo>
                  <a:lnTo>
                    <a:pt x="0" y="721"/>
                  </a:lnTo>
                  <a:lnTo>
                    <a:pt x="0" y="1009"/>
                  </a:lnTo>
                  <a:lnTo>
                    <a:pt x="96" y="1297"/>
                  </a:lnTo>
                  <a:lnTo>
                    <a:pt x="240" y="1537"/>
                  </a:lnTo>
                  <a:lnTo>
                    <a:pt x="481" y="1777"/>
                  </a:lnTo>
                  <a:lnTo>
                    <a:pt x="721" y="1921"/>
                  </a:lnTo>
                  <a:lnTo>
                    <a:pt x="1009" y="2065"/>
                  </a:lnTo>
                  <a:lnTo>
                    <a:pt x="1345" y="2161"/>
                  </a:lnTo>
                  <a:lnTo>
                    <a:pt x="1681" y="2209"/>
                  </a:lnTo>
                  <a:lnTo>
                    <a:pt x="2065" y="2209"/>
                  </a:lnTo>
                  <a:lnTo>
                    <a:pt x="2402" y="2113"/>
                  </a:lnTo>
                  <a:lnTo>
                    <a:pt x="2690" y="2017"/>
                  </a:lnTo>
                  <a:lnTo>
                    <a:pt x="2978" y="1825"/>
                  </a:lnTo>
                  <a:lnTo>
                    <a:pt x="3170" y="1633"/>
                  </a:lnTo>
                  <a:lnTo>
                    <a:pt x="3362" y="1393"/>
                  </a:lnTo>
                  <a:lnTo>
                    <a:pt x="3458" y="1153"/>
                  </a:lnTo>
                  <a:lnTo>
                    <a:pt x="3506" y="865"/>
                  </a:lnTo>
                  <a:lnTo>
                    <a:pt x="3506" y="529"/>
                  </a:lnTo>
                  <a:lnTo>
                    <a:pt x="3362" y="240"/>
                  </a:lnTo>
                  <a:lnTo>
                    <a:pt x="2642" y="96"/>
                  </a:lnTo>
                  <a:lnTo>
                    <a:pt x="1825" y="48"/>
                  </a:lnTo>
                  <a:lnTo>
                    <a:pt x="1009" y="0"/>
                  </a:lnTo>
                  <a:close/>
                </a:path>
              </a:pathLst>
            </a:custGeom>
            <a:solidFill>
              <a:srgbClr val="FF6B6B"/>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90" name="Google Shape;2591;p41">
              <a:extLst>
                <a:ext uri="{FF2B5EF4-FFF2-40B4-BE49-F238E27FC236}">
                  <a16:creationId xmlns="" xmlns:a16="http://schemas.microsoft.com/office/drawing/2014/main" id="{1D957DF2-72CC-BA7D-81D3-4879A23F6BF4}"/>
                </a:ext>
              </a:extLst>
            </p:cNvPr>
            <p:cNvSpPr/>
            <p:nvPr/>
          </p:nvSpPr>
          <p:spPr>
            <a:xfrm>
              <a:off x="2155525" y="2987150"/>
              <a:ext cx="87675" cy="55250"/>
            </a:xfrm>
            <a:custGeom>
              <a:avLst/>
              <a:gdLst/>
              <a:ahLst/>
              <a:cxnLst/>
              <a:rect l="l" t="t" r="r" b="b"/>
              <a:pathLst>
                <a:path w="3507" h="2210" fill="none" extrusionOk="0">
                  <a:moveTo>
                    <a:pt x="1681" y="2209"/>
                  </a:moveTo>
                  <a:lnTo>
                    <a:pt x="1681" y="2209"/>
                  </a:lnTo>
                  <a:lnTo>
                    <a:pt x="2065" y="2209"/>
                  </a:lnTo>
                  <a:lnTo>
                    <a:pt x="2402" y="2113"/>
                  </a:lnTo>
                  <a:lnTo>
                    <a:pt x="2690" y="2017"/>
                  </a:lnTo>
                  <a:lnTo>
                    <a:pt x="2978" y="1825"/>
                  </a:lnTo>
                  <a:lnTo>
                    <a:pt x="3170" y="1633"/>
                  </a:lnTo>
                  <a:lnTo>
                    <a:pt x="3362" y="1393"/>
                  </a:lnTo>
                  <a:lnTo>
                    <a:pt x="3458" y="1153"/>
                  </a:lnTo>
                  <a:lnTo>
                    <a:pt x="3506" y="865"/>
                  </a:lnTo>
                  <a:lnTo>
                    <a:pt x="3506" y="865"/>
                  </a:lnTo>
                  <a:lnTo>
                    <a:pt x="3506" y="529"/>
                  </a:lnTo>
                  <a:lnTo>
                    <a:pt x="3362" y="240"/>
                  </a:lnTo>
                  <a:lnTo>
                    <a:pt x="3362" y="240"/>
                  </a:lnTo>
                  <a:lnTo>
                    <a:pt x="2642" y="96"/>
                  </a:lnTo>
                  <a:lnTo>
                    <a:pt x="1825" y="48"/>
                  </a:lnTo>
                  <a:lnTo>
                    <a:pt x="1009" y="0"/>
                  </a:lnTo>
                  <a:lnTo>
                    <a:pt x="192" y="48"/>
                  </a:lnTo>
                  <a:lnTo>
                    <a:pt x="192" y="48"/>
                  </a:lnTo>
                  <a:lnTo>
                    <a:pt x="48" y="384"/>
                  </a:lnTo>
                  <a:lnTo>
                    <a:pt x="0" y="721"/>
                  </a:lnTo>
                  <a:lnTo>
                    <a:pt x="0" y="721"/>
                  </a:lnTo>
                  <a:lnTo>
                    <a:pt x="0" y="1009"/>
                  </a:lnTo>
                  <a:lnTo>
                    <a:pt x="96" y="1297"/>
                  </a:lnTo>
                  <a:lnTo>
                    <a:pt x="240" y="1537"/>
                  </a:lnTo>
                  <a:lnTo>
                    <a:pt x="481" y="1777"/>
                  </a:lnTo>
                  <a:lnTo>
                    <a:pt x="721" y="1921"/>
                  </a:lnTo>
                  <a:lnTo>
                    <a:pt x="1009" y="2065"/>
                  </a:lnTo>
                  <a:lnTo>
                    <a:pt x="1345" y="2161"/>
                  </a:lnTo>
                  <a:lnTo>
                    <a:pt x="1681" y="2209"/>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91" name="Google Shape;2592;p41">
              <a:extLst>
                <a:ext uri="{FF2B5EF4-FFF2-40B4-BE49-F238E27FC236}">
                  <a16:creationId xmlns="" xmlns:a16="http://schemas.microsoft.com/office/drawing/2014/main" id="{785C325A-F95A-C276-6DC4-3DE25E66EAE7}"/>
                </a:ext>
              </a:extLst>
            </p:cNvPr>
            <p:cNvSpPr/>
            <p:nvPr/>
          </p:nvSpPr>
          <p:spPr>
            <a:xfrm>
              <a:off x="2155525" y="2988350"/>
              <a:ext cx="87675" cy="50450"/>
            </a:xfrm>
            <a:custGeom>
              <a:avLst/>
              <a:gdLst/>
              <a:ahLst/>
              <a:cxnLst/>
              <a:rect l="l" t="t" r="r" b="b"/>
              <a:pathLst>
                <a:path w="3507" h="2018" extrusionOk="0">
                  <a:moveTo>
                    <a:pt x="192" y="0"/>
                  </a:moveTo>
                  <a:lnTo>
                    <a:pt x="48" y="336"/>
                  </a:lnTo>
                  <a:lnTo>
                    <a:pt x="0" y="673"/>
                  </a:lnTo>
                  <a:lnTo>
                    <a:pt x="0" y="721"/>
                  </a:lnTo>
                  <a:lnTo>
                    <a:pt x="0" y="913"/>
                  </a:lnTo>
                  <a:lnTo>
                    <a:pt x="48" y="1105"/>
                  </a:lnTo>
                  <a:lnTo>
                    <a:pt x="144" y="1297"/>
                  </a:lnTo>
                  <a:lnTo>
                    <a:pt x="240" y="1489"/>
                  </a:lnTo>
                  <a:lnTo>
                    <a:pt x="529" y="1777"/>
                  </a:lnTo>
                  <a:lnTo>
                    <a:pt x="913" y="2017"/>
                  </a:lnTo>
                  <a:lnTo>
                    <a:pt x="1441" y="2017"/>
                  </a:lnTo>
                  <a:lnTo>
                    <a:pt x="2690" y="1969"/>
                  </a:lnTo>
                  <a:lnTo>
                    <a:pt x="3026" y="1777"/>
                  </a:lnTo>
                  <a:lnTo>
                    <a:pt x="3266" y="1489"/>
                  </a:lnTo>
                  <a:lnTo>
                    <a:pt x="3458" y="1153"/>
                  </a:lnTo>
                  <a:lnTo>
                    <a:pt x="3506" y="1009"/>
                  </a:lnTo>
                  <a:lnTo>
                    <a:pt x="3506" y="817"/>
                  </a:lnTo>
                  <a:lnTo>
                    <a:pt x="3506" y="769"/>
                  </a:lnTo>
                  <a:lnTo>
                    <a:pt x="3506" y="529"/>
                  </a:lnTo>
                  <a:lnTo>
                    <a:pt x="3410" y="288"/>
                  </a:lnTo>
                  <a:lnTo>
                    <a:pt x="2642" y="336"/>
                  </a:lnTo>
                  <a:lnTo>
                    <a:pt x="2498" y="336"/>
                  </a:lnTo>
                  <a:lnTo>
                    <a:pt x="2498" y="1105"/>
                  </a:lnTo>
                  <a:lnTo>
                    <a:pt x="913" y="913"/>
                  </a:lnTo>
                  <a:lnTo>
                    <a:pt x="961" y="144"/>
                  </a:lnTo>
                  <a:lnTo>
                    <a:pt x="240" y="0"/>
                  </a:lnTo>
                  <a:close/>
                </a:path>
              </a:pathLst>
            </a:custGeom>
            <a:solidFill>
              <a:srgbClr val="FA8181"/>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92" name="Google Shape;2593;p41">
              <a:extLst>
                <a:ext uri="{FF2B5EF4-FFF2-40B4-BE49-F238E27FC236}">
                  <a16:creationId xmlns="" xmlns:a16="http://schemas.microsoft.com/office/drawing/2014/main" id="{DDD43823-B268-E52A-1A12-44DBA6BBC4C7}"/>
                </a:ext>
              </a:extLst>
            </p:cNvPr>
            <p:cNvSpPr/>
            <p:nvPr/>
          </p:nvSpPr>
          <p:spPr>
            <a:xfrm>
              <a:off x="2155525" y="2988350"/>
              <a:ext cx="87675" cy="50450"/>
            </a:xfrm>
            <a:custGeom>
              <a:avLst/>
              <a:gdLst/>
              <a:ahLst/>
              <a:cxnLst/>
              <a:rect l="l" t="t" r="r" b="b"/>
              <a:pathLst>
                <a:path w="3507" h="2018" fill="none" extrusionOk="0">
                  <a:moveTo>
                    <a:pt x="240" y="0"/>
                  </a:moveTo>
                  <a:lnTo>
                    <a:pt x="240" y="0"/>
                  </a:lnTo>
                  <a:lnTo>
                    <a:pt x="192" y="0"/>
                  </a:lnTo>
                  <a:lnTo>
                    <a:pt x="192" y="0"/>
                  </a:lnTo>
                  <a:lnTo>
                    <a:pt x="48" y="336"/>
                  </a:lnTo>
                  <a:lnTo>
                    <a:pt x="0" y="673"/>
                  </a:lnTo>
                  <a:lnTo>
                    <a:pt x="0" y="673"/>
                  </a:lnTo>
                  <a:lnTo>
                    <a:pt x="0" y="721"/>
                  </a:lnTo>
                  <a:lnTo>
                    <a:pt x="0" y="721"/>
                  </a:lnTo>
                  <a:lnTo>
                    <a:pt x="0" y="913"/>
                  </a:lnTo>
                  <a:lnTo>
                    <a:pt x="48" y="1105"/>
                  </a:lnTo>
                  <a:lnTo>
                    <a:pt x="144" y="1297"/>
                  </a:lnTo>
                  <a:lnTo>
                    <a:pt x="240" y="1489"/>
                  </a:lnTo>
                  <a:lnTo>
                    <a:pt x="529" y="1777"/>
                  </a:lnTo>
                  <a:lnTo>
                    <a:pt x="913" y="2017"/>
                  </a:lnTo>
                  <a:lnTo>
                    <a:pt x="913" y="2017"/>
                  </a:lnTo>
                  <a:lnTo>
                    <a:pt x="1249" y="2017"/>
                  </a:lnTo>
                  <a:lnTo>
                    <a:pt x="1249" y="2017"/>
                  </a:lnTo>
                  <a:lnTo>
                    <a:pt x="1249" y="2017"/>
                  </a:lnTo>
                  <a:lnTo>
                    <a:pt x="1441" y="2017"/>
                  </a:lnTo>
                  <a:lnTo>
                    <a:pt x="1441" y="2017"/>
                  </a:lnTo>
                  <a:lnTo>
                    <a:pt x="2690" y="1969"/>
                  </a:lnTo>
                  <a:lnTo>
                    <a:pt x="2690" y="1969"/>
                  </a:lnTo>
                  <a:lnTo>
                    <a:pt x="3026" y="1777"/>
                  </a:lnTo>
                  <a:lnTo>
                    <a:pt x="3266" y="1489"/>
                  </a:lnTo>
                  <a:lnTo>
                    <a:pt x="3458" y="1153"/>
                  </a:lnTo>
                  <a:lnTo>
                    <a:pt x="3506" y="1009"/>
                  </a:lnTo>
                  <a:lnTo>
                    <a:pt x="3506" y="817"/>
                  </a:lnTo>
                  <a:lnTo>
                    <a:pt x="3506" y="817"/>
                  </a:lnTo>
                  <a:lnTo>
                    <a:pt x="3506" y="769"/>
                  </a:lnTo>
                  <a:lnTo>
                    <a:pt x="3506" y="769"/>
                  </a:lnTo>
                  <a:lnTo>
                    <a:pt x="3506" y="529"/>
                  </a:lnTo>
                  <a:lnTo>
                    <a:pt x="3410" y="288"/>
                  </a:lnTo>
                  <a:lnTo>
                    <a:pt x="3410" y="288"/>
                  </a:lnTo>
                  <a:lnTo>
                    <a:pt x="2642" y="336"/>
                  </a:lnTo>
                  <a:lnTo>
                    <a:pt x="2642" y="336"/>
                  </a:lnTo>
                  <a:lnTo>
                    <a:pt x="2498" y="336"/>
                  </a:lnTo>
                  <a:lnTo>
                    <a:pt x="2498" y="1105"/>
                  </a:lnTo>
                  <a:lnTo>
                    <a:pt x="913" y="913"/>
                  </a:lnTo>
                  <a:lnTo>
                    <a:pt x="961" y="144"/>
                  </a:lnTo>
                  <a:lnTo>
                    <a:pt x="961" y="144"/>
                  </a:lnTo>
                  <a:lnTo>
                    <a:pt x="240"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93" name="Google Shape;2594;p41">
              <a:extLst>
                <a:ext uri="{FF2B5EF4-FFF2-40B4-BE49-F238E27FC236}">
                  <a16:creationId xmlns="" xmlns:a16="http://schemas.microsoft.com/office/drawing/2014/main" id="{6EFBA7B1-9767-3EDC-23F2-0825F61F0A6E}"/>
                </a:ext>
              </a:extLst>
            </p:cNvPr>
            <p:cNvSpPr/>
            <p:nvPr/>
          </p:nvSpPr>
          <p:spPr>
            <a:xfrm>
              <a:off x="2178325" y="2971525"/>
              <a:ext cx="39650" cy="44450"/>
            </a:xfrm>
            <a:custGeom>
              <a:avLst/>
              <a:gdLst/>
              <a:ahLst/>
              <a:cxnLst/>
              <a:rect l="l" t="t" r="r" b="b"/>
              <a:pathLst>
                <a:path w="1586" h="1778" extrusionOk="0">
                  <a:moveTo>
                    <a:pt x="97" y="1"/>
                  </a:moveTo>
                  <a:lnTo>
                    <a:pt x="1" y="1586"/>
                  </a:lnTo>
                  <a:lnTo>
                    <a:pt x="1586" y="1778"/>
                  </a:lnTo>
                  <a:lnTo>
                    <a:pt x="1586" y="1778"/>
                  </a:lnTo>
                  <a:lnTo>
                    <a:pt x="1538" y="97"/>
                  </a:lnTo>
                  <a:lnTo>
                    <a:pt x="97" y="1"/>
                  </a:lnTo>
                  <a:close/>
                </a:path>
              </a:pathLst>
            </a:custGeom>
            <a:solidFill>
              <a:srgbClr val="FDC59D"/>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94" name="Google Shape;2595;p41">
              <a:extLst>
                <a:ext uri="{FF2B5EF4-FFF2-40B4-BE49-F238E27FC236}">
                  <a16:creationId xmlns="" xmlns:a16="http://schemas.microsoft.com/office/drawing/2014/main" id="{ED09D22B-7840-56FB-0FEC-3F499673AA4D}"/>
                </a:ext>
              </a:extLst>
            </p:cNvPr>
            <p:cNvSpPr/>
            <p:nvPr/>
          </p:nvSpPr>
          <p:spPr>
            <a:xfrm>
              <a:off x="2178325" y="2971525"/>
              <a:ext cx="39650" cy="44450"/>
            </a:xfrm>
            <a:custGeom>
              <a:avLst/>
              <a:gdLst/>
              <a:ahLst/>
              <a:cxnLst/>
              <a:rect l="l" t="t" r="r" b="b"/>
              <a:pathLst>
                <a:path w="1586" h="1778" fill="none" extrusionOk="0">
                  <a:moveTo>
                    <a:pt x="97" y="1"/>
                  </a:moveTo>
                  <a:lnTo>
                    <a:pt x="1" y="1586"/>
                  </a:lnTo>
                  <a:lnTo>
                    <a:pt x="1586" y="1778"/>
                  </a:lnTo>
                  <a:lnTo>
                    <a:pt x="1538" y="97"/>
                  </a:lnTo>
                  <a:lnTo>
                    <a:pt x="97" y="1"/>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95" name="Google Shape;2596;p41">
              <a:extLst>
                <a:ext uri="{FF2B5EF4-FFF2-40B4-BE49-F238E27FC236}">
                  <a16:creationId xmlns="" xmlns:a16="http://schemas.microsoft.com/office/drawing/2014/main" id="{4CD8C894-36EB-661A-E2BB-CD0A976CA738}"/>
                </a:ext>
              </a:extLst>
            </p:cNvPr>
            <p:cNvSpPr/>
            <p:nvPr/>
          </p:nvSpPr>
          <p:spPr>
            <a:xfrm>
              <a:off x="2178325" y="2991950"/>
              <a:ext cx="39650" cy="24025"/>
            </a:xfrm>
            <a:custGeom>
              <a:avLst/>
              <a:gdLst/>
              <a:ahLst/>
              <a:cxnLst/>
              <a:rect l="l" t="t" r="r" b="b"/>
              <a:pathLst>
                <a:path w="1586" h="961" extrusionOk="0">
                  <a:moveTo>
                    <a:pt x="49" y="0"/>
                  </a:moveTo>
                  <a:lnTo>
                    <a:pt x="1" y="769"/>
                  </a:lnTo>
                  <a:lnTo>
                    <a:pt x="1586" y="961"/>
                  </a:lnTo>
                  <a:lnTo>
                    <a:pt x="1586" y="192"/>
                  </a:lnTo>
                  <a:lnTo>
                    <a:pt x="769" y="144"/>
                  </a:lnTo>
                  <a:lnTo>
                    <a:pt x="49" y="0"/>
                  </a:lnTo>
                  <a:close/>
                </a:path>
              </a:pathLst>
            </a:custGeom>
            <a:solidFill>
              <a:srgbClr val="FEA68C"/>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96" name="Google Shape;2597;p41">
              <a:extLst>
                <a:ext uri="{FF2B5EF4-FFF2-40B4-BE49-F238E27FC236}">
                  <a16:creationId xmlns="" xmlns:a16="http://schemas.microsoft.com/office/drawing/2014/main" id="{FFF72017-9E9E-FD4B-72FA-71570065D13F}"/>
                </a:ext>
              </a:extLst>
            </p:cNvPr>
            <p:cNvSpPr/>
            <p:nvPr/>
          </p:nvSpPr>
          <p:spPr>
            <a:xfrm>
              <a:off x="2178325" y="2991950"/>
              <a:ext cx="39650" cy="24025"/>
            </a:xfrm>
            <a:custGeom>
              <a:avLst/>
              <a:gdLst/>
              <a:ahLst/>
              <a:cxnLst/>
              <a:rect l="l" t="t" r="r" b="b"/>
              <a:pathLst>
                <a:path w="1586" h="961" fill="none" extrusionOk="0">
                  <a:moveTo>
                    <a:pt x="49" y="0"/>
                  </a:moveTo>
                  <a:lnTo>
                    <a:pt x="1" y="769"/>
                  </a:lnTo>
                  <a:lnTo>
                    <a:pt x="1586" y="961"/>
                  </a:lnTo>
                  <a:lnTo>
                    <a:pt x="1586" y="192"/>
                  </a:lnTo>
                  <a:lnTo>
                    <a:pt x="1586" y="192"/>
                  </a:lnTo>
                  <a:lnTo>
                    <a:pt x="769" y="144"/>
                  </a:lnTo>
                  <a:lnTo>
                    <a:pt x="49"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97" name="Google Shape;2598;p41">
              <a:extLst>
                <a:ext uri="{FF2B5EF4-FFF2-40B4-BE49-F238E27FC236}">
                  <a16:creationId xmlns="" xmlns:a16="http://schemas.microsoft.com/office/drawing/2014/main" id="{A4CA8710-5310-5417-95B5-A59C50F0EFF8}"/>
                </a:ext>
              </a:extLst>
            </p:cNvPr>
            <p:cNvSpPr/>
            <p:nvPr/>
          </p:nvSpPr>
          <p:spPr>
            <a:xfrm>
              <a:off x="1874575" y="2642550"/>
              <a:ext cx="144100" cy="154925"/>
            </a:xfrm>
            <a:custGeom>
              <a:avLst/>
              <a:gdLst/>
              <a:ahLst/>
              <a:cxnLst/>
              <a:rect l="l" t="t" r="r" b="b"/>
              <a:pathLst>
                <a:path w="5764" h="6197" extrusionOk="0">
                  <a:moveTo>
                    <a:pt x="2642" y="1"/>
                  </a:moveTo>
                  <a:lnTo>
                    <a:pt x="2354" y="97"/>
                  </a:lnTo>
                  <a:lnTo>
                    <a:pt x="2065" y="145"/>
                  </a:lnTo>
                  <a:lnTo>
                    <a:pt x="1585" y="385"/>
                  </a:lnTo>
                  <a:lnTo>
                    <a:pt x="1105" y="721"/>
                  </a:lnTo>
                  <a:lnTo>
                    <a:pt x="673" y="1154"/>
                  </a:lnTo>
                  <a:lnTo>
                    <a:pt x="385" y="1682"/>
                  </a:lnTo>
                  <a:lnTo>
                    <a:pt x="240" y="1970"/>
                  </a:ln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2258" y="6196"/>
                  </a:lnTo>
                  <a:lnTo>
                    <a:pt x="3122" y="6196"/>
                  </a:lnTo>
                  <a:lnTo>
                    <a:pt x="3362" y="6148"/>
                  </a:lnTo>
                  <a:lnTo>
                    <a:pt x="3650" y="6052"/>
                  </a:lnTo>
                  <a:lnTo>
                    <a:pt x="4179" y="5812"/>
                  </a:lnTo>
                  <a:lnTo>
                    <a:pt x="4659" y="5476"/>
                  </a:lnTo>
                  <a:lnTo>
                    <a:pt x="5043" y="5044"/>
                  </a:lnTo>
                  <a:lnTo>
                    <a:pt x="5379" y="4515"/>
                  </a:lnTo>
                  <a:lnTo>
                    <a:pt x="5523" y="4227"/>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506" y="49"/>
                  </a:lnTo>
                  <a:lnTo>
                    <a:pt x="3218" y="1"/>
                  </a:lnTo>
                  <a:close/>
                </a:path>
              </a:pathLst>
            </a:custGeom>
            <a:solidFill>
              <a:srgbClr val="FDC59D"/>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98" name="Google Shape;2599;p41">
              <a:extLst>
                <a:ext uri="{FF2B5EF4-FFF2-40B4-BE49-F238E27FC236}">
                  <a16:creationId xmlns="" xmlns:a16="http://schemas.microsoft.com/office/drawing/2014/main" id="{CA5FABA3-1465-8A18-3635-EC942EB67699}"/>
                </a:ext>
              </a:extLst>
            </p:cNvPr>
            <p:cNvSpPr/>
            <p:nvPr/>
          </p:nvSpPr>
          <p:spPr>
            <a:xfrm>
              <a:off x="1874575" y="2642550"/>
              <a:ext cx="144100" cy="154925"/>
            </a:xfrm>
            <a:custGeom>
              <a:avLst/>
              <a:gdLst/>
              <a:ahLst/>
              <a:cxnLst/>
              <a:rect l="l" t="t" r="r" b="b"/>
              <a:pathLst>
                <a:path w="5764" h="6197" fill="none" extrusionOk="0">
                  <a:moveTo>
                    <a:pt x="144" y="2258"/>
                  </a:moveTo>
                  <a:lnTo>
                    <a:pt x="144" y="2258"/>
                  </a:lnTo>
                  <a:lnTo>
                    <a:pt x="48" y="2594"/>
                  </a:lnTo>
                  <a:lnTo>
                    <a:pt x="0" y="2883"/>
                  </a:lnTo>
                  <a:lnTo>
                    <a:pt x="0" y="3507"/>
                  </a:lnTo>
                  <a:lnTo>
                    <a:pt x="96" y="4083"/>
                  </a:lnTo>
                  <a:lnTo>
                    <a:pt x="289" y="4659"/>
                  </a:lnTo>
                  <a:lnTo>
                    <a:pt x="577" y="5140"/>
                  </a:lnTo>
                  <a:lnTo>
                    <a:pt x="769" y="5332"/>
                  </a:lnTo>
                  <a:lnTo>
                    <a:pt x="961" y="5524"/>
                  </a:lnTo>
                  <a:lnTo>
                    <a:pt x="1201" y="5716"/>
                  </a:lnTo>
                  <a:lnTo>
                    <a:pt x="1441" y="5860"/>
                  </a:lnTo>
                  <a:lnTo>
                    <a:pt x="1681" y="6004"/>
                  </a:lnTo>
                  <a:lnTo>
                    <a:pt x="1969" y="6100"/>
                  </a:lnTo>
                  <a:lnTo>
                    <a:pt x="1969" y="6100"/>
                  </a:lnTo>
                  <a:lnTo>
                    <a:pt x="2258" y="6196"/>
                  </a:lnTo>
                  <a:lnTo>
                    <a:pt x="2546" y="6196"/>
                  </a:lnTo>
                  <a:lnTo>
                    <a:pt x="2834" y="6196"/>
                  </a:lnTo>
                  <a:lnTo>
                    <a:pt x="3122" y="6196"/>
                  </a:lnTo>
                  <a:lnTo>
                    <a:pt x="3362" y="6148"/>
                  </a:lnTo>
                  <a:lnTo>
                    <a:pt x="3650" y="6052"/>
                  </a:lnTo>
                  <a:lnTo>
                    <a:pt x="4179" y="5812"/>
                  </a:lnTo>
                  <a:lnTo>
                    <a:pt x="4659" y="5476"/>
                  </a:lnTo>
                  <a:lnTo>
                    <a:pt x="5043" y="5044"/>
                  </a:lnTo>
                  <a:lnTo>
                    <a:pt x="5379" y="4515"/>
                  </a:lnTo>
                  <a:lnTo>
                    <a:pt x="5523" y="4227"/>
                  </a:lnTo>
                  <a:lnTo>
                    <a:pt x="5619" y="3939"/>
                  </a:lnTo>
                  <a:lnTo>
                    <a:pt x="5619" y="3939"/>
                  </a:lnTo>
                  <a:lnTo>
                    <a:pt x="5715" y="3651"/>
                  </a:lnTo>
                  <a:lnTo>
                    <a:pt x="5763" y="3315"/>
                  </a:lnTo>
                  <a:lnTo>
                    <a:pt x="5763" y="2690"/>
                  </a:lnTo>
                  <a:lnTo>
                    <a:pt x="5667" y="2114"/>
                  </a:lnTo>
                  <a:lnTo>
                    <a:pt x="5475" y="1586"/>
                  </a:lnTo>
                  <a:lnTo>
                    <a:pt x="5139" y="1106"/>
                  </a:lnTo>
                  <a:lnTo>
                    <a:pt x="4995" y="865"/>
                  </a:lnTo>
                  <a:lnTo>
                    <a:pt x="4803" y="673"/>
                  </a:lnTo>
                  <a:lnTo>
                    <a:pt x="4563" y="481"/>
                  </a:lnTo>
                  <a:lnTo>
                    <a:pt x="4323" y="337"/>
                  </a:lnTo>
                  <a:lnTo>
                    <a:pt x="4034" y="193"/>
                  </a:lnTo>
                  <a:lnTo>
                    <a:pt x="3794" y="97"/>
                  </a:lnTo>
                  <a:lnTo>
                    <a:pt x="3794" y="97"/>
                  </a:lnTo>
                  <a:lnTo>
                    <a:pt x="3506" y="49"/>
                  </a:lnTo>
                  <a:lnTo>
                    <a:pt x="3218" y="1"/>
                  </a:lnTo>
                  <a:lnTo>
                    <a:pt x="2930" y="1"/>
                  </a:lnTo>
                  <a:lnTo>
                    <a:pt x="2642" y="1"/>
                  </a:lnTo>
                  <a:lnTo>
                    <a:pt x="2354" y="97"/>
                  </a:lnTo>
                  <a:lnTo>
                    <a:pt x="2065" y="145"/>
                  </a:lnTo>
                  <a:lnTo>
                    <a:pt x="1585" y="385"/>
                  </a:lnTo>
                  <a:lnTo>
                    <a:pt x="1105" y="721"/>
                  </a:lnTo>
                  <a:lnTo>
                    <a:pt x="673" y="1154"/>
                  </a:lnTo>
                  <a:lnTo>
                    <a:pt x="385" y="1682"/>
                  </a:lnTo>
                  <a:lnTo>
                    <a:pt x="240" y="1970"/>
                  </a:lnTo>
                  <a:lnTo>
                    <a:pt x="144" y="2258"/>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99" name="Google Shape;2600;p41">
              <a:extLst>
                <a:ext uri="{FF2B5EF4-FFF2-40B4-BE49-F238E27FC236}">
                  <a16:creationId xmlns="" xmlns:a16="http://schemas.microsoft.com/office/drawing/2014/main" id="{D50C7F5B-DA65-5907-6470-49EFC4FED724}"/>
                </a:ext>
              </a:extLst>
            </p:cNvPr>
            <p:cNvSpPr/>
            <p:nvPr/>
          </p:nvSpPr>
          <p:spPr>
            <a:xfrm>
              <a:off x="1892575" y="2676175"/>
              <a:ext cx="51650" cy="86475"/>
            </a:xfrm>
            <a:custGeom>
              <a:avLst/>
              <a:gdLst/>
              <a:ahLst/>
              <a:cxnLst/>
              <a:rect l="l" t="t" r="r" b="b"/>
              <a:pathLst>
                <a:path w="2066" h="3459" extrusionOk="0">
                  <a:moveTo>
                    <a:pt x="1009" y="1"/>
                  </a:moveTo>
                  <a:lnTo>
                    <a:pt x="721" y="193"/>
                  </a:lnTo>
                  <a:lnTo>
                    <a:pt x="433" y="481"/>
                  </a:lnTo>
                  <a:lnTo>
                    <a:pt x="241" y="769"/>
                  </a:lnTo>
                  <a:lnTo>
                    <a:pt x="97" y="1153"/>
                  </a:lnTo>
                  <a:lnTo>
                    <a:pt x="1" y="1489"/>
                  </a:lnTo>
                  <a:lnTo>
                    <a:pt x="1" y="1874"/>
                  </a:lnTo>
                  <a:lnTo>
                    <a:pt x="49" y="2210"/>
                  </a:lnTo>
                  <a:lnTo>
                    <a:pt x="193" y="2546"/>
                  </a:lnTo>
                  <a:lnTo>
                    <a:pt x="337" y="2834"/>
                  </a:lnTo>
                  <a:lnTo>
                    <a:pt x="577" y="3074"/>
                  </a:lnTo>
                  <a:lnTo>
                    <a:pt x="865" y="3266"/>
                  </a:lnTo>
                  <a:lnTo>
                    <a:pt x="1153" y="3410"/>
                  </a:lnTo>
                  <a:lnTo>
                    <a:pt x="1393" y="3459"/>
                  </a:lnTo>
                  <a:lnTo>
                    <a:pt x="1634" y="3459"/>
                  </a:lnTo>
                  <a:lnTo>
                    <a:pt x="1970" y="3410"/>
                  </a:lnTo>
                  <a:lnTo>
                    <a:pt x="2066" y="2978"/>
                  </a:lnTo>
                  <a:lnTo>
                    <a:pt x="1682" y="2210"/>
                  </a:lnTo>
                  <a:lnTo>
                    <a:pt x="1393" y="1441"/>
                  </a:lnTo>
                  <a:lnTo>
                    <a:pt x="1201" y="721"/>
                  </a:lnTo>
                  <a:lnTo>
                    <a:pt x="1009" y="1"/>
                  </a:lnTo>
                  <a:close/>
                </a:path>
              </a:pathLst>
            </a:custGeom>
            <a:solidFill>
              <a:srgbClr val="FEA68C"/>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00" name="Google Shape;2601;p41">
              <a:extLst>
                <a:ext uri="{FF2B5EF4-FFF2-40B4-BE49-F238E27FC236}">
                  <a16:creationId xmlns="" xmlns:a16="http://schemas.microsoft.com/office/drawing/2014/main" id="{01F10A9F-851C-691D-F884-53D8632ABED6}"/>
                </a:ext>
              </a:extLst>
            </p:cNvPr>
            <p:cNvSpPr/>
            <p:nvPr/>
          </p:nvSpPr>
          <p:spPr>
            <a:xfrm>
              <a:off x="1892575" y="2676175"/>
              <a:ext cx="51650" cy="86475"/>
            </a:xfrm>
            <a:custGeom>
              <a:avLst/>
              <a:gdLst/>
              <a:ahLst/>
              <a:cxnLst/>
              <a:rect l="l" t="t" r="r" b="b"/>
              <a:pathLst>
                <a:path w="2066" h="3459" fill="none" extrusionOk="0">
                  <a:moveTo>
                    <a:pt x="1009" y="1"/>
                  </a:moveTo>
                  <a:lnTo>
                    <a:pt x="1009" y="1"/>
                  </a:lnTo>
                  <a:lnTo>
                    <a:pt x="721" y="193"/>
                  </a:lnTo>
                  <a:lnTo>
                    <a:pt x="433" y="481"/>
                  </a:lnTo>
                  <a:lnTo>
                    <a:pt x="241" y="769"/>
                  </a:lnTo>
                  <a:lnTo>
                    <a:pt x="97" y="1153"/>
                  </a:lnTo>
                  <a:lnTo>
                    <a:pt x="97" y="1153"/>
                  </a:lnTo>
                  <a:lnTo>
                    <a:pt x="1" y="1489"/>
                  </a:lnTo>
                  <a:lnTo>
                    <a:pt x="1" y="1874"/>
                  </a:lnTo>
                  <a:lnTo>
                    <a:pt x="49" y="2210"/>
                  </a:lnTo>
                  <a:lnTo>
                    <a:pt x="193" y="2546"/>
                  </a:lnTo>
                  <a:lnTo>
                    <a:pt x="337" y="2834"/>
                  </a:lnTo>
                  <a:lnTo>
                    <a:pt x="577" y="3074"/>
                  </a:lnTo>
                  <a:lnTo>
                    <a:pt x="865" y="3266"/>
                  </a:lnTo>
                  <a:lnTo>
                    <a:pt x="1153" y="3410"/>
                  </a:lnTo>
                  <a:lnTo>
                    <a:pt x="1153" y="3410"/>
                  </a:lnTo>
                  <a:lnTo>
                    <a:pt x="1393" y="3459"/>
                  </a:lnTo>
                  <a:lnTo>
                    <a:pt x="1634" y="3459"/>
                  </a:lnTo>
                  <a:lnTo>
                    <a:pt x="1634" y="3459"/>
                  </a:lnTo>
                  <a:lnTo>
                    <a:pt x="1970" y="3410"/>
                  </a:lnTo>
                  <a:lnTo>
                    <a:pt x="1970" y="3410"/>
                  </a:lnTo>
                  <a:lnTo>
                    <a:pt x="2066" y="2978"/>
                  </a:lnTo>
                  <a:lnTo>
                    <a:pt x="2066" y="2978"/>
                  </a:lnTo>
                  <a:lnTo>
                    <a:pt x="1682" y="2210"/>
                  </a:lnTo>
                  <a:lnTo>
                    <a:pt x="1393" y="1441"/>
                  </a:lnTo>
                  <a:lnTo>
                    <a:pt x="1201" y="721"/>
                  </a:lnTo>
                  <a:lnTo>
                    <a:pt x="1009" y="1"/>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01" name="Google Shape;2602;p41">
              <a:extLst>
                <a:ext uri="{FF2B5EF4-FFF2-40B4-BE49-F238E27FC236}">
                  <a16:creationId xmlns="" xmlns:a16="http://schemas.microsoft.com/office/drawing/2014/main" id="{3BE8D9E2-DAAA-B557-5B33-87E1188198DD}"/>
                </a:ext>
              </a:extLst>
            </p:cNvPr>
            <p:cNvSpPr/>
            <p:nvPr/>
          </p:nvSpPr>
          <p:spPr>
            <a:xfrm>
              <a:off x="1941800" y="2540500"/>
              <a:ext cx="475475" cy="456275"/>
            </a:xfrm>
            <a:custGeom>
              <a:avLst/>
              <a:gdLst/>
              <a:ahLst/>
              <a:cxnLst/>
              <a:rect l="l" t="t" r="r" b="b"/>
              <a:pathLst>
                <a:path w="19019" h="18251" extrusionOk="0">
                  <a:moveTo>
                    <a:pt x="8117" y="1"/>
                  </a:moveTo>
                  <a:lnTo>
                    <a:pt x="7349" y="97"/>
                  </a:lnTo>
                  <a:lnTo>
                    <a:pt x="6580" y="289"/>
                  </a:lnTo>
                  <a:lnTo>
                    <a:pt x="5860" y="529"/>
                  </a:lnTo>
                  <a:lnTo>
                    <a:pt x="5139" y="865"/>
                  </a:lnTo>
                  <a:lnTo>
                    <a:pt x="4467" y="1250"/>
                  </a:lnTo>
                  <a:lnTo>
                    <a:pt x="3843" y="1682"/>
                  </a:lnTo>
                  <a:lnTo>
                    <a:pt x="3218" y="2162"/>
                  </a:lnTo>
                  <a:lnTo>
                    <a:pt x="2642" y="2738"/>
                  </a:lnTo>
                  <a:lnTo>
                    <a:pt x="2162" y="3363"/>
                  </a:lnTo>
                  <a:lnTo>
                    <a:pt x="1682" y="3987"/>
                  </a:lnTo>
                  <a:lnTo>
                    <a:pt x="1297" y="4659"/>
                  </a:lnTo>
                  <a:lnTo>
                    <a:pt x="961" y="5380"/>
                  </a:lnTo>
                  <a:lnTo>
                    <a:pt x="673" y="6148"/>
                  </a:lnTo>
                  <a:lnTo>
                    <a:pt x="337" y="7349"/>
                  </a:lnTo>
                  <a:lnTo>
                    <a:pt x="145" y="8117"/>
                  </a:lnTo>
                  <a:lnTo>
                    <a:pt x="1" y="8886"/>
                  </a:lnTo>
                  <a:lnTo>
                    <a:pt x="1" y="9606"/>
                  </a:lnTo>
                  <a:lnTo>
                    <a:pt x="49" y="10374"/>
                  </a:lnTo>
                  <a:lnTo>
                    <a:pt x="145" y="11095"/>
                  </a:lnTo>
                  <a:lnTo>
                    <a:pt x="337" y="11815"/>
                  </a:lnTo>
                  <a:lnTo>
                    <a:pt x="577" y="12535"/>
                  </a:lnTo>
                  <a:lnTo>
                    <a:pt x="865" y="13160"/>
                  </a:lnTo>
                  <a:lnTo>
                    <a:pt x="1249" y="13832"/>
                  </a:lnTo>
                  <a:lnTo>
                    <a:pt x="1682" y="14408"/>
                  </a:lnTo>
                  <a:lnTo>
                    <a:pt x="2210" y="14937"/>
                  </a:lnTo>
                  <a:lnTo>
                    <a:pt x="2738" y="15465"/>
                  </a:lnTo>
                  <a:lnTo>
                    <a:pt x="3315" y="15897"/>
                  </a:lnTo>
                  <a:lnTo>
                    <a:pt x="3987" y="16281"/>
                  </a:lnTo>
                  <a:lnTo>
                    <a:pt x="4659" y="16618"/>
                  </a:lnTo>
                  <a:lnTo>
                    <a:pt x="5428" y="16906"/>
                  </a:lnTo>
                  <a:lnTo>
                    <a:pt x="8549" y="17866"/>
                  </a:lnTo>
                  <a:lnTo>
                    <a:pt x="9318" y="18058"/>
                  </a:lnTo>
                  <a:lnTo>
                    <a:pt x="10134" y="18154"/>
                  </a:lnTo>
                  <a:lnTo>
                    <a:pt x="10951" y="18250"/>
                  </a:lnTo>
                  <a:lnTo>
                    <a:pt x="11767" y="18202"/>
                  </a:lnTo>
                  <a:lnTo>
                    <a:pt x="12583" y="18154"/>
                  </a:lnTo>
                  <a:lnTo>
                    <a:pt x="13352" y="17962"/>
                  </a:lnTo>
                  <a:lnTo>
                    <a:pt x="14168" y="17770"/>
                  </a:lnTo>
                  <a:lnTo>
                    <a:pt x="14889" y="17482"/>
                  </a:lnTo>
                  <a:lnTo>
                    <a:pt x="15561" y="17098"/>
                  </a:lnTo>
                  <a:lnTo>
                    <a:pt x="16185" y="16714"/>
                  </a:lnTo>
                  <a:lnTo>
                    <a:pt x="16762" y="16185"/>
                  </a:lnTo>
                  <a:lnTo>
                    <a:pt x="17194" y="15657"/>
                  </a:lnTo>
                  <a:lnTo>
                    <a:pt x="17434" y="15321"/>
                  </a:lnTo>
                  <a:lnTo>
                    <a:pt x="17578" y="15033"/>
                  </a:lnTo>
                  <a:lnTo>
                    <a:pt x="17770" y="14697"/>
                  </a:lnTo>
                  <a:lnTo>
                    <a:pt x="17866" y="14312"/>
                  </a:lnTo>
                  <a:lnTo>
                    <a:pt x="17962" y="13976"/>
                  </a:lnTo>
                  <a:lnTo>
                    <a:pt x="18058" y="13592"/>
                  </a:lnTo>
                  <a:lnTo>
                    <a:pt x="18106" y="13160"/>
                  </a:lnTo>
                  <a:lnTo>
                    <a:pt x="18106" y="12728"/>
                  </a:lnTo>
                  <a:lnTo>
                    <a:pt x="18490" y="11527"/>
                  </a:lnTo>
                  <a:lnTo>
                    <a:pt x="18683" y="10758"/>
                  </a:lnTo>
                  <a:lnTo>
                    <a:pt x="18827" y="9990"/>
                  </a:lnTo>
                  <a:lnTo>
                    <a:pt x="18971" y="9222"/>
                  </a:lnTo>
                  <a:lnTo>
                    <a:pt x="19019" y="8453"/>
                  </a:lnTo>
                  <a:lnTo>
                    <a:pt x="19019" y="7685"/>
                  </a:lnTo>
                  <a:lnTo>
                    <a:pt x="18971" y="6916"/>
                  </a:lnTo>
                  <a:lnTo>
                    <a:pt x="18875" y="6196"/>
                  </a:lnTo>
                  <a:lnTo>
                    <a:pt x="18683" y="5476"/>
                  </a:lnTo>
                  <a:lnTo>
                    <a:pt x="18442" y="4803"/>
                  </a:lnTo>
                  <a:lnTo>
                    <a:pt x="18106" y="4179"/>
                  </a:lnTo>
                  <a:lnTo>
                    <a:pt x="17674" y="3603"/>
                  </a:lnTo>
                  <a:lnTo>
                    <a:pt x="17146" y="3074"/>
                  </a:lnTo>
                  <a:lnTo>
                    <a:pt x="16569" y="2642"/>
                  </a:lnTo>
                  <a:lnTo>
                    <a:pt x="15897" y="2258"/>
                  </a:lnTo>
                  <a:lnTo>
                    <a:pt x="15081" y="1922"/>
                  </a:lnTo>
                  <a:lnTo>
                    <a:pt x="14216" y="1682"/>
                  </a:lnTo>
                  <a:lnTo>
                    <a:pt x="10374" y="289"/>
                  </a:lnTo>
                  <a:lnTo>
                    <a:pt x="9654" y="97"/>
                  </a:lnTo>
                  <a:lnTo>
                    <a:pt x="8885" y="1"/>
                  </a:lnTo>
                  <a:close/>
                </a:path>
              </a:pathLst>
            </a:custGeom>
            <a:solidFill>
              <a:srgbClr val="FDC59D"/>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02" name="Google Shape;2603;p41">
              <a:extLst>
                <a:ext uri="{FF2B5EF4-FFF2-40B4-BE49-F238E27FC236}">
                  <a16:creationId xmlns="" xmlns:a16="http://schemas.microsoft.com/office/drawing/2014/main" id="{DDE5295E-2446-7239-2B36-AD38A712F47B}"/>
                </a:ext>
              </a:extLst>
            </p:cNvPr>
            <p:cNvSpPr/>
            <p:nvPr/>
          </p:nvSpPr>
          <p:spPr>
            <a:xfrm>
              <a:off x="1941800" y="2540500"/>
              <a:ext cx="475475" cy="456275"/>
            </a:xfrm>
            <a:custGeom>
              <a:avLst/>
              <a:gdLst/>
              <a:ahLst/>
              <a:cxnLst/>
              <a:rect l="l" t="t" r="r" b="b"/>
              <a:pathLst>
                <a:path w="19019" h="18251" fill="none" extrusionOk="0">
                  <a:moveTo>
                    <a:pt x="10374" y="289"/>
                  </a:moveTo>
                  <a:lnTo>
                    <a:pt x="14216" y="1682"/>
                  </a:lnTo>
                  <a:lnTo>
                    <a:pt x="14216" y="1682"/>
                  </a:lnTo>
                  <a:lnTo>
                    <a:pt x="15081" y="1922"/>
                  </a:lnTo>
                  <a:lnTo>
                    <a:pt x="15897" y="2258"/>
                  </a:lnTo>
                  <a:lnTo>
                    <a:pt x="16569" y="2642"/>
                  </a:lnTo>
                  <a:lnTo>
                    <a:pt x="17146" y="3074"/>
                  </a:lnTo>
                  <a:lnTo>
                    <a:pt x="17674" y="3603"/>
                  </a:lnTo>
                  <a:lnTo>
                    <a:pt x="18106" y="4179"/>
                  </a:lnTo>
                  <a:lnTo>
                    <a:pt x="18442" y="4803"/>
                  </a:lnTo>
                  <a:lnTo>
                    <a:pt x="18683" y="5476"/>
                  </a:lnTo>
                  <a:lnTo>
                    <a:pt x="18875" y="6196"/>
                  </a:lnTo>
                  <a:lnTo>
                    <a:pt x="18971" y="6916"/>
                  </a:lnTo>
                  <a:lnTo>
                    <a:pt x="19019" y="7685"/>
                  </a:lnTo>
                  <a:lnTo>
                    <a:pt x="19019" y="8453"/>
                  </a:lnTo>
                  <a:lnTo>
                    <a:pt x="18971" y="9222"/>
                  </a:lnTo>
                  <a:lnTo>
                    <a:pt x="18827" y="9990"/>
                  </a:lnTo>
                  <a:lnTo>
                    <a:pt x="18683" y="10758"/>
                  </a:lnTo>
                  <a:lnTo>
                    <a:pt x="18490" y="11527"/>
                  </a:lnTo>
                  <a:lnTo>
                    <a:pt x="18106" y="12728"/>
                  </a:lnTo>
                  <a:lnTo>
                    <a:pt x="18106" y="12728"/>
                  </a:lnTo>
                  <a:lnTo>
                    <a:pt x="18106" y="13160"/>
                  </a:lnTo>
                  <a:lnTo>
                    <a:pt x="18058" y="13592"/>
                  </a:lnTo>
                  <a:lnTo>
                    <a:pt x="17962" y="13976"/>
                  </a:lnTo>
                  <a:lnTo>
                    <a:pt x="17866" y="14312"/>
                  </a:lnTo>
                  <a:lnTo>
                    <a:pt x="17770" y="14697"/>
                  </a:lnTo>
                  <a:lnTo>
                    <a:pt x="17578" y="15033"/>
                  </a:lnTo>
                  <a:lnTo>
                    <a:pt x="17434" y="15321"/>
                  </a:lnTo>
                  <a:lnTo>
                    <a:pt x="17194" y="15657"/>
                  </a:lnTo>
                  <a:lnTo>
                    <a:pt x="16762" y="16185"/>
                  </a:lnTo>
                  <a:lnTo>
                    <a:pt x="16185" y="16714"/>
                  </a:lnTo>
                  <a:lnTo>
                    <a:pt x="15561" y="17098"/>
                  </a:lnTo>
                  <a:lnTo>
                    <a:pt x="14889" y="17482"/>
                  </a:lnTo>
                  <a:lnTo>
                    <a:pt x="14168" y="17770"/>
                  </a:lnTo>
                  <a:lnTo>
                    <a:pt x="13352" y="17962"/>
                  </a:lnTo>
                  <a:lnTo>
                    <a:pt x="12583" y="18154"/>
                  </a:lnTo>
                  <a:lnTo>
                    <a:pt x="11767" y="18202"/>
                  </a:lnTo>
                  <a:lnTo>
                    <a:pt x="10951" y="18250"/>
                  </a:lnTo>
                  <a:lnTo>
                    <a:pt x="10134" y="18154"/>
                  </a:lnTo>
                  <a:lnTo>
                    <a:pt x="9318" y="18058"/>
                  </a:lnTo>
                  <a:lnTo>
                    <a:pt x="8549" y="17866"/>
                  </a:lnTo>
                  <a:lnTo>
                    <a:pt x="5428" y="16906"/>
                  </a:lnTo>
                  <a:lnTo>
                    <a:pt x="5428" y="16906"/>
                  </a:lnTo>
                  <a:lnTo>
                    <a:pt x="4659" y="16618"/>
                  </a:lnTo>
                  <a:lnTo>
                    <a:pt x="3987" y="16281"/>
                  </a:lnTo>
                  <a:lnTo>
                    <a:pt x="3315" y="15897"/>
                  </a:lnTo>
                  <a:lnTo>
                    <a:pt x="2738" y="15465"/>
                  </a:lnTo>
                  <a:lnTo>
                    <a:pt x="2210" y="14937"/>
                  </a:lnTo>
                  <a:lnTo>
                    <a:pt x="1682" y="14408"/>
                  </a:lnTo>
                  <a:lnTo>
                    <a:pt x="1249" y="13832"/>
                  </a:lnTo>
                  <a:lnTo>
                    <a:pt x="865" y="13160"/>
                  </a:lnTo>
                  <a:lnTo>
                    <a:pt x="577" y="12535"/>
                  </a:lnTo>
                  <a:lnTo>
                    <a:pt x="337" y="11815"/>
                  </a:lnTo>
                  <a:lnTo>
                    <a:pt x="145" y="11095"/>
                  </a:lnTo>
                  <a:lnTo>
                    <a:pt x="49" y="10374"/>
                  </a:lnTo>
                  <a:lnTo>
                    <a:pt x="1" y="9606"/>
                  </a:lnTo>
                  <a:lnTo>
                    <a:pt x="1" y="8886"/>
                  </a:lnTo>
                  <a:lnTo>
                    <a:pt x="145" y="8117"/>
                  </a:lnTo>
                  <a:lnTo>
                    <a:pt x="337" y="7349"/>
                  </a:lnTo>
                  <a:lnTo>
                    <a:pt x="673" y="6148"/>
                  </a:lnTo>
                  <a:lnTo>
                    <a:pt x="673" y="6148"/>
                  </a:lnTo>
                  <a:lnTo>
                    <a:pt x="961" y="5380"/>
                  </a:lnTo>
                  <a:lnTo>
                    <a:pt x="1297" y="4659"/>
                  </a:lnTo>
                  <a:lnTo>
                    <a:pt x="1682" y="3987"/>
                  </a:lnTo>
                  <a:lnTo>
                    <a:pt x="2162" y="3363"/>
                  </a:lnTo>
                  <a:lnTo>
                    <a:pt x="2642" y="2738"/>
                  </a:lnTo>
                  <a:lnTo>
                    <a:pt x="3218" y="2162"/>
                  </a:lnTo>
                  <a:lnTo>
                    <a:pt x="3843" y="1682"/>
                  </a:lnTo>
                  <a:lnTo>
                    <a:pt x="4467" y="1250"/>
                  </a:lnTo>
                  <a:lnTo>
                    <a:pt x="5139" y="865"/>
                  </a:lnTo>
                  <a:lnTo>
                    <a:pt x="5860" y="529"/>
                  </a:lnTo>
                  <a:lnTo>
                    <a:pt x="6580" y="289"/>
                  </a:lnTo>
                  <a:lnTo>
                    <a:pt x="7349" y="97"/>
                  </a:lnTo>
                  <a:lnTo>
                    <a:pt x="8117" y="1"/>
                  </a:lnTo>
                  <a:lnTo>
                    <a:pt x="8885" y="1"/>
                  </a:lnTo>
                  <a:lnTo>
                    <a:pt x="9654" y="97"/>
                  </a:lnTo>
                  <a:lnTo>
                    <a:pt x="10374" y="289"/>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03" name="Google Shape;2604;p41">
              <a:extLst>
                <a:ext uri="{FF2B5EF4-FFF2-40B4-BE49-F238E27FC236}">
                  <a16:creationId xmlns="" xmlns:a16="http://schemas.microsoft.com/office/drawing/2014/main" id="{4F447D39-4DB5-4032-B9AF-571D8B6B479C}"/>
                </a:ext>
              </a:extLst>
            </p:cNvPr>
            <p:cNvSpPr/>
            <p:nvPr/>
          </p:nvSpPr>
          <p:spPr>
            <a:xfrm>
              <a:off x="2126700" y="2775825"/>
              <a:ext cx="93675" cy="38450"/>
            </a:xfrm>
            <a:custGeom>
              <a:avLst/>
              <a:gdLst/>
              <a:ahLst/>
              <a:cxnLst/>
              <a:rect l="l" t="t" r="r" b="b"/>
              <a:pathLst>
                <a:path w="3747" h="1538" extrusionOk="0">
                  <a:moveTo>
                    <a:pt x="97" y="1"/>
                  </a:moveTo>
                  <a:lnTo>
                    <a:pt x="49" y="49"/>
                  </a:lnTo>
                  <a:lnTo>
                    <a:pt x="1" y="97"/>
                  </a:lnTo>
                  <a:lnTo>
                    <a:pt x="49" y="385"/>
                  </a:lnTo>
                  <a:lnTo>
                    <a:pt x="193" y="673"/>
                  </a:lnTo>
                  <a:lnTo>
                    <a:pt x="385" y="913"/>
                  </a:lnTo>
                  <a:lnTo>
                    <a:pt x="577" y="1105"/>
                  </a:lnTo>
                  <a:lnTo>
                    <a:pt x="817" y="1249"/>
                  </a:lnTo>
                  <a:lnTo>
                    <a:pt x="1105" y="1394"/>
                  </a:lnTo>
                  <a:lnTo>
                    <a:pt x="1393" y="1490"/>
                  </a:lnTo>
                  <a:lnTo>
                    <a:pt x="1682" y="1538"/>
                  </a:lnTo>
                  <a:lnTo>
                    <a:pt x="2594" y="1538"/>
                  </a:lnTo>
                  <a:lnTo>
                    <a:pt x="2882" y="1442"/>
                  </a:lnTo>
                  <a:lnTo>
                    <a:pt x="3170" y="1345"/>
                  </a:lnTo>
                  <a:lnTo>
                    <a:pt x="3410" y="1153"/>
                  </a:lnTo>
                  <a:lnTo>
                    <a:pt x="3603" y="961"/>
                  </a:lnTo>
                  <a:lnTo>
                    <a:pt x="3747" y="673"/>
                  </a:lnTo>
                  <a:lnTo>
                    <a:pt x="3747" y="625"/>
                  </a:lnTo>
                  <a:lnTo>
                    <a:pt x="3699" y="577"/>
                  </a:lnTo>
                  <a:lnTo>
                    <a:pt x="3651" y="625"/>
                  </a:lnTo>
                  <a:lnTo>
                    <a:pt x="3506" y="865"/>
                  </a:lnTo>
                  <a:lnTo>
                    <a:pt x="3314" y="1057"/>
                  </a:lnTo>
                  <a:lnTo>
                    <a:pt x="3074" y="1201"/>
                  </a:lnTo>
                  <a:lnTo>
                    <a:pt x="2786" y="1297"/>
                  </a:lnTo>
                  <a:lnTo>
                    <a:pt x="2498" y="1345"/>
                  </a:lnTo>
                  <a:lnTo>
                    <a:pt x="2210" y="1394"/>
                  </a:lnTo>
                  <a:lnTo>
                    <a:pt x="1634" y="1345"/>
                  </a:lnTo>
                  <a:lnTo>
                    <a:pt x="1153" y="1201"/>
                  </a:lnTo>
                  <a:lnTo>
                    <a:pt x="913" y="1057"/>
                  </a:lnTo>
                  <a:lnTo>
                    <a:pt x="673" y="913"/>
                  </a:lnTo>
                  <a:lnTo>
                    <a:pt x="481" y="769"/>
                  </a:lnTo>
                  <a:lnTo>
                    <a:pt x="337" y="577"/>
                  </a:lnTo>
                  <a:lnTo>
                    <a:pt x="241" y="337"/>
                  </a:lnTo>
                  <a:lnTo>
                    <a:pt x="145" y="49"/>
                  </a:lnTo>
                  <a:lnTo>
                    <a:pt x="97" y="1"/>
                  </a:lnTo>
                  <a:close/>
                </a:path>
              </a:pathLst>
            </a:custGeom>
            <a:solidFill>
              <a:srgbClr val="4D2A22"/>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04" name="Google Shape;2605;p41">
              <a:extLst>
                <a:ext uri="{FF2B5EF4-FFF2-40B4-BE49-F238E27FC236}">
                  <a16:creationId xmlns="" xmlns:a16="http://schemas.microsoft.com/office/drawing/2014/main" id="{32BDC579-1B37-8BF3-64BE-B27023D94203}"/>
                </a:ext>
              </a:extLst>
            </p:cNvPr>
            <p:cNvSpPr/>
            <p:nvPr/>
          </p:nvSpPr>
          <p:spPr>
            <a:xfrm>
              <a:off x="2211950" y="2787850"/>
              <a:ext cx="12025" cy="13225"/>
            </a:xfrm>
            <a:custGeom>
              <a:avLst/>
              <a:gdLst/>
              <a:ahLst/>
              <a:cxnLst/>
              <a:rect l="l" t="t" r="r" b="b"/>
              <a:pathLst>
                <a:path w="481" h="529" extrusionOk="0">
                  <a:moveTo>
                    <a:pt x="193" y="0"/>
                  </a:moveTo>
                  <a:lnTo>
                    <a:pt x="193" y="48"/>
                  </a:lnTo>
                  <a:lnTo>
                    <a:pt x="48" y="48"/>
                  </a:lnTo>
                  <a:lnTo>
                    <a:pt x="0" y="96"/>
                  </a:lnTo>
                  <a:lnTo>
                    <a:pt x="0" y="144"/>
                  </a:lnTo>
                  <a:lnTo>
                    <a:pt x="48" y="144"/>
                  </a:lnTo>
                  <a:lnTo>
                    <a:pt x="96" y="192"/>
                  </a:lnTo>
                  <a:lnTo>
                    <a:pt x="96" y="144"/>
                  </a:lnTo>
                  <a:lnTo>
                    <a:pt x="145" y="144"/>
                  </a:lnTo>
                  <a:lnTo>
                    <a:pt x="193" y="192"/>
                  </a:lnTo>
                  <a:lnTo>
                    <a:pt x="241" y="192"/>
                  </a:lnTo>
                  <a:lnTo>
                    <a:pt x="289" y="240"/>
                  </a:lnTo>
                  <a:lnTo>
                    <a:pt x="337" y="240"/>
                  </a:lnTo>
                  <a:lnTo>
                    <a:pt x="337" y="288"/>
                  </a:lnTo>
                  <a:lnTo>
                    <a:pt x="337" y="336"/>
                  </a:lnTo>
                  <a:lnTo>
                    <a:pt x="385" y="384"/>
                  </a:lnTo>
                  <a:lnTo>
                    <a:pt x="385" y="432"/>
                  </a:lnTo>
                  <a:lnTo>
                    <a:pt x="337" y="480"/>
                  </a:lnTo>
                  <a:lnTo>
                    <a:pt x="337" y="528"/>
                  </a:lnTo>
                  <a:lnTo>
                    <a:pt x="433" y="528"/>
                  </a:lnTo>
                  <a:lnTo>
                    <a:pt x="481" y="336"/>
                  </a:lnTo>
                  <a:lnTo>
                    <a:pt x="481" y="192"/>
                  </a:lnTo>
                  <a:lnTo>
                    <a:pt x="337" y="48"/>
                  </a:lnTo>
                  <a:lnTo>
                    <a:pt x="289" y="48"/>
                  </a:lnTo>
                  <a:lnTo>
                    <a:pt x="241" y="0"/>
                  </a:lnTo>
                  <a:close/>
                </a:path>
              </a:pathLst>
            </a:custGeom>
            <a:solidFill>
              <a:srgbClr val="4D2A22"/>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05" name="Google Shape;2606;p41">
              <a:extLst>
                <a:ext uri="{FF2B5EF4-FFF2-40B4-BE49-F238E27FC236}">
                  <a16:creationId xmlns="" xmlns:a16="http://schemas.microsoft.com/office/drawing/2014/main" id="{2DEBC27D-828F-03AC-D90E-A00305F7A02E}"/>
                </a:ext>
              </a:extLst>
            </p:cNvPr>
            <p:cNvSpPr/>
            <p:nvPr/>
          </p:nvSpPr>
          <p:spPr>
            <a:xfrm>
              <a:off x="2120700" y="2774625"/>
              <a:ext cx="18025" cy="8425"/>
            </a:xfrm>
            <a:custGeom>
              <a:avLst/>
              <a:gdLst/>
              <a:ahLst/>
              <a:cxnLst/>
              <a:rect l="l" t="t" r="r" b="b"/>
              <a:pathLst>
                <a:path w="721" h="337" extrusionOk="0">
                  <a:moveTo>
                    <a:pt x="385" y="1"/>
                  </a:moveTo>
                  <a:lnTo>
                    <a:pt x="145" y="49"/>
                  </a:lnTo>
                  <a:lnTo>
                    <a:pt x="49" y="241"/>
                  </a:lnTo>
                  <a:lnTo>
                    <a:pt x="1" y="289"/>
                  </a:lnTo>
                  <a:lnTo>
                    <a:pt x="49" y="337"/>
                  </a:lnTo>
                  <a:lnTo>
                    <a:pt x="97" y="337"/>
                  </a:lnTo>
                  <a:lnTo>
                    <a:pt x="193" y="289"/>
                  </a:lnTo>
                  <a:lnTo>
                    <a:pt x="193" y="241"/>
                  </a:lnTo>
                  <a:lnTo>
                    <a:pt x="241" y="241"/>
                  </a:lnTo>
                  <a:lnTo>
                    <a:pt x="289" y="193"/>
                  </a:lnTo>
                  <a:lnTo>
                    <a:pt x="481" y="193"/>
                  </a:lnTo>
                  <a:lnTo>
                    <a:pt x="577" y="241"/>
                  </a:lnTo>
                  <a:lnTo>
                    <a:pt x="625" y="289"/>
                  </a:lnTo>
                  <a:lnTo>
                    <a:pt x="673" y="289"/>
                  </a:lnTo>
                  <a:lnTo>
                    <a:pt x="721" y="241"/>
                  </a:lnTo>
                  <a:lnTo>
                    <a:pt x="721" y="193"/>
                  </a:lnTo>
                  <a:lnTo>
                    <a:pt x="577" y="49"/>
                  </a:lnTo>
                  <a:lnTo>
                    <a:pt x="481" y="1"/>
                  </a:lnTo>
                  <a:close/>
                </a:path>
              </a:pathLst>
            </a:custGeom>
            <a:solidFill>
              <a:srgbClr val="4D2A22"/>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06" name="Google Shape;2607;p41">
              <a:extLst>
                <a:ext uri="{FF2B5EF4-FFF2-40B4-BE49-F238E27FC236}">
                  <a16:creationId xmlns="" xmlns:a16="http://schemas.microsoft.com/office/drawing/2014/main" id="{8269DFB5-C4E7-EFAE-CDA4-5B173E843B4B}"/>
                </a:ext>
              </a:extLst>
            </p:cNvPr>
            <p:cNvSpPr/>
            <p:nvPr/>
          </p:nvSpPr>
          <p:spPr>
            <a:xfrm>
              <a:off x="2334425" y="2762625"/>
              <a:ext cx="144100" cy="156100"/>
            </a:xfrm>
            <a:custGeom>
              <a:avLst/>
              <a:gdLst/>
              <a:ahLst/>
              <a:cxnLst/>
              <a:rect l="l" t="t" r="r" b="b"/>
              <a:pathLst>
                <a:path w="5764" h="6244" extrusionOk="0">
                  <a:moveTo>
                    <a:pt x="2930" y="1"/>
                  </a:moveTo>
                  <a:lnTo>
                    <a:pt x="2641" y="49"/>
                  </a:lnTo>
                  <a:lnTo>
                    <a:pt x="2401" y="97"/>
                  </a:lnTo>
                  <a:lnTo>
                    <a:pt x="2113" y="145"/>
                  </a:lnTo>
                  <a:lnTo>
                    <a:pt x="1585" y="433"/>
                  </a:lnTo>
                  <a:lnTo>
                    <a:pt x="1105" y="769"/>
                  </a:lnTo>
                  <a:lnTo>
                    <a:pt x="720" y="1201"/>
                  </a:lnTo>
                  <a:lnTo>
                    <a:pt x="384" y="1681"/>
                  </a:lnTo>
                  <a:lnTo>
                    <a:pt x="240" y="1970"/>
                  </a:ln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506" y="49"/>
                  </a:lnTo>
                  <a:lnTo>
                    <a:pt x="3218" y="1"/>
                  </a:lnTo>
                  <a:close/>
                </a:path>
              </a:pathLst>
            </a:custGeom>
            <a:solidFill>
              <a:srgbClr val="FDC59D"/>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07" name="Google Shape;2608;p41">
              <a:extLst>
                <a:ext uri="{FF2B5EF4-FFF2-40B4-BE49-F238E27FC236}">
                  <a16:creationId xmlns="" xmlns:a16="http://schemas.microsoft.com/office/drawing/2014/main" id="{53CBD3C8-F80A-2C46-78E7-EB91A37785F1}"/>
                </a:ext>
              </a:extLst>
            </p:cNvPr>
            <p:cNvSpPr/>
            <p:nvPr/>
          </p:nvSpPr>
          <p:spPr>
            <a:xfrm>
              <a:off x="2334425" y="2762625"/>
              <a:ext cx="144100" cy="156100"/>
            </a:xfrm>
            <a:custGeom>
              <a:avLst/>
              <a:gdLst/>
              <a:ahLst/>
              <a:cxnLst/>
              <a:rect l="l" t="t" r="r" b="b"/>
              <a:pathLst>
                <a:path w="5764" h="6244" fill="none" extrusionOk="0">
                  <a:moveTo>
                    <a:pt x="144" y="2306"/>
                  </a:moveTo>
                  <a:lnTo>
                    <a:pt x="144" y="2306"/>
                  </a:lnTo>
                  <a:lnTo>
                    <a:pt x="48" y="2594"/>
                  </a:lnTo>
                  <a:lnTo>
                    <a:pt x="0" y="2930"/>
                  </a:lnTo>
                  <a:lnTo>
                    <a:pt x="0" y="3506"/>
                  </a:lnTo>
                  <a:lnTo>
                    <a:pt x="96" y="4083"/>
                  </a:lnTo>
                  <a:lnTo>
                    <a:pt x="288" y="4659"/>
                  </a:lnTo>
                  <a:lnTo>
                    <a:pt x="576" y="5139"/>
                  </a:lnTo>
                  <a:lnTo>
                    <a:pt x="768" y="5379"/>
                  </a:lnTo>
                  <a:lnTo>
                    <a:pt x="961" y="5571"/>
                  </a:lnTo>
                  <a:lnTo>
                    <a:pt x="1201" y="5716"/>
                  </a:lnTo>
                  <a:lnTo>
                    <a:pt x="1441" y="5908"/>
                  </a:lnTo>
                  <a:lnTo>
                    <a:pt x="1681" y="6004"/>
                  </a:lnTo>
                  <a:lnTo>
                    <a:pt x="1969" y="6100"/>
                  </a:lnTo>
                  <a:lnTo>
                    <a:pt x="1969" y="6100"/>
                  </a:lnTo>
                  <a:lnTo>
                    <a:pt x="2257" y="6196"/>
                  </a:lnTo>
                  <a:lnTo>
                    <a:pt x="2545" y="6244"/>
                  </a:lnTo>
                  <a:lnTo>
                    <a:pt x="2834" y="6244"/>
                  </a:lnTo>
                  <a:lnTo>
                    <a:pt x="3122" y="6196"/>
                  </a:lnTo>
                  <a:lnTo>
                    <a:pt x="3410" y="6148"/>
                  </a:lnTo>
                  <a:lnTo>
                    <a:pt x="3650" y="6052"/>
                  </a:lnTo>
                  <a:lnTo>
                    <a:pt x="4178" y="5812"/>
                  </a:lnTo>
                  <a:lnTo>
                    <a:pt x="4658" y="5475"/>
                  </a:lnTo>
                  <a:lnTo>
                    <a:pt x="5043" y="5043"/>
                  </a:lnTo>
                  <a:lnTo>
                    <a:pt x="5379" y="4563"/>
                  </a:lnTo>
                  <a:lnTo>
                    <a:pt x="5523" y="4275"/>
                  </a:lnTo>
                  <a:lnTo>
                    <a:pt x="5619" y="3939"/>
                  </a:lnTo>
                  <a:lnTo>
                    <a:pt x="5619" y="3939"/>
                  </a:lnTo>
                  <a:lnTo>
                    <a:pt x="5715" y="3650"/>
                  </a:lnTo>
                  <a:lnTo>
                    <a:pt x="5763" y="3314"/>
                  </a:lnTo>
                  <a:lnTo>
                    <a:pt x="5763" y="2738"/>
                  </a:lnTo>
                  <a:lnTo>
                    <a:pt x="5667" y="2114"/>
                  </a:lnTo>
                  <a:lnTo>
                    <a:pt x="5475" y="1585"/>
                  </a:lnTo>
                  <a:lnTo>
                    <a:pt x="5187" y="1105"/>
                  </a:lnTo>
                  <a:lnTo>
                    <a:pt x="4995" y="865"/>
                  </a:lnTo>
                  <a:lnTo>
                    <a:pt x="4803" y="673"/>
                  </a:lnTo>
                  <a:lnTo>
                    <a:pt x="4562" y="481"/>
                  </a:lnTo>
                  <a:lnTo>
                    <a:pt x="4322" y="337"/>
                  </a:lnTo>
                  <a:lnTo>
                    <a:pt x="4082" y="241"/>
                  </a:lnTo>
                  <a:lnTo>
                    <a:pt x="3794" y="145"/>
                  </a:lnTo>
                  <a:lnTo>
                    <a:pt x="3794" y="145"/>
                  </a:lnTo>
                  <a:lnTo>
                    <a:pt x="3506" y="49"/>
                  </a:lnTo>
                  <a:lnTo>
                    <a:pt x="3218" y="1"/>
                  </a:lnTo>
                  <a:lnTo>
                    <a:pt x="2930" y="1"/>
                  </a:lnTo>
                  <a:lnTo>
                    <a:pt x="2641" y="49"/>
                  </a:lnTo>
                  <a:lnTo>
                    <a:pt x="2401" y="97"/>
                  </a:lnTo>
                  <a:lnTo>
                    <a:pt x="2113" y="145"/>
                  </a:lnTo>
                  <a:lnTo>
                    <a:pt x="1585" y="433"/>
                  </a:lnTo>
                  <a:lnTo>
                    <a:pt x="1105" y="769"/>
                  </a:lnTo>
                  <a:lnTo>
                    <a:pt x="720" y="1201"/>
                  </a:lnTo>
                  <a:lnTo>
                    <a:pt x="384" y="1681"/>
                  </a:lnTo>
                  <a:lnTo>
                    <a:pt x="240" y="1970"/>
                  </a:lnTo>
                  <a:lnTo>
                    <a:pt x="144" y="2306"/>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08" name="Google Shape;2609;p41">
              <a:extLst>
                <a:ext uri="{FF2B5EF4-FFF2-40B4-BE49-F238E27FC236}">
                  <a16:creationId xmlns="" xmlns:a16="http://schemas.microsoft.com/office/drawing/2014/main" id="{E0BE66D4-4646-35F7-C105-10B4CE90411A}"/>
                </a:ext>
              </a:extLst>
            </p:cNvPr>
            <p:cNvSpPr/>
            <p:nvPr/>
          </p:nvSpPr>
          <p:spPr>
            <a:xfrm>
              <a:off x="2368025" y="2795050"/>
              <a:ext cx="84075" cy="92475"/>
            </a:xfrm>
            <a:custGeom>
              <a:avLst/>
              <a:gdLst/>
              <a:ahLst/>
              <a:cxnLst/>
              <a:rect l="l" t="t" r="r" b="b"/>
              <a:pathLst>
                <a:path w="3363" h="3699" extrusionOk="0">
                  <a:moveTo>
                    <a:pt x="1778" y="0"/>
                  </a:moveTo>
                  <a:lnTo>
                    <a:pt x="1490" y="48"/>
                  </a:lnTo>
                  <a:lnTo>
                    <a:pt x="1201" y="96"/>
                  </a:lnTo>
                  <a:lnTo>
                    <a:pt x="961" y="192"/>
                  </a:lnTo>
                  <a:lnTo>
                    <a:pt x="721" y="384"/>
                  </a:lnTo>
                  <a:lnTo>
                    <a:pt x="529" y="576"/>
                  </a:lnTo>
                  <a:lnTo>
                    <a:pt x="337" y="817"/>
                  </a:lnTo>
                  <a:lnTo>
                    <a:pt x="193" y="1057"/>
                  </a:lnTo>
                  <a:lnTo>
                    <a:pt x="49" y="1345"/>
                  </a:lnTo>
                  <a:lnTo>
                    <a:pt x="1" y="1729"/>
                  </a:lnTo>
                  <a:lnTo>
                    <a:pt x="1" y="2065"/>
                  </a:lnTo>
                  <a:lnTo>
                    <a:pt x="49" y="2401"/>
                  </a:lnTo>
                  <a:lnTo>
                    <a:pt x="145" y="2738"/>
                  </a:lnTo>
                  <a:lnTo>
                    <a:pt x="337" y="3026"/>
                  </a:lnTo>
                  <a:lnTo>
                    <a:pt x="577" y="3266"/>
                  </a:lnTo>
                  <a:lnTo>
                    <a:pt x="817" y="3458"/>
                  </a:lnTo>
                  <a:lnTo>
                    <a:pt x="1153" y="3602"/>
                  </a:lnTo>
                  <a:lnTo>
                    <a:pt x="1393" y="3650"/>
                  </a:lnTo>
                  <a:lnTo>
                    <a:pt x="1586" y="3698"/>
                  </a:lnTo>
                  <a:lnTo>
                    <a:pt x="1874" y="3650"/>
                  </a:lnTo>
                  <a:lnTo>
                    <a:pt x="2162" y="3602"/>
                  </a:lnTo>
                  <a:lnTo>
                    <a:pt x="2402" y="3458"/>
                  </a:lnTo>
                  <a:lnTo>
                    <a:pt x="2642" y="3314"/>
                  </a:lnTo>
                  <a:lnTo>
                    <a:pt x="2834" y="3122"/>
                  </a:lnTo>
                  <a:lnTo>
                    <a:pt x="3026" y="2882"/>
                  </a:lnTo>
                  <a:lnTo>
                    <a:pt x="3170" y="2642"/>
                  </a:lnTo>
                  <a:lnTo>
                    <a:pt x="3314" y="2353"/>
                  </a:lnTo>
                  <a:lnTo>
                    <a:pt x="3362" y="1969"/>
                  </a:lnTo>
                  <a:lnTo>
                    <a:pt x="3362" y="1585"/>
                  </a:lnTo>
                  <a:lnTo>
                    <a:pt x="3314" y="1249"/>
                  </a:lnTo>
                  <a:lnTo>
                    <a:pt x="3218" y="961"/>
                  </a:lnTo>
                  <a:lnTo>
                    <a:pt x="3026" y="673"/>
                  </a:lnTo>
                  <a:lnTo>
                    <a:pt x="2786" y="384"/>
                  </a:lnTo>
                  <a:lnTo>
                    <a:pt x="2546" y="192"/>
                  </a:lnTo>
                  <a:lnTo>
                    <a:pt x="2210" y="96"/>
                  </a:lnTo>
                  <a:lnTo>
                    <a:pt x="1970" y="0"/>
                  </a:lnTo>
                  <a:close/>
                </a:path>
              </a:pathLst>
            </a:custGeom>
            <a:solidFill>
              <a:srgbClr val="FEA68C"/>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09" name="Google Shape;2610;p41">
              <a:extLst>
                <a:ext uri="{FF2B5EF4-FFF2-40B4-BE49-F238E27FC236}">
                  <a16:creationId xmlns="" xmlns:a16="http://schemas.microsoft.com/office/drawing/2014/main" id="{EA382E67-7E33-494C-7AC7-D42394CB6E17}"/>
                </a:ext>
              </a:extLst>
            </p:cNvPr>
            <p:cNvSpPr/>
            <p:nvPr/>
          </p:nvSpPr>
          <p:spPr>
            <a:xfrm>
              <a:off x="2368025" y="2795050"/>
              <a:ext cx="84075" cy="92475"/>
            </a:xfrm>
            <a:custGeom>
              <a:avLst/>
              <a:gdLst/>
              <a:ahLst/>
              <a:cxnLst/>
              <a:rect l="l" t="t" r="r" b="b"/>
              <a:pathLst>
                <a:path w="3363" h="3699" fill="none" extrusionOk="0">
                  <a:moveTo>
                    <a:pt x="1778" y="0"/>
                  </a:moveTo>
                  <a:lnTo>
                    <a:pt x="1778" y="0"/>
                  </a:lnTo>
                  <a:lnTo>
                    <a:pt x="1490" y="48"/>
                  </a:lnTo>
                  <a:lnTo>
                    <a:pt x="1201" y="96"/>
                  </a:lnTo>
                  <a:lnTo>
                    <a:pt x="961" y="192"/>
                  </a:lnTo>
                  <a:lnTo>
                    <a:pt x="721" y="384"/>
                  </a:lnTo>
                  <a:lnTo>
                    <a:pt x="529" y="576"/>
                  </a:lnTo>
                  <a:lnTo>
                    <a:pt x="337" y="817"/>
                  </a:lnTo>
                  <a:lnTo>
                    <a:pt x="193" y="1057"/>
                  </a:lnTo>
                  <a:lnTo>
                    <a:pt x="49" y="1345"/>
                  </a:lnTo>
                  <a:lnTo>
                    <a:pt x="49" y="1345"/>
                  </a:lnTo>
                  <a:lnTo>
                    <a:pt x="1" y="1729"/>
                  </a:lnTo>
                  <a:lnTo>
                    <a:pt x="1" y="2065"/>
                  </a:lnTo>
                  <a:lnTo>
                    <a:pt x="49" y="2401"/>
                  </a:lnTo>
                  <a:lnTo>
                    <a:pt x="145" y="2738"/>
                  </a:lnTo>
                  <a:lnTo>
                    <a:pt x="337" y="3026"/>
                  </a:lnTo>
                  <a:lnTo>
                    <a:pt x="577" y="3266"/>
                  </a:lnTo>
                  <a:lnTo>
                    <a:pt x="817" y="3458"/>
                  </a:lnTo>
                  <a:lnTo>
                    <a:pt x="1153" y="3602"/>
                  </a:lnTo>
                  <a:lnTo>
                    <a:pt x="1153" y="3602"/>
                  </a:lnTo>
                  <a:lnTo>
                    <a:pt x="1393" y="3650"/>
                  </a:lnTo>
                  <a:lnTo>
                    <a:pt x="1586" y="3698"/>
                  </a:lnTo>
                  <a:lnTo>
                    <a:pt x="1586" y="3698"/>
                  </a:lnTo>
                  <a:lnTo>
                    <a:pt x="1874" y="3650"/>
                  </a:lnTo>
                  <a:lnTo>
                    <a:pt x="2162" y="3602"/>
                  </a:lnTo>
                  <a:lnTo>
                    <a:pt x="2402" y="3458"/>
                  </a:lnTo>
                  <a:lnTo>
                    <a:pt x="2642" y="3314"/>
                  </a:lnTo>
                  <a:lnTo>
                    <a:pt x="2834" y="3122"/>
                  </a:lnTo>
                  <a:lnTo>
                    <a:pt x="3026" y="2882"/>
                  </a:lnTo>
                  <a:lnTo>
                    <a:pt x="3170" y="2642"/>
                  </a:lnTo>
                  <a:lnTo>
                    <a:pt x="3314" y="2353"/>
                  </a:lnTo>
                  <a:lnTo>
                    <a:pt x="3314" y="2353"/>
                  </a:lnTo>
                  <a:lnTo>
                    <a:pt x="3362" y="1969"/>
                  </a:lnTo>
                  <a:lnTo>
                    <a:pt x="3362" y="1585"/>
                  </a:lnTo>
                  <a:lnTo>
                    <a:pt x="3314" y="1249"/>
                  </a:lnTo>
                  <a:lnTo>
                    <a:pt x="3218" y="961"/>
                  </a:lnTo>
                  <a:lnTo>
                    <a:pt x="3026" y="673"/>
                  </a:lnTo>
                  <a:lnTo>
                    <a:pt x="2786" y="384"/>
                  </a:lnTo>
                  <a:lnTo>
                    <a:pt x="2546" y="192"/>
                  </a:lnTo>
                  <a:lnTo>
                    <a:pt x="2210" y="96"/>
                  </a:lnTo>
                  <a:lnTo>
                    <a:pt x="2210" y="96"/>
                  </a:lnTo>
                  <a:lnTo>
                    <a:pt x="1970" y="0"/>
                  </a:lnTo>
                  <a:lnTo>
                    <a:pt x="1778"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10" name="Google Shape;2611;p41">
              <a:extLst>
                <a:ext uri="{FF2B5EF4-FFF2-40B4-BE49-F238E27FC236}">
                  <a16:creationId xmlns="" xmlns:a16="http://schemas.microsoft.com/office/drawing/2014/main" id="{A66AF6D2-06BA-AC2D-1DA4-951E3F4B8D20}"/>
                </a:ext>
              </a:extLst>
            </p:cNvPr>
            <p:cNvSpPr/>
            <p:nvPr/>
          </p:nvSpPr>
          <p:spPr>
            <a:xfrm>
              <a:off x="2467675" y="2816650"/>
              <a:ext cx="25" cy="1225"/>
            </a:xfrm>
            <a:custGeom>
              <a:avLst/>
              <a:gdLst/>
              <a:ahLst/>
              <a:cxnLst/>
              <a:rect l="l" t="t" r="r" b="b"/>
              <a:pathLst>
                <a:path w="1" h="49" extrusionOk="0">
                  <a:moveTo>
                    <a:pt x="1" y="49"/>
                  </a:moveTo>
                  <a:lnTo>
                    <a:pt x="1" y="1"/>
                  </a:lnTo>
                  <a:lnTo>
                    <a:pt x="1" y="49"/>
                  </a:lnTo>
                  <a:close/>
                </a:path>
              </a:pathLst>
            </a:custGeom>
            <a:solidFill>
              <a:srgbClr val="210A06"/>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11" name="Google Shape;2612;p41">
              <a:extLst>
                <a:ext uri="{FF2B5EF4-FFF2-40B4-BE49-F238E27FC236}">
                  <a16:creationId xmlns="" xmlns:a16="http://schemas.microsoft.com/office/drawing/2014/main" id="{EE55B25D-92DF-86DD-B763-B42771251011}"/>
                </a:ext>
              </a:extLst>
            </p:cNvPr>
            <p:cNvSpPr/>
            <p:nvPr/>
          </p:nvSpPr>
          <p:spPr>
            <a:xfrm>
              <a:off x="2477300" y="2808250"/>
              <a:ext cx="1225" cy="25"/>
            </a:xfrm>
            <a:custGeom>
              <a:avLst/>
              <a:gdLst/>
              <a:ahLst/>
              <a:cxnLst/>
              <a:rect l="l" t="t" r="r" b="b"/>
              <a:pathLst>
                <a:path w="49" h="1" extrusionOk="0">
                  <a:moveTo>
                    <a:pt x="0" y="0"/>
                  </a:moveTo>
                  <a:lnTo>
                    <a:pt x="48" y="0"/>
                  </a:lnTo>
                  <a:lnTo>
                    <a:pt x="0" y="0"/>
                  </a:lnTo>
                  <a:close/>
                </a:path>
              </a:pathLst>
            </a:custGeom>
            <a:solidFill>
              <a:srgbClr val="210A06"/>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12" name="Google Shape;2613;p41">
              <a:extLst>
                <a:ext uri="{FF2B5EF4-FFF2-40B4-BE49-F238E27FC236}">
                  <a16:creationId xmlns="" xmlns:a16="http://schemas.microsoft.com/office/drawing/2014/main" id="{8F97D591-76AE-C0C3-418E-2D3C3ECC9375}"/>
                </a:ext>
              </a:extLst>
            </p:cNvPr>
            <p:cNvSpPr/>
            <p:nvPr/>
          </p:nvSpPr>
          <p:spPr>
            <a:xfrm>
              <a:off x="2262375" y="2826250"/>
              <a:ext cx="79275" cy="66075"/>
            </a:xfrm>
            <a:custGeom>
              <a:avLst/>
              <a:gdLst/>
              <a:ahLst/>
              <a:cxnLst/>
              <a:rect l="l" t="t" r="r" b="b"/>
              <a:pathLst>
                <a:path w="3171" h="2643" extrusionOk="0">
                  <a:moveTo>
                    <a:pt x="1681" y="1"/>
                  </a:moveTo>
                  <a:lnTo>
                    <a:pt x="1345" y="49"/>
                  </a:lnTo>
                  <a:lnTo>
                    <a:pt x="1009" y="97"/>
                  </a:lnTo>
                  <a:lnTo>
                    <a:pt x="721" y="241"/>
                  </a:lnTo>
                  <a:lnTo>
                    <a:pt x="481" y="433"/>
                  </a:lnTo>
                  <a:lnTo>
                    <a:pt x="289" y="625"/>
                  </a:lnTo>
                  <a:lnTo>
                    <a:pt x="97" y="865"/>
                  </a:lnTo>
                  <a:lnTo>
                    <a:pt x="49" y="1105"/>
                  </a:lnTo>
                  <a:lnTo>
                    <a:pt x="1" y="1346"/>
                  </a:lnTo>
                  <a:lnTo>
                    <a:pt x="49" y="1634"/>
                  </a:lnTo>
                  <a:lnTo>
                    <a:pt x="145" y="1874"/>
                  </a:lnTo>
                  <a:lnTo>
                    <a:pt x="289" y="2066"/>
                  </a:lnTo>
                  <a:lnTo>
                    <a:pt x="529" y="2258"/>
                  </a:lnTo>
                  <a:lnTo>
                    <a:pt x="769" y="2402"/>
                  </a:lnTo>
                  <a:lnTo>
                    <a:pt x="1057" y="2546"/>
                  </a:lnTo>
                  <a:lnTo>
                    <a:pt x="1345" y="2594"/>
                  </a:lnTo>
                  <a:lnTo>
                    <a:pt x="1681" y="2642"/>
                  </a:lnTo>
                  <a:lnTo>
                    <a:pt x="1777" y="2642"/>
                  </a:lnTo>
                  <a:lnTo>
                    <a:pt x="2162" y="2546"/>
                  </a:lnTo>
                  <a:lnTo>
                    <a:pt x="2546" y="2450"/>
                  </a:lnTo>
                  <a:lnTo>
                    <a:pt x="2882" y="2258"/>
                  </a:lnTo>
                  <a:lnTo>
                    <a:pt x="3170" y="2018"/>
                  </a:lnTo>
                  <a:lnTo>
                    <a:pt x="2978" y="1634"/>
                  </a:lnTo>
                  <a:lnTo>
                    <a:pt x="2930" y="1201"/>
                  </a:lnTo>
                  <a:lnTo>
                    <a:pt x="2882" y="769"/>
                  </a:lnTo>
                  <a:lnTo>
                    <a:pt x="2882" y="337"/>
                  </a:lnTo>
                  <a:lnTo>
                    <a:pt x="2642" y="193"/>
                  </a:lnTo>
                  <a:lnTo>
                    <a:pt x="2402" y="97"/>
                  </a:lnTo>
                  <a:lnTo>
                    <a:pt x="2066" y="1"/>
                  </a:lnTo>
                  <a:close/>
                </a:path>
              </a:pathLst>
            </a:custGeom>
            <a:solidFill>
              <a:srgbClr val="FEA68C"/>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13" name="Google Shape;2614;p41">
              <a:extLst>
                <a:ext uri="{FF2B5EF4-FFF2-40B4-BE49-F238E27FC236}">
                  <a16:creationId xmlns="" xmlns:a16="http://schemas.microsoft.com/office/drawing/2014/main" id="{8614B192-D298-839A-48F2-81629B60F8ED}"/>
                </a:ext>
              </a:extLst>
            </p:cNvPr>
            <p:cNvSpPr/>
            <p:nvPr/>
          </p:nvSpPr>
          <p:spPr>
            <a:xfrm>
              <a:off x="2262375" y="2826250"/>
              <a:ext cx="79275" cy="66075"/>
            </a:xfrm>
            <a:custGeom>
              <a:avLst/>
              <a:gdLst/>
              <a:ahLst/>
              <a:cxnLst/>
              <a:rect l="l" t="t" r="r" b="b"/>
              <a:pathLst>
                <a:path w="3171" h="2643" fill="none" extrusionOk="0">
                  <a:moveTo>
                    <a:pt x="1777" y="1"/>
                  </a:moveTo>
                  <a:lnTo>
                    <a:pt x="1777" y="1"/>
                  </a:lnTo>
                  <a:lnTo>
                    <a:pt x="1681" y="1"/>
                  </a:lnTo>
                  <a:lnTo>
                    <a:pt x="1681" y="1"/>
                  </a:lnTo>
                  <a:lnTo>
                    <a:pt x="1345" y="49"/>
                  </a:lnTo>
                  <a:lnTo>
                    <a:pt x="1009" y="97"/>
                  </a:lnTo>
                  <a:lnTo>
                    <a:pt x="721" y="241"/>
                  </a:lnTo>
                  <a:lnTo>
                    <a:pt x="481" y="433"/>
                  </a:lnTo>
                  <a:lnTo>
                    <a:pt x="289" y="625"/>
                  </a:lnTo>
                  <a:lnTo>
                    <a:pt x="97" y="865"/>
                  </a:lnTo>
                  <a:lnTo>
                    <a:pt x="49" y="1105"/>
                  </a:lnTo>
                  <a:lnTo>
                    <a:pt x="1" y="1346"/>
                  </a:lnTo>
                  <a:lnTo>
                    <a:pt x="1" y="1346"/>
                  </a:lnTo>
                  <a:lnTo>
                    <a:pt x="49" y="1634"/>
                  </a:lnTo>
                  <a:lnTo>
                    <a:pt x="145" y="1874"/>
                  </a:lnTo>
                  <a:lnTo>
                    <a:pt x="289" y="2066"/>
                  </a:lnTo>
                  <a:lnTo>
                    <a:pt x="529" y="2258"/>
                  </a:lnTo>
                  <a:lnTo>
                    <a:pt x="769" y="2402"/>
                  </a:lnTo>
                  <a:lnTo>
                    <a:pt x="1057" y="2546"/>
                  </a:lnTo>
                  <a:lnTo>
                    <a:pt x="1345" y="2594"/>
                  </a:lnTo>
                  <a:lnTo>
                    <a:pt x="1681" y="2642"/>
                  </a:lnTo>
                  <a:lnTo>
                    <a:pt x="1681" y="2642"/>
                  </a:lnTo>
                  <a:lnTo>
                    <a:pt x="1777" y="2642"/>
                  </a:lnTo>
                  <a:lnTo>
                    <a:pt x="1777" y="2642"/>
                  </a:lnTo>
                  <a:lnTo>
                    <a:pt x="2162" y="2546"/>
                  </a:lnTo>
                  <a:lnTo>
                    <a:pt x="2546" y="2450"/>
                  </a:lnTo>
                  <a:lnTo>
                    <a:pt x="2882" y="2258"/>
                  </a:lnTo>
                  <a:lnTo>
                    <a:pt x="3170" y="2018"/>
                  </a:lnTo>
                  <a:lnTo>
                    <a:pt x="3170" y="2018"/>
                  </a:lnTo>
                  <a:lnTo>
                    <a:pt x="2978" y="1634"/>
                  </a:lnTo>
                  <a:lnTo>
                    <a:pt x="2930" y="1201"/>
                  </a:lnTo>
                  <a:lnTo>
                    <a:pt x="2882" y="769"/>
                  </a:lnTo>
                  <a:lnTo>
                    <a:pt x="2882" y="337"/>
                  </a:lnTo>
                  <a:lnTo>
                    <a:pt x="2882" y="337"/>
                  </a:lnTo>
                  <a:lnTo>
                    <a:pt x="2642" y="193"/>
                  </a:lnTo>
                  <a:lnTo>
                    <a:pt x="2402" y="97"/>
                  </a:lnTo>
                  <a:lnTo>
                    <a:pt x="2066" y="1"/>
                  </a:lnTo>
                  <a:lnTo>
                    <a:pt x="1777" y="1"/>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14" name="Google Shape;2615;p41">
              <a:extLst>
                <a:ext uri="{FF2B5EF4-FFF2-40B4-BE49-F238E27FC236}">
                  <a16:creationId xmlns="" xmlns:a16="http://schemas.microsoft.com/office/drawing/2014/main" id="{E8A08357-0915-2A68-26C5-D82A218E7C94}"/>
                </a:ext>
              </a:extLst>
            </p:cNvPr>
            <p:cNvSpPr/>
            <p:nvPr/>
          </p:nvSpPr>
          <p:spPr>
            <a:xfrm>
              <a:off x="2334425" y="2834675"/>
              <a:ext cx="14425" cy="42025"/>
            </a:xfrm>
            <a:custGeom>
              <a:avLst/>
              <a:gdLst/>
              <a:ahLst/>
              <a:cxnLst/>
              <a:rect l="l" t="t" r="r" b="b"/>
              <a:pathLst>
                <a:path w="577" h="1681" extrusionOk="0">
                  <a:moveTo>
                    <a:pt x="0" y="0"/>
                  </a:moveTo>
                  <a:lnTo>
                    <a:pt x="0" y="432"/>
                  </a:lnTo>
                  <a:lnTo>
                    <a:pt x="48" y="864"/>
                  </a:lnTo>
                  <a:lnTo>
                    <a:pt x="96" y="1297"/>
                  </a:lnTo>
                  <a:lnTo>
                    <a:pt x="288" y="1681"/>
                  </a:lnTo>
                  <a:lnTo>
                    <a:pt x="384" y="1537"/>
                  </a:lnTo>
                  <a:lnTo>
                    <a:pt x="480" y="1345"/>
                  </a:lnTo>
                  <a:lnTo>
                    <a:pt x="576" y="1105"/>
                  </a:lnTo>
                  <a:lnTo>
                    <a:pt x="576" y="913"/>
                  </a:lnTo>
                  <a:lnTo>
                    <a:pt x="528" y="624"/>
                  </a:lnTo>
                  <a:lnTo>
                    <a:pt x="432" y="384"/>
                  </a:lnTo>
                  <a:lnTo>
                    <a:pt x="240" y="192"/>
                  </a:lnTo>
                  <a:lnTo>
                    <a:pt x="0" y="0"/>
                  </a:lnTo>
                  <a:close/>
                </a:path>
              </a:pathLst>
            </a:custGeom>
            <a:solidFill>
              <a:srgbClr val="FEA68C"/>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15" name="Google Shape;2616;p41">
              <a:extLst>
                <a:ext uri="{FF2B5EF4-FFF2-40B4-BE49-F238E27FC236}">
                  <a16:creationId xmlns="" xmlns:a16="http://schemas.microsoft.com/office/drawing/2014/main" id="{3EC558AB-4F68-B619-79C4-A003DB18057B}"/>
                </a:ext>
              </a:extLst>
            </p:cNvPr>
            <p:cNvSpPr/>
            <p:nvPr/>
          </p:nvSpPr>
          <p:spPr>
            <a:xfrm>
              <a:off x="2334425" y="2834675"/>
              <a:ext cx="14425" cy="42025"/>
            </a:xfrm>
            <a:custGeom>
              <a:avLst/>
              <a:gdLst/>
              <a:ahLst/>
              <a:cxnLst/>
              <a:rect l="l" t="t" r="r" b="b"/>
              <a:pathLst>
                <a:path w="577" h="1681" fill="none" extrusionOk="0">
                  <a:moveTo>
                    <a:pt x="0" y="0"/>
                  </a:moveTo>
                  <a:lnTo>
                    <a:pt x="0" y="0"/>
                  </a:lnTo>
                  <a:lnTo>
                    <a:pt x="0" y="432"/>
                  </a:lnTo>
                  <a:lnTo>
                    <a:pt x="48" y="864"/>
                  </a:lnTo>
                  <a:lnTo>
                    <a:pt x="96" y="1297"/>
                  </a:lnTo>
                  <a:lnTo>
                    <a:pt x="288" y="1681"/>
                  </a:lnTo>
                  <a:lnTo>
                    <a:pt x="288" y="1681"/>
                  </a:lnTo>
                  <a:lnTo>
                    <a:pt x="384" y="1537"/>
                  </a:lnTo>
                  <a:lnTo>
                    <a:pt x="480" y="1345"/>
                  </a:lnTo>
                  <a:lnTo>
                    <a:pt x="576" y="1105"/>
                  </a:lnTo>
                  <a:lnTo>
                    <a:pt x="576" y="913"/>
                  </a:lnTo>
                  <a:lnTo>
                    <a:pt x="576" y="913"/>
                  </a:lnTo>
                  <a:lnTo>
                    <a:pt x="528" y="624"/>
                  </a:lnTo>
                  <a:lnTo>
                    <a:pt x="432" y="384"/>
                  </a:lnTo>
                  <a:lnTo>
                    <a:pt x="240" y="192"/>
                  </a:lnTo>
                  <a:lnTo>
                    <a:pt x="0"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16" name="Google Shape;2617;p41">
              <a:extLst>
                <a:ext uri="{FF2B5EF4-FFF2-40B4-BE49-F238E27FC236}">
                  <a16:creationId xmlns="" xmlns:a16="http://schemas.microsoft.com/office/drawing/2014/main" id="{C061CDAD-65C5-5B7B-04F0-91D6F5DDB8C6}"/>
                </a:ext>
              </a:extLst>
            </p:cNvPr>
            <p:cNvSpPr/>
            <p:nvPr/>
          </p:nvSpPr>
          <p:spPr>
            <a:xfrm>
              <a:off x="2053475" y="2612550"/>
              <a:ext cx="84050" cy="37250"/>
            </a:xfrm>
            <a:custGeom>
              <a:avLst/>
              <a:gdLst/>
              <a:ahLst/>
              <a:cxnLst/>
              <a:rect l="l" t="t" r="r" b="b"/>
              <a:pathLst>
                <a:path w="3362" h="1490" extrusionOk="0">
                  <a:moveTo>
                    <a:pt x="1825" y="0"/>
                  </a:moveTo>
                  <a:lnTo>
                    <a:pt x="1585" y="48"/>
                  </a:lnTo>
                  <a:lnTo>
                    <a:pt x="1345" y="96"/>
                  </a:lnTo>
                  <a:lnTo>
                    <a:pt x="1057" y="192"/>
                  </a:lnTo>
                  <a:lnTo>
                    <a:pt x="865" y="289"/>
                  </a:lnTo>
                  <a:lnTo>
                    <a:pt x="624" y="433"/>
                  </a:lnTo>
                  <a:lnTo>
                    <a:pt x="432" y="625"/>
                  </a:lnTo>
                  <a:lnTo>
                    <a:pt x="288" y="817"/>
                  </a:lnTo>
                  <a:lnTo>
                    <a:pt x="144" y="1057"/>
                  </a:lnTo>
                  <a:lnTo>
                    <a:pt x="0" y="1297"/>
                  </a:lnTo>
                  <a:lnTo>
                    <a:pt x="0" y="1393"/>
                  </a:lnTo>
                  <a:lnTo>
                    <a:pt x="96" y="1441"/>
                  </a:lnTo>
                  <a:lnTo>
                    <a:pt x="192" y="1489"/>
                  </a:lnTo>
                  <a:lnTo>
                    <a:pt x="288" y="1393"/>
                  </a:lnTo>
                  <a:lnTo>
                    <a:pt x="384" y="1201"/>
                  </a:lnTo>
                  <a:lnTo>
                    <a:pt x="528" y="1057"/>
                  </a:lnTo>
                  <a:lnTo>
                    <a:pt x="817" y="769"/>
                  </a:lnTo>
                  <a:lnTo>
                    <a:pt x="1201" y="529"/>
                  </a:lnTo>
                  <a:lnTo>
                    <a:pt x="1633" y="433"/>
                  </a:lnTo>
                  <a:lnTo>
                    <a:pt x="2017" y="385"/>
                  </a:lnTo>
                  <a:lnTo>
                    <a:pt x="2209" y="433"/>
                  </a:lnTo>
                  <a:lnTo>
                    <a:pt x="2449" y="481"/>
                  </a:lnTo>
                  <a:lnTo>
                    <a:pt x="2642" y="625"/>
                  </a:lnTo>
                  <a:lnTo>
                    <a:pt x="2786" y="817"/>
                  </a:lnTo>
                  <a:lnTo>
                    <a:pt x="2930" y="1009"/>
                  </a:lnTo>
                  <a:lnTo>
                    <a:pt x="3074" y="1201"/>
                  </a:lnTo>
                  <a:lnTo>
                    <a:pt x="3122" y="1297"/>
                  </a:lnTo>
                  <a:lnTo>
                    <a:pt x="3266" y="1297"/>
                  </a:lnTo>
                  <a:lnTo>
                    <a:pt x="3362" y="1201"/>
                  </a:lnTo>
                  <a:lnTo>
                    <a:pt x="3362" y="1105"/>
                  </a:lnTo>
                  <a:lnTo>
                    <a:pt x="3362" y="1057"/>
                  </a:lnTo>
                  <a:lnTo>
                    <a:pt x="3218" y="817"/>
                  </a:lnTo>
                  <a:lnTo>
                    <a:pt x="3026" y="577"/>
                  </a:lnTo>
                  <a:lnTo>
                    <a:pt x="2834" y="385"/>
                  </a:lnTo>
                  <a:lnTo>
                    <a:pt x="2593" y="240"/>
                  </a:lnTo>
                  <a:lnTo>
                    <a:pt x="2353" y="144"/>
                  </a:lnTo>
                  <a:lnTo>
                    <a:pt x="2113" y="48"/>
                  </a:lnTo>
                  <a:lnTo>
                    <a:pt x="1825" y="0"/>
                  </a:lnTo>
                  <a:close/>
                </a:path>
              </a:pathLst>
            </a:custGeom>
            <a:solidFill>
              <a:srgbClr val="4D2A22"/>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17" name="Google Shape;2618;p41">
              <a:extLst>
                <a:ext uri="{FF2B5EF4-FFF2-40B4-BE49-F238E27FC236}">
                  <a16:creationId xmlns="" xmlns:a16="http://schemas.microsoft.com/office/drawing/2014/main" id="{CEE5E88D-73DF-D18A-F2D1-30B481757BF5}"/>
                </a:ext>
              </a:extLst>
            </p:cNvPr>
            <p:cNvSpPr/>
            <p:nvPr/>
          </p:nvSpPr>
          <p:spPr>
            <a:xfrm>
              <a:off x="2257575" y="2640150"/>
              <a:ext cx="79275" cy="45650"/>
            </a:xfrm>
            <a:custGeom>
              <a:avLst/>
              <a:gdLst/>
              <a:ahLst/>
              <a:cxnLst/>
              <a:rect l="l" t="t" r="r" b="b"/>
              <a:pathLst>
                <a:path w="3171" h="1826" extrusionOk="0">
                  <a:moveTo>
                    <a:pt x="1009" y="1"/>
                  </a:moveTo>
                  <a:lnTo>
                    <a:pt x="769" y="49"/>
                  </a:lnTo>
                  <a:lnTo>
                    <a:pt x="529" y="145"/>
                  </a:lnTo>
                  <a:lnTo>
                    <a:pt x="289" y="289"/>
                  </a:lnTo>
                  <a:lnTo>
                    <a:pt x="48" y="433"/>
                  </a:lnTo>
                  <a:lnTo>
                    <a:pt x="48" y="529"/>
                  </a:lnTo>
                  <a:lnTo>
                    <a:pt x="0" y="577"/>
                  </a:lnTo>
                  <a:lnTo>
                    <a:pt x="48" y="673"/>
                  </a:lnTo>
                  <a:lnTo>
                    <a:pt x="193" y="721"/>
                  </a:lnTo>
                  <a:lnTo>
                    <a:pt x="241" y="721"/>
                  </a:lnTo>
                  <a:lnTo>
                    <a:pt x="289" y="673"/>
                  </a:lnTo>
                  <a:lnTo>
                    <a:pt x="481" y="529"/>
                  </a:lnTo>
                  <a:lnTo>
                    <a:pt x="673" y="433"/>
                  </a:lnTo>
                  <a:lnTo>
                    <a:pt x="865" y="385"/>
                  </a:lnTo>
                  <a:lnTo>
                    <a:pt x="1057" y="337"/>
                  </a:lnTo>
                  <a:lnTo>
                    <a:pt x="1297" y="337"/>
                  </a:lnTo>
                  <a:lnTo>
                    <a:pt x="1489" y="385"/>
                  </a:lnTo>
                  <a:lnTo>
                    <a:pt x="1873" y="529"/>
                  </a:lnTo>
                  <a:lnTo>
                    <a:pt x="2210" y="721"/>
                  </a:lnTo>
                  <a:lnTo>
                    <a:pt x="2546" y="1009"/>
                  </a:lnTo>
                  <a:lnTo>
                    <a:pt x="2786" y="1346"/>
                  </a:lnTo>
                  <a:lnTo>
                    <a:pt x="2834" y="1538"/>
                  </a:lnTo>
                  <a:lnTo>
                    <a:pt x="2882" y="1730"/>
                  </a:lnTo>
                  <a:lnTo>
                    <a:pt x="2978" y="1826"/>
                  </a:lnTo>
                  <a:lnTo>
                    <a:pt x="3074" y="1826"/>
                  </a:lnTo>
                  <a:lnTo>
                    <a:pt x="3170" y="1730"/>
                  </a:lnTo>
                  <a:lnTo>
                    <a:pt x="3170" y="1634"/>
                  </a:lnTo>
                  <a:lnTo>
                    <a:pt x="3122" y="1394"/>
                  </a:lnTo>
                  <a:lnTo>
                    <a:pt x="3026" y="1154"/>
                  </a:lnTo>
                  <a:lnTo>
                    <a:pt x="2930" y="961"/>
                  </a:lnTo>
                  <a:lnTo>
                    <a:pt x="2786" y="769"/>
                  </a:lnTo>
                  <a:lnTo>
                    <a:pt x="2642" y="577"/>
                  </a:lnTo>
                  <a:lnTo>
                    <a:pt x="2450" y="385"/>
                  </a:lnTo>
                  <a:lnTo>
                    <a:pt x="2017" y="145"/>
                  </a:lnTo>
                  <a:lnTo>
                    <a:pt x="1777" y="49"/>
                  </a:lnTo>
                  <a:lnTo>
                    <a:pt x="1489" y="49"/>
                  </a:lnTo>
                  <a:lnTo>
                    <a:pt x="1249" y="1"/>
                  </a:lnTo>
                  <a:close/>
                </a:path>
              </a:pathLst>
            </a:custGeom>
            <a:solidFill>
              <a:srgbClr val="4D2A22"/>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18" name="Google Shape;2619;p41">
              <a:extLst>
                <a:ext uri="{FF2B5EF4-FFF2-40B4-BE49-F238E27FC236}">
                  <a16:creationId xmlns="" xmlns:a16="http://schemas.microsoft.com/office/drawing/2014/main" id="{9005AC65-2847-343E-3DE0-4B8A0DCDDB75}"/>
                </a:ext>
              </a:extLst>
            </p:cNvPr>
            <p:cNvSpPr/>
            <p:nvPr/>
          </p:nvSpPr>
          <p:spPr>
            <a:xfrm>
              <a:off x="1988625" y="2762625"/>
              <a:ext cx="85275" cy="67250"/>
            </a:xfrm>
            <a:custGeom>
              <a:avLst/>
              <a:gdLst/>
              <a:ahLst/>
              <a:cxnLst/>
              <a:rect l="l" t="t" r="r" b="b"/>
              <a:pathLst>
                <a:path w="3411" h="2690" extrusionOk="0">
                  <a:moveTo>
                    <a:pt x="1201" y="1"/>
                  </a:moveTo>
                  <a:lnTo>
                    <a:pt x="961" y="49"/>
                  </a:lnTo>
                  <a:lnTo>
                    <a:pt x="721" y="97"/>
                  </a:lnTo>
                  <a:lnTo>
                    <a:pt x="529" y="241"/>
                  </a:lnTo>
                  <a:lnTo>
                    <a:pt x="385" y="337"/>
                  </a:lnTo>
                  <a:lnTo>
                    <a:pt x="193" y="481"/>
                  </a:lnTo>
                  <a:lnTo>
                    <a:pt x="97" y="673"/>
                  </a:lnTo>
                  <a:lnTo>
                    <a:pt x="49" y="865"/>
                  </a:lnTo>
                  <a:lnTo>
                    <a:pt x="1" y="1153"/>
                  </a:lnTo>
                  <a:lnTo>
                    <a:pt x="1" y="1393"/>
                  </a:lnTo>
                  <a:lnTo>
                    <a:pt x="97" y="1681"/>
                  </a:lnTo>
                  <a:lnTo>
                    <a:pt x="289" y="1922"/>
                  </a:lnTo>
                  <a:lnTo>
                    <a:pt x="481" y="2114"/>
                  </a:lnTo>
                  <a:lnTo>
                    <a:pt x="721" y="2306"/>
                  </a:lnTo>
                  <a:lnTo>
                    <a:pt x="1009" y="2450"/>
                  </a:lnTo>
                  <a:lnTo>
                    <a:pt x="1345" y="2594"/>
                  </a:lnTo>
                  <a:lnTo>
                    <a:pt x="1634" y="2642"/>
                  </a:lnTo>
                  <a:lnTo>
                    <a:pt x="1922" y="2690"/>
                  </a:lnTo>
                  <a:lnTo>
                    <a:pt x="2162" y="2642"/>
                  </a:lnTo>
                  <a:lnTo>
                    <a:pt x="2402" y="2594"/>
                  </a:lnTo>
                  <a:lnTo>
                    <a:pt x="2642" y="2546"/>
                  </a:lnTo>
                  <a:lnTo>
                    <a:pt x="2834" y="2402"/>
                  </a:lnTo>
                  <a:lnTo>
                    <a:pt x="3026" y="2306"/>
                  </a:lnTo>
                  <a:lnTo>
                    <a:pt x="3170" y="2162"/>
                  </a:lnTo>
                  <a:lnTo>
                    <a:pt x="3266" y="1970"/>
                  </a:lnTo>
                  <a:lnTo>
                    <a:pt x="3363" y="1777"/>
                  </a:lnTo>
                  <a:lnTo>
                    <a:pt x="3411" y="1489"/>
                  </a:lnTo>
                  <a:lnTo>
                    <a:pt x="3363" y="1249"/>
                  </a:lnTo>
                  <a:lnTo>
                    <a:pt x="3266" y="1009"/>
                  </a:lnTo>
                  <a:lnTo>
                    <a:pt x="3122" y="721"/>
                  </a:lnTo>
                  <a:lnTo>
                    <a:pt x="2882" y="529"/>
                  </a:lnTo>
                  <a:lnTo>
                    <a:pt x="2642" y="337"/>
                  </a:lnTo>
                  <a:lnTo>
                    <a:pt x="2354" y="193"/>
                  </a:lnTo>
                  <a:lnTo>
                    <a:pt x="2018" y="49"/>
                  </a:lnTo>
                  <a:lnTo>
                    <a:pt x="1730" y="1"/>
                  </a:lnTo>
                  <a:close/>
                </a:path>
              </a:pathLst>
            </a:custGeom>
            <a:solidFill>
              <a:srgbClr val="FEA68C"/>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19" name="Google Shape;2620;p41">
              <a:extLst>
                <a:ext uri="{FF2B5EF4-FFF2-40B4-BE49-F238E27FC236}">
                  <a16:creationId xmlns="" xmlns:a16="http://schemas.microsoft.com/office/drawing/2014/main" id="{92D88574-23A2-F4C1-C8C9-323AE15FFE91}"/>
                </a:ext>
              </a:extLst>
            </p:cNvPr>
            <p:cNvSpPr/>
            <p:nvPr/>
          </p:nvSpPr>
          <p:spPr>
            <a:xfrm>
              <a:off x="1988625" y="2762625"/>
              <a:ext cx="85275" cy="67250"/>
            </a:xfrm>
            <a:custGeom>
              <a:avLst/>
              <a:gdLst/>
              <a:ahLst/>
              <a:cxnLst/>
              <a:rect l="l" t="t" r="r" b="b"/>
              <a:pathLst>
                <a:path w="3411" h="2690" fill="none" extrusionOk="0">
                  <a:moveTo>
                    <a:pt x="1442" y="1"/>
                  </a:moveTo>
                  <a:lnTo>
                    <a:pt x="1442" y="1"/>
                  </a:lnTo>
                  <a:lnTo>
                    <a:pt x="1201" y="1"/>
                  </a:lnTo>
                  <a:lnTo>
                    <a:pt x="961" y="49"/>
                  </a:lnTo>
                  <a:lnTo>
                    <a:pt x="721" y="97"/>
                  </a:lnTo>
                  <a:lnTo>
                    <a:pt x="529" y="241"/>
                  </a:lnTo>
                  <a:lnTo>
                    <a:pt x="385" y="337"/>
                  </a:lnTo>
                  <a:lnTo>
                    <a:pt x="193" y="481"/>
                  </a:lnTo>
                  <a:lnTo>
                    <a:pt x="97" y="673"/>
                  </a:lnTo>
                  <a:lnTo>
                    <a:pt x="49" y="865"/>
                  </a:lnTo>
                  <a:lnTo>
                    <a:pt x="49" y="865"/>
                  </a:lnTo>
                  <a:lnTo>
                    <a:pt x="1" y="1153"/>
                  </a:lnTo>
                  <a:lnTo>
                    <a:pt x="1" y="1393"/>
                  </a:lnTo>
                  <a:lnTo>
                    <a:pt x="97" y="1681"/>
                  </a:lnTo>
                  <a:lnTo>
                    <a:pt x="289" y="1922"/>
                  </a:lnTo>
                  <a:lnTo>
                    <a:pt x="481" y="2114"/>
                  </a:lnTo>
                  <a:lnTo>
                    <a:pt x="721" y="2306"/>
                  </a:lnTo>
                  <a:lnTo>
                    <a:pt x="1009" y="2450"/>
                  </a:lnTo>
                  <a:lnTo>
                    <a:pt x="1345" y="2594"/>
                  </a:lnTo>
                  <a:lnTo>
                    <a:pt x="1345" y="2594"/>
                  </a:lnTo>
                  <a:lnTo>
                    <a:pt x="1634" y="2642"/>
                  </a:lnTo>
                  <a:lnTo>
                    <a:pt x="1922" y="2690"/>
                  </a:lnTo>
                  <a:lnTo>
                    <a:pt x="1922" y="2690"/>
                  </a:lnTo>
                  <a:lnTo>
                    <a:pt x="2162" y="2642"/>
                  </a:lnTo>
                  <a:lnTo>
                    <a:pt x="2402" y="2594"/>
                  </a:lnTo>
                  <a:lnTo>
                    <a:pt x="2642" y="2546"/>
                  </a:lnTo>
                  <a:lnTo>
                    <a:pt x="2834" y="2402"/>
                  </a:lnTo>
                  <a:lnTo>
                    <a:pt x="3026" y="2306"/>
                  </a:lnTo>
                  <a:lnTo>
                    <a:pt x="3170" y="2162"/>
                  </a:lnTo>
                  <a:lnTo>
                    <a:pt x="3266" y="1970"/>
                  </a:lnTo>
                  <a:lnTo>
                    <a:pt x="3363" y="1777"/>
                  </a:lnTo>
                  <a:lnTo>
                    <a:pt x="3363" y="1777"/>
                  </a:lnTo>
                  <a:lnTo>
                    <a:pt x="3411" y="1489"/>
                  </a:lnTo>
                  <a:lnTo>
                    <a:pt x="3363" y="1249"/>
                  </a:lnTo>
                  <a:lnTo>
                    <a:pt x="3266" y="1009"/>
                  </a:lnTo>
                  <a:lnTo>
                    <a:pt x="3122" y="721"/>
                  </a:lnTo>
                  <a:lnTo>
                    <a:pt x="2882" y="529"/>
                  </a:lnTo>
                  <a:lnTo>
                    <a:pt x="2642" y="337"/>
                  </a:lnTo>
                  <a:lnTo>
                    <a:pt x="2354" y="193"/>
                  </a:lnTo>
                  <a:lnTo>
                    <a:pt x="2018" y="49"/>
                  </a:lnTo>
                  <a:lnTo>
                    <a:pt x="2018" y="49"/>
                  </a:lnTo>
                  <a:lnTo>
                    <a:pt x="1730" y="1"/>
                  </a:lnTo>
                  <a:lnTo>
                    <a:pt x="1442" y="1"/>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20" name="Google Shape;2621;p41">
              <a:extLst>
                <a:ext uri="{FF2B5EF4-FFF2-40B4-BE49-F238E27FC236}">
                  <a16:creationId xmlns="" xmlns:a16="http://schemas.microsoft.com/office/drawing/2014/main" id="{BEF35F6C-EA8B-BBC0-A0DA-841B95EE6963}"/>
                </a:ext>
              </a:extLst>
            </p:cNvPr>
            <p:cNvSpPr/>
            <p:nvPr/>
          </p:nvSpPr>
          <p:spPr>
            <a:xfrm>
              <a:off x="2229950" y="2694200"/>
              <a:ext cx="100875" cy="121275"/>
            </a:xfrm>
            <a:custGeom>
              <a:avLst/>
              <a:gdLst/>
              <a:ahLst/>
              <a:cxnLst/>
              <a:rect l="l" t="t" r="r" b="b"/>
              <a:pathLst>
                <a:path w="4035" h="4851" extrusionOk="0">
                  <a:moveTo>
                    <a:pt x="2018" y="0"/>
                  </a:moveTo>
                  <a:lnTo>
                    <a:pt x="1634" y="96"/>
                  </a:lnTo>
                  <a:lnTo>
                    <a:pt x="1298" y="192"/>
                  </a:lnTo>
                  <a:lnTo>
                    <a:pt x="961" y="384"/>
                  </a:lnTo>
                  <a:lnTo>
                    <a:pt x="721" y="624"/>
                  </a:lnTo>
                  <a:lnTo>
                    <a:pt x="481" y="913"/>
                  </a:lnTo>
                  <a:lnTo>
                    <a:pt x="289" y="1249"/>
                  </a:lnTo>
                  <a:lnTo>
                    <a:pt x="193" y="1633"/>
                  </a:lnTo>
                  <a:lnTo>
                    <a:pt x="49" y="2641"/>
                  </a:lnTo>
                  <a:lnTo>
                    <a:pt x="1" y="3026"/>
                  </a:lnTo>
                  <a:lnTo>
                    <a:pt x="49" y="3410"/>
                  </a:lnTo>
                  <a:lnTo>
                    <a:pt x="193" y="3746"/>
                  </a:lnTo>
                  <a:lnTo>
                    <a:pt x="385" y="4082"/>
                  </a:lnTo>
                  <a:lnTo>
                    <a:pt x="625" y="4370"/>
                  </a:lnTo>
                  <a:lnTo>
                    <a:pt x="913" y="4562"/>
                  </a:lnTo>
                  <a:lnTo>
                    <a:pt x="1249" y="4755"/>
                  </a:lnTo>
                  <a:lnTo>
                    <a:pt x="1634" y="4851"/>
                  </a:lnTo>
                  <a:lnTo>
                    <a:pt x="2018" y="4851"/>
                  </a:lnTo>
                  <a:lnTo>
                    <a:pt x="2402" y="4803"/>
                  </a:lnTo>
                  <a:lnTo>
                    <a:pt x="2738" y="4707"/>
                  </a:lnTo>
                  <a:lnTo>
                    <a:pt x="3074" y="4514"/>
                  </a:lnTo>
                  <a:lnTo>
                    <a:pt x="3315" y="4274"/>
                  </a:lnTo>
                  <a:lnTo>
                    <a:pt x="3555" y="3986"/>
                  </a:lnTo>
                  <a:lnTo>
                    <a:pt x="3747" y="3650"/>
                  </a:lnTo>
                  <a:lnTo>
                    <a:pt x="3843" y="3266"/>
                  </a:lnTo>
                  <a:lnTo>
                    <a:pt x="3987" y="2257"/>
                  </a:lnTo>
                  <a:lnTo>
                    <a:pt x="4035" y="1873"/>
                  </a:lnTo>
                  <a:lnTo>
                    <a:pt x="3987" y="1489"/>
                  </a:lnTo>
                  <a:lnTo>
                    <a:pt x="3843" y="1153"/>
                  </a:lnTo>
                  <a:lnTo>
                    <a:pt x="3651" y="817"/>
                  </a:lnTo>
                  <a:lnTo>
                    <a:pt x="3411" y="528"/>
                  </a:lnTo>
                  <a:lnTo>
                    <a:pt x="3122" y="336"/>
                  </a:lnTo>
                  <a:lnTo>
                    <a:pt x="2786" y="144"/>
                  </a:lnTo>
                  <a:lnTo>
                    <a:pt x="2402" y="48"/>
                  </a:lnTo>
                  <a:lnTo>
                    <a:pt x="2018" y="0"/>
                  </a:lnTo>
                  <a:close/>
                </a:path>
              </a:pathLst>
            </a:custGeom>
            <a:solidFill>
              <a:srgbClr val="FDFDFD"/>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21" name="Google Shape;2622;p41">
              <a:extLst>
                <a:ext uri="{FF2B5EF4-FFF2-40B4-BE49-F238E27FC236}">
                  <a16:creationId xmlns="" xmlns:a16="http://schemas.microsoft.com/office/drawing/2014/main" id="{48246659-F129-B04A-4B77-9B2E93B80710}"/>
                </a:ext>
              </a:extLst>
            </p:cNvPr>
            <p:cNvSpPr/>
            <p:nvPr/>
          </p:nvSpPr>
          <p:spPr>
            <a:xfrm>
              <a:off x="2229950" y="2701400"/>
              <a:ext cx="73275" cy="104475"/>
            </a:xfrm>
            <a:custGeom>
              <a:avLst/>
              <a:gdLst/>
              <a:ahLst/>
              <a:cxnLst/>
              <a:rect l="l" t="t" r="r" b="b"/>
              <a:pathLst>
                <a:path w="2931" h="4179" extrusionOk="0">
                  <a:moveTo>
                    <a:pt x="1298" y="0"/>
                  </a:moveTo>
                  <a:lnTo>
                    <a:pt x="1057" y="48"/>
                  </a:lnTo>
                  <a:lnTo>
                    <a:pt x="769" y="288"/>
                  </a:lnTo>
                  <a:lnTo>
                    <a:pt x="481" y="577"/>
                  </a:lnTo>
                  <a:lnTo>
                    <a:pt x="289" y="961"/>
                  </a:lnTo>
                  <a:lnTo>
                    <a:pt x="193" y="1345"/>
                  </a:lnTo>
                  <a:lnTo>
                    <a:pt x="49" y="2353"/>
                  </a:lnTo>
                  <a:lnTo>
                    <a:pt x="1" y="2594"/>
                  </a:lnTo>
                  <a:lnTo>
                    <a:pt x="1" y="2834"/>
                  </a:lnTo>
                  <a:lnTo>
                    <a:pt x="49" y="3074"/>
                  </a:lnTo>
                  <a:lnTo>
                    <a:pt x="145" y="3314"/>
                  </a:lnTo>
                  <a:lnTo>
                    <a:pt x="193" y="3554"/>
                  </a:lnTo>
                  <a:lnTo>
                    <a:pt x="337" y="3746"/>
                  </a:lnTo>
                  <a:lnTo>
                    <a:pt x="625" y="4082"/>
                  </a:lnTo>
                  <a:lnTo>
                    <a:pt x="865" y="4178"/>
                  </a:lnTo>
                  <a:lnTo>
                    <a:pt x="1249" y="4178"/>
                  </a:lnTo>
                  <a:lnTo>
                    <a:pt x="1586" y="4082"/>
                  </a:lnTo>
                  <a:lnTo>
                    <a:pt x="1874" y="3938"/>
                  </a:lnTo>
                  <a:lnTo>
                    <a:pt x="2162" y="3746"/>
                  </a:lnTo>
                  <a:lnTo>
                    <a:pt x="2402" y="3458"/>
                  </a:lnTo>
                  <a:lnTo>
                    <a:pt x="2642" y="3122"/>
                  </a:lnTo>
                  <a:lnTo>
                    <a:pt x="2786" y="2786"/>
                  </a:lnTo>
                  <a:lnTo>
                    <a:pt x="2882" y="2353"/>
                  </a:lnTo>
                  <a:lnTo>
                    <a:pt x="2930" y="1921"/>
                  </a:lnTo>
                  <a:lnTo>
                    <a:pt x="2882" y="1537"/>
                  </a:lnTo>
                  <a:lnTo>
                    <a:pt x="2786" y="1153"/>
                  </a:lnTo>
                  <a:lnTo>
                    <a:pt x="2642" y="817"/>
                  </a:lnTo>
                  <a:lnTo>
                    <a:pt x="2450" y="529"/>
                  </a:lnTo>
                  <a:lnTo>
                    <a:pt x="2210" y="288"/>
                  </a:lnTo>
                  <a:lnTo>
                    <a:pt x="1874" y="96"/>
                  </a:lnTo>
                  <a:lnTo>
                    <a:pt x="1586" y="0"/>
                  </a:lnTo>
                  <a:close/>
                </a:path>
              </a:pathLst>
            </a:custGeom>
            <a:solidFill>
              <a:srgbClr val="210A06"/>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22" name="Google Shape;2623;p41">
              <a:extLst>
                <a:ext uri="{FF2B5EF4-FFF2-40B4-BE49-F238E27FC236}">
                  <a16:creationId xmlns="" xmlns:a16="http://schemas.microsoft.com/office/drawing/2014/main" id="{4616B2D1-E252-3706-85CA-068617072659}"/>
                </a:ext>
              </a:extLst>
            </p:cNvPr>
            <p:cNvSpPr/>
            <p:nvPr/>
          </p:nvSpPr>
          <p:spPr>
            <a:xfrm>
              <a:off x="2161525" y="2737400"/>
              <a:ext cx="22825" cy="22850"/>
            </a:xfrm>
            <a:custGeom>
              <a:avLst/>
              <a:gdLst/>
              <a:ahLst/>
              <a:cxnLst/>
              <a:rect l="l" t="t" r="r" b="b"/>
              <a:pathLst>
                <a:path w="913" h="914" extrusionOk="0">
                  <a:moveTo>
                    <a:pt x="144" y="1"/>
                  </a:moveTo>
                  <a:lnTo>
                    <a:pt x="96" y="49"/>
                  </a:lnTo>
                  <a:lnTo>
                    <a:pt x="0" y="433"/>
                  </a:lnTo>
                  <a:lnTo>
                    <a:pt x="0" y="625"/>
                  </a:lnTo>
                  <a:lnTo>
                    <a:pt x="0" y="769"/>
                  </a:lnTo>
                  <a:lnTo>
                    <a:pt x="0" y="865"/>
                  </a:lnTo>
                  <a:lnTo>
                    <a:pt x="48" y="913"/>
                  </a:lnTo>
                  <a:lnTo>
                    <a:pt x="144" y="865"/>
                  </a:lnTo>
                  <a:lnTo>
                    <a:pt x="144" y="769"/>
                  </a:lnTo>
                  <a:lnTo>
                    <a:pt x="144" y="673"/>
                  </a:lnTo>
                  <a:lnTo>
                    <a:pt x="192" y="481"/>
                  </a:lnTo>
                  <a:lnTo>
                    <a:pt x="213" y="319"/>
                  </a:lnTo>
                  <a:lnTo>
                    <a:pt x="289" y="433"/>
                  </a:lnTo>
                  <a:lnTo>
                    <a:pt x="433" y="673"/>
                  </a:lnTo>
                  <a:lnTo>
                    <a:pt x="481" y="721"/>
                  </a:lnTo>
                  <a:lnTo>
                    <a:pt x="529" y="721"/>
                  </a:lnTo>
                  <a:lnTo>
                    <a:pt x="625" y="673"/>
                  </a:lnTo>
                  <a:lnTo>
                    <a:pt x="913" y="241"/>
                  </a:lnTo>
                  <a:lnTo>
                    <a:pt x="913" y="193"/>
                  </a:lnTo>
                  <a:lnTo>
                    <a:pt x="865" y="145"/>
                  </a:lnTo>
                  <a:lnTo>
                    <a:pt x="769" y="97"/>
                  </a:lnTo>
                  <a:lnTo>
                    <a:pt x="721" y="145"/>
                  </a:lnTo>
                  <a:lnTo>
                    <a:pt x="520" y="446"/>
                  </a:lnTo>
                  <a:lnTo>
                    <a:pt x="520" y="446"/>
                  </a:lnTo>
                  <a:lnTo>
                    <a:pt x="433" y="337"/>
                  </a:lnTo>
                  <a:lnTo>
                    <a:pt x="337" y="193"/>
                  </a:lnTo>
                  <a:lnTo>
                    <a:pt x="241" y="49"/>
                  </a:lnTo>
                  <a:lnTo>
                    <a:pt x="192" y="49"/>
                  </a:lnTo>
                  <a:lnTo>
                    <a:pt x="144" y="1"/>
                  </a:lnTo>
                  <a:close/>
                </a:path>
              </a:pathLst>
            </a:custGeom>
            <a:solidFill>
              <a:srgbClr val="4D2A22"/>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23" name="Google Shape;2624;p41">
              <a:extLst>
                <a:ext uri="{FF2B5EF4-FFF2-40B4-BE49-F238E27FC236}">
                  <a16:creationId xmlns="" xmlns:a16="http://schemas.microsoft.com/office/drawing/2014/main" id="{3DFDB34C-F4F6-5EA2-787A-B93DE40E8DE1}"/>
                </a:ext>
              </a:extLst>
            </p:cNvPr>
            <p:cNvSpPr/>
            <p:nvPr/>
          </p:nvSpPr>
          <p:spPr>
            <a:xfrm>
              <a:off x="2046250" y="2656975"/>
              <a:ext cx="102100" cy="121275"/>
            </a:xfrm>
            <a:custGeom>
              <a:avLst/>
              <a:gdLst/>
              <a:ahLst/>
              <a:cxnLst/>
              <a:rect l="l" t="t" r="r" b="b"/>
              <a:pathLst>
                <a:path w="4084" h="4851" extrusionOk="0">
                  <a:moveTo>
                    <a:pt x="2162" y="0"/>
                  </a:moveTo>
                  <a:lnTo>
                    <a:pt x="1826" y="48"/>
                  </a:lnTo>
                  <a:lnTo>
                    <a:pt x="1442" y="144"/>
                  </a:lnTo>
                  <a:lnTo>
                    <a:pt x="1106" y="288"/>
                  </a:lnTo>
                  <a:lnTo>
                    <a:pt x="817" y="529"/>
                  </a:lnTo>
                  <a:lnTo>
                    <a:pt x="577" y="817"/>
                  </a:lnTo>
                  <a:lnTo>
                    <a:pt x="385" y="1153"/>
                  </a:lnTo>
                  <a:lnTo>
                    <a:pt x="289" y="1489"/>
                  </a:lnTo>
                  <a:lnTo>
                    <a:pt x="49" y="2498"/>
                  </a:lnTo>
                  <a:lnTo>
                    <a:pt x="1" y="2882"/>
                  </a:lnTo>
                  <a:lnTo>
                    <a:pt x="49" y="3266"/>
                  </a:lnTo>
                  <a:lnTo>
                    <a:pt x="145" y="3650"/>
                  </a:lnTo>
                  <a:lnTo>
                    <a:pt x="337" y="3938"/>
                  </a:lnTo>
                  <a:lnTo>
                    <a:pt x="577" y="4227"/>
                  </a:lnTo>
                  <a:lnTo>
                    <a:pt x="817" y="4467"/>
                  </a:lnTo>
                  <a:lnTo>
                    <a:pt x="1154" y="4659"/>
                  </a:lnTo>
                  <a:lnTo>
                    <a:pt x="1538" y="4803"/>
                  </a:lnTo>
                  <a:lnTo>
                    <a:pt x="1922" y="4851"/>
                  </a:lnTo>
                  <a:lnTo>
                    <a:pt x="2306" y="4803"/>
                  </a:lnTo>
                  <a:lnTo>
                    <a:pt x="2642" y="4707"/>
                  </a:lnTo>
                  <a:lnTo>
                    <a:pt x="2979" y="4515"/>
                  </a:lnTo>
                  <a:lnTo>
                    <a:pt x="3267" y="4323"/>
                  </a:lnTo>
                  <a:lnTo>
                    <a:pt x="3507" y="4034"/>
                  </a:lnTo>
                  <a:lnTo>
                    <a:pt x="3699" y="3698"/>
                  </a:lnTo>
                  <a:lnTo>
                    <a:pt x="3843" y="3314"/>
                  </a:lnTo>
                  <a:lnTo>
                    <a:pt x="4035" y="2306"/>
                  </a:lnTo>
                  <a:lnTo>
                    <a:pt x="4083" y="1921"/>
                  </a:lnTo>
                  <a:lnTo>
                    <a:pt x="4035" y="1537"/>
                  </a:lnTo>
                  <a:lnTo>
                    <a:pt x="3939" y="1201"/>
                  </a:lnTo>
                  <a:lnTo>
                    <a:pt x="3795" y="865"/>
                  </a:lnTo>
                  <a:lnTo>
                    <a:pt x="3555" y="577"/>
                  </a:lnTo>
                  <a:lnTo>
                    <a:pt x="3267" y="336"/>
                  </a:lnTo>
                  <a:lnTo>
                    <a:pt x="2931" y="144"/>
                  </a:lnTo>
                  <a:lnTo>
                    <a:pt x="2594" y="48"/>
                  </a:lnTo>
                  <a:lnTo>
                    <a:pt x="2162" y="0"/>
                  </a:lnTo>
                  <a:close/>
                </a:path>
              </a:pathLst>
            </a:custGeom>
            <a:solidFill>
              <a:srgbClr val="FDFDFD"/>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24" name="Google Shape;2625;p41">
              <a:extLst>
                <a:ext uri="{FF2B5EF4-FFF2-40B4-BE49-F238E27FC236}">
                  <a16:creationId xmlns="" xmlns:a16="http://schemas.microsoft.com/office/drawing/2014/main" id="{963A9FF4-777A-9A38-3D60-31C4970A340A}"/>
                </a:ext>
              </a:extLst>
            </p:cNvPr>
            <p:cNvSpPr/>
            <p:nvPr/>
          </p:nvSpPr>
          <p:spPr>
            <a:xfrm>
              <a:off x="2046250" y="2656975"/>
              <a:ext cx="102100" cy="121275"/>
            </a:xfrm>
            <a:custGeom>
              <a:avLst/>
              <a:gdLst/>
              <a:ahLst/>
              <a:cxnLst/>
              <a:rect l="l" t="t" r="r" b="b"/>
              <a:pathLst>
                <a:path w="4084" h="4851" fill="none" extrusionOk="0">
                  <a:moveTo>
                    <a:pt x="1538" y="4803"/>
                  </a:moveTo>
                  <a:lnTo>
                    <a:pt x="1538" y="4803"/>
                  </a:lnTo>
                  <a:lnTo>
                    <a:pt x="1538" y="4803"/>
                  </a:lnTo>
                  <a:lnTo>
                    <a:pt x="1154" y="4659"/>
                  </a:lnTo>
                  <a:lnTo>
                    <a:pt x="817" y="4467"/>
                  </a:lnTo>
                  <a:lnTo>
                    <a:pt x="577" y="4227"/>
                  </a:lnTo>
                  <a:lnTo>
                    <a:pt x="337" y="3938"/>
                  </a:lnTo>
                  <a:lnTo>
                    <a:pt x="145" y="3650"/>
                  </a:lnTo>
                  <a:lnTo>
                    <a:pt x="49" y="3266"/>
                  </a:lnTo>
                  <a:lnTo>
                    <a:pt x="1" y="2882"/>
                  </a:lnTo>
                  <a:lnTo>
                    <a:pt x="49" y="2498"/>
                  </a:lnTo>
                  <a:lnTo>
                    <a:pt x="289" y="1489"/>
                  </a:lnTo>
                  <a:lnTo>
                    <a:pt x="289" y="1489"/>
                  </a:lnTo>
                  <a:lnTo>
                    <a:pt x="385" y="1153"/>
                  </a:lnTo>
                  <a:lnTo>
                    <a:pt x="577" y="817"/>
                  </a:lnTo>
                  <a:lnTo>
                    <a:pt x="817" y="529"/>
                  </a:lnTo>
                  <a:lnTo>
                    <a:pt x="1106" y="288"/>
                  </a:lnTo>
                  <a:lnTo>
                    <a:pt x="1442" y="144"/>
                  </a:lnTo>
                  <a:lnTo>
                    <a:pt x="1826" y="48"/>
                  </a:lnTo>
                  <a:lnTo>
                    <a:pt x="2162" y="0"/>
                  </a:lnTo>
                  <a:lnTo>
                    <a:pt x="2594" y="48"/>
                  </a:lnTo>
                  <a:lnTo>
                    <a:pt x="2594" y="48"/>
                  </a:lnTo>
                  <a:lnTo>
                    <a:pt x="2931" y="144"/>
                  </a:lnTo>
                  <a:lnTo>
                    <a:pt x="3267" y="336"/>
                  </a:lnTo>
                  <a:lnTo>
                    <a:pt x="3555" y="577"/>
                  </a:lnTo>
                  <a:lnTo>
                    <a:pt x="3795" y="865"/>
                  </a:lnTo>
                  <a:lnTo>
                    <a:pt x="3939" y="1201"/>
                  </a:lnTo>
                  <a:lnTo>
                    <a:pt x="4035" y="1537"/>
                  </a:lnTo>
                  <a:lnTo>
                    <a:pt x="4083" y="1921"/>
                  </a:lnTo>
                  <a:lnTo>
                    <a:pt x="4035" y="2306"/>
                  </a:lnTo>
                  <a:lnTo>
                    <a:pt x="3843" y="3314"/>
                  </a:lnTo>
                  <a:lnTo>
                    <a:pt x="3843" y="3314"/>
                  </a:lnTo>
                  <a:lnTo>
                    <a:pt x="3699" y="3698"/>
                  </a:lnTo>
                  <a:lnTo>
                    <a:pt x="3507" y="4034"/>
                  </a:lnTo>
                  <a:lnTo>
                    <a:pt x="3267" y="4323"/>
                  </a:lnTo>
                  <a:lnTo>
                    <a:pt x="2979" y="4515"/>
                  </a:lnTo>
                  <a:lnTo>
                    <a:pt x="2642" y="4707"/>
                  </a:lnTo>
                  <a:lnTo>
                    <a:pt x="2306" y="4803"/>
                  </a:lnTo>
                  <a:lnTo>
                    <a:pt x="1922" y="4851"/>
                  </a:lnTo>
                  <a:lnTo>
                    <a:pt x="1538" y="4803"/>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25" name="Google Shape;2626;p41">
              <a:extLst>
                <a:ext uri="{FF2B5EF4-FFF2-40B4-BE49-F238E27FC236}">
                  <a16:creationId xmlns="" xmlns:a16="http://schemas.microsoft.com/office/drawing/2014/main" id="{1651F8C3-CD66-1DFB-394A-91786224A6D6}"/>
                </a:ext>
              </a:extLst>
            </p:cNvPr>
            <p:cNvSpPr/>
            <p:nvPr/>
          </p:nvSpPr>
          <p:spPr>
            <a:xfrm>
              <a:off x="2073875" y="2671375"/>
              <a:ext cx="74475" cy="103275"/>
            </a:xfrm>
            <a:custGeom>
              <a:avLst/>
              <a:gdLst/>
              <a:ahLst/>
              <a:cxnLst/>
              <a:rect l="l" t="t" r="r" b="b"/>
              <a:pathLst>
                <a:path w="2979" h="4131" extrusionOk="0">
                  <a:moveTo>
                    <a:pt x="1826" y="1"/>
                  </a:moveTo>
                  <a:lnTo>
                    <a:pt x="1489" y="49"/>
                  </a:lnTo>
                  <a:lnTo>
                    <a:pt x="1153" y="145"/>
                  </a:lnTo>
                  <a:lnTo>
                    <a:pt x="865" y="385"/>
                  </a:lnTo>
                  <a:lnTo>
                    <a:pt x="577" y="625"/>
                  </a:lnTo>
                  <a:lnTo>
                    <a:pt x="337" y="913"/>
                  </a:lnTo>
                  <a:lnTo>
                    <a:pt x="193" y="1297"/>
                  </a:lnTo>
                  <a:lnTo>
                    <a:pt x="49" y="1681"/>
                  </a:lnTo>
                  <a:lnTo>
                    <a:pt x="1" y="2114"/>
                  </a:lnTo>
                  <a:lnTo>
                    <a:pt x="1" y="2546"/>
                  </a:lnTo>
                  <a:lnTo>
                    <a:pt x="97" y="2930"/>
                  </a:lnTo>
                  <a:lnTo>
                    <a:pt x="241" y="3266"/>
                  </a:lnTo>
                  <a:lnTo>
                    <a:pt x="433" y="3554"/>
                  </a:lnTo>
                  <a:lnTo>
                    <a:pt x="673" y="3795"/>
                  </a:lnTo>
                  <a:lnTo>
                    <a:pt x="961" y="3987"/>
                  </a:lnTo>
                  <a:lnTo>
                    <a:pt x="1249" y="4131"/>
                  </a:lnTo>
                  <a:lnTo>
                    <a:pt x="1537" y="4131"/>
                  </a:lnTo>
                  <a:lnTo>
                    <a:pt x="1922" y="3939"/>
                  </a:lnTo>
                  <a:lnTo>
                    <a:pt x="2114" y="3795"/>
                  </a:lnTo>
                  <a:lnTo>
                    <a:pt x="2306" y="3602"/>
                  </a:lnTo>
                  <a:lnTo>
                    <a:pt x="2450" y="3410"/>
                  </a:lnTo>
                  <a:lnTo>
                    <a:pt x="2546" y="3218"/>
                  </a:lnTo>
                  <a:lnTo>
                    <a:pt x="2642" y="2978"/>
                  </a:lnTo>
                  <a:lnTo>
                    <a:pt x="2738" y="2738"/>
                  </a:lnTo>
                  <a:lnTo>
                    <a:pt x="2930" y="1730"/>
                  </a:lnTo>
                  <a:lnTo>
                    <a:pt x="2978" y="1345"/>
                  </a:lnTo>
                  <a:lnTo>
                    <a:pt x="2930" y="913"/>
                  </a:lnTo>
                  <a:lnTo>
                    <a:pt x="2786" y="529"/>
                  </a:lnTo>
                  <a:lnTo>
                    <a:pt x="2594" y="193"/>
                  </a:lnTo>
                  <a:lnTo>
                    <a:pt x="2402" y="97"/>
                  </a:lnTo>
                  <a:lnTo>
                    <a:pt x="2162" y="1"/>
                  </a:lnTo>
                  <a:close/>
                </a:path>
              </a:pathLst>
            </a:custGeom>
            <a:solidFill>
              <a:srgbClr val="210A06"/>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26" name="Google Shape;2627;p41">
              <a:extLst>
                <a:ext uri="{FF2B5EF4-FFF2-40B4-BE49-F238E27FC236}">
                  <a16:creationId xmlns="" xmlns:a16="http://schemas.microsoft.com/office/drawing/2014/main" id="{C8C21783-CC8F-5A72-8CD1-7B792B6603B9}"/>
                </a:ext>
              </a:extLst>
            </p:cNvPr>
            <p:cNvSpPr/>
            <p:nvPr/>
          </p:nvSpPr>
          <p:spPr>
            <a:xfrm>
              <a:off x="1915400" y="2386825"/>
              <a:ext cx="641150" cy="595550"/>
            </a:xfrm>
            <a:custGeom>
              <a:avLst/>
              <a:gdLst/>
              <a:ahLst/>
              <a:cxnLst/>
              <a:rect l="l" t="t" r="r" b="b"/>
              <a:pathLst>
                <a:path w="25646" h="23822" extrusionOk="0">
                  <a:moveTo>
                    <a:pt x="11094" y="1"/>
                  </a:moveTo>
                  <a:lnTo>
                    <a:pt x="9941" y="97"/>
                  </a:lnTo>
                  <a:lnTo>
                    <a:pt x="8837" y="241"/>
                  </a:lnTo>
                  <a:lnTo>
                    <a:pt x="8309" y="385"/>
                  </a:lnTo>
                  <a:lnTo>
                    <a:pt x="7732" y="529"/>
                  </a:lnTo>
                  <a:lnTo>
                    <a:pt x="6628" y="961"/>
                  </a:lnTo>
                  <a:lnTo>
                    <a:pt x="5571" y="1441"/>
                  </a:lnTo>
                  <a:lnTo>
                    <a:pt x="4563" y="2066"/>
                  </a:lnTo>
                  <a:lnTo>
                    <a:pt x="3650" y="2738"/>
                  </a:lnTo>
                  <a:lnTo>
                    <a:pt x="3218" y="3122"/>
                  </a:lnTo>
                  <a:lnTo>
                    <a:pt x="2786" y="3506"/>
                  </a:lnTo>
                  <a:lnTo>
                    <a:pt x="2401" y="3939"/>
                  </a:lnTo>
                  <a:lnTo>
                    <a:pt x="2017" y="4371"/>
                  </a:lnTo>
                  <a:lnTo>
                    <a:pt x="1681" y="4851"/>
                  </a:lnTo>
                  <a:lnTo>
                    <a:pt x="1393" y="5331"/>
                  </a:lnTo>
                  <a:lnTo>
                    <a:pt x="1105" y="5812"/>
                  </a:lnTo>
                  <a:lnTo>
                    <a:pt x="817" y="6292"/>
                  </a:lnTo>
                  <a:lnTo>
                    <a:pt x="625" y="6820"/>
                  </a:lnTo>
                  <a:lnTo>
                    <a:pt x="432" y="7348"/>
                  </a:lnTo>
                  <a:lnTo>
                    <a:pt x="240" y="7925"/>
                  </a:lnTo>
                  <a:lnTo>
                    <a:pt x="144" y="8453"/>
                  </a:lnTo>
                  <a:lnTo>
                    <a:pt x="48" y="9029"/>
                  </a:lnTo>
                  <a:lnTo>
                    <a:pt x="0" y="9606"/>
                  </a:lnTo>
                  <a:lnTo>
                    <a:pt x="0" y="10230"/>
                  </a:lnTo>
                  <a:lnTo>
                    <a:pt x="0" y="10806"/>
                  </a:lnTo>
                  <a:lnTo>
                    <a:pt x="96" y="11431"/>
                  </a:lnTo>
                  <a:lnTo>
                    <a:pt x="192" y="12055"/>
                  </a:lnTo>
                  <a:lnTo>
                    <a:pt x="384" y="12631"/>
                  </a:lnTo>
                  <a:lnTo>
                    <a:pt x="577" y="13304"/>
                  </a:lnTo>
                  <a:lnTo>
                    <a:pt x="817" y="13928"/>
                  </a:lnTo>
                  <a:lnTo>
                    <a:pt x="1153" y="14552"/>
                  </a:lnTo>
                  <a:lnTo>
                    <a:pt x="1201" y="14312"/>
                  </a:lnTo>
                  <a:lnTo>
                    <a:pt x="1345" y="13688"/>
                  </a:lnTo>
                  <a:lnTo>
                    <a:pt x="1633" y="12775"/>
                  </a:lnTo>
                  <a:lnTo>
                    <a:pt x="1825" y="12247"/>
                  </a:lnTo>
                  <a:lnTo>
                    <a:pt x="2065" y="11671"/>
                  </a:lnTo>
                  <a:lnTo>
                    <a:pt x="2401" y="11046"/>
                  </a:lnTo>
                  <a:lnTo>
                    <a:pt x="2738" y="10422"/>
                  </a:lnTo>
                  <a:lnTo>
                    <a:pt x="3122" y="9846"/>
                  </a:lnTo>
                  <a:lnTo>
                    <a:pt x="3602" y="9221"/>
                  </a:lnTo>
                  <a:lnTo>
                    <a:pt x="4130" y="8645"/>
                  </a:lnTo>
                  <a:lnTo>
                    <a:pt x="4707" y="8117"/>
                  </a:lnTo>
                  <a:lnTo>
                    <a:pt x="5331" y="7637"/>
                  </a:lnTo>
                  <a:lnTo>
                    <a:pt x="6051" y="7204"/>
                  </a:lnTo>
                  <a:lnTo>
                    <a:pt x="5907" y="7589"/>
                  </a:lnTo>
                  <a:lnTo>
                    <a:pt x="5715" y="7973"/>
                  </a:lnTo>
                  <a:lnTo>
                    <a:pt x="5475" y="8789"/>
                  </a:lnTo>
                  <a:lnTo>
                    <a:pt x="5283" y="9654"/>
                  </a:lnTo>
                  <a:lnTo>
                    <a:pt x="8357" y="10422"/>
                  </a:lnTo>
                  <a:lnTo>
                    <a:pt x="8453" y="9462"/>
                  </a:lnTo>
                  <a:lnTo>
                    <a:pt x="8549" y="8933"/>
                  </a:lnTo>
                  <a:lnTo>
                    <a:pt x="8645" y="8405"/>
                  </a:lnTo>
                  <a:lnTo>
                    <a:pt x="8837" y="7877"/>
                  </a:lnTo>
                  <a:lnTo>
                    <a:pt x="9077" y="7397"/>
                  </a:lnTo>
                  <a:lnTo>
                    <a:pt x="9365" y="6964"/>
                  </a:lnTo>
                  <a:lnTo>
                    <a:pt x="9509" y="6772"/>
                  </a:lnTo>
                  <a:lnTo>
                    <a:pt x="9701" y="6676"/>
                  </a:lnTo>
                  <a:lnTo>
                    <a:pt x="9605" y="7060"/>
                  </a:lnTo>
                  <a:lnTo>
                    <a:pt x="9317" y="8069"/>
                  </a:lnTo>
                  <a:lnTo>
                    <a:pt x="9221" y="8693"/>
                  </a:lnTo>
                  <a:lnTo>
                    <a:pt x="9125" y="9366"/>
                  </a:lnTo>
                  <a:lnTo>
                    <a:pt x="9077" y="9990"/>
                  </a:lnTo>
                  <a:lnTo>
                    <a:pt x="9077" y="10566"/>
                  </a:lnTo>
                  <a:lnTo>
                    <a:pt x="13303" y="11623"/>
                  </a:lnTo>
                  <a:lnTo>
                    <a:pt x="13159" y="11431"/>
                  </a:lnTo>
                  <a:lnTo>
                    <a:pt x="13063" y="11239"/>
                  </a:lnTo>
                  <a:lnTo>
                    <a:pt x="13015" y="10998"/>
                  </a:lnTo>
                  <a:lnTo>
                    <a:pt x="13015" y="10758"/>
                  </a:lnTo>
                  <a:lnTo>
                    <a:pt x="13063" y="10182"/>
                  </a:lnTo>
                  <a:lnTo>
                    <a:pt x="13159" y="9558"/>
                  </a:lnTo>
                  <a:lnTo>
                    <a:pt x="13447" y="8261"/>
                  </a:lnTo>
                  <a:lnTo>
                    <a:pt x="13591" y="7685"/>
                  </a:lnTo>
                  <a:lnTo>
                    <a:pt x="13591" y="7108"/>
                  </a:lnTo>
                  <a:lnTo>
                    <a:pt x="13783" y="8069"/>
                  </a:lnTo>
                  <a:lnTo>
                    <a:pt x="14072" y="8933"/>
                  </a:lnTo>
                  <a:lnTo>
                    <a:pt x="14312" y="9798"/>
                  </a:lnTo>
                  <a:lnTo>
                    <a:pt x="14600" y="10566"/>
                  </a:lnTo>
                  <a:lnTo>
                    <a:pt x="15032" y="11719"/>
                  </a:lnTo>
                  <a:lnTo>
                    <a:pt x="15224" y="12151"/>
                  </a:lnTo>
                  <a:lnTo>
                    <a:pt x="20363" y="15225"/>
                  </a:lnTo>
                  <a:lnTo>
                    <a:pt x="20747" y="15369"/>
                  </a:lnTo>
                  <a:lnTo>
                    <a:pt x="21227" y="15657"/>
                  </a:lnTo>
                  <a:lnTo>
                    <a:pt x="21660" y="16041"/>
                  </a:lnTo>
                  <a:lnTo>
                    <a:pt x="21900" y="16233"/>
                  </a:lnTo>
                  <a:lnTo>
                    <a:pt x="22092" y="16521"/>
                  </a:lnTo>
                  <a:lnTo>
                    <a:pt x="22236" y="16761"/>
                  </a:lnTo>
                  <a:lnTo>
                    <a:pt x="22380" y="17098"/>
                  </a:lnTo>
                  <a:lnTo>
                    <a:pt x="22476" y="17434"/>
                  </a:lnTo>
                  <a:lnTo>
                    <a:pt x="22476" y="17818"/>
                  </a:lnTo>
                  <a:lnTo>
                    <a:pt x="22476" y="18202"/>
                  </a:lnTo>
                  <a:lnTo>
                    <a:pt x="22428" y="18634"/>
                  </a:lnTo>
                  <a:lnTo>
                    <a:pt x="22236" y="19115"/>
                  </a:lnTo>
                  <a:lnTo>
                    <a:pt x="22044" y="19643"/>
                  </a:lnTo>
                  <a:lnTo>
                    <a:pt x="21804" y="19979"/>
                  </a:lnTo>
                  <a:lnTo>
                    <a:pt x="21612" y="20315"/>
                  </a:lnTo>
                  <a:lnTo>
                    <a:pt x="21323" y="20555"/>
                  </a:lnTo>
                  <a:lnTo>
                    <a:pt x="21083" y="20748"/>
                  </a:lnTo>
                  <a:lnTo>
                    <a:pt x="20795" y="20940"/>
                  </a:lnTo>
                  <a:lnTo>
                    <a:pt x="20507" y="21036"/>
                  </a:lnTo>
                  <a:lnTo>
                    <a:pt x="19979" y="21180"/>
                  </a:lnTo>
                  <a:lnTo>
                    <a:pt x="19498" y="21228"/>
                  </a:lnTo>
                  <a:lnTo>
                    <a:pt x="19114" y="21228"/>
                  </a:lnTo>
                  <a:lnTo>
                    <a:pt x="18730" y="21132"/>
                  </a:lnTo>
                  <a:lnTo>
                    <a:pt x="18490" y="21516"/>
                  </a:lnTo>
                  <a:lnTo>
                    <a:pt x="18202" y="21948"/>
                  </a:lnTo>
                  <a:lnTo>
                    <a:pt x="17818" y="22428"/>
                  </a:lnTo>
                  <a:lnTo>
                    <a:pt x="17337" y="22909"/>
                  </a:lnTo>
                  <a:lnTo>
                    <a:pt x="17049" y="23101"/>
                  </a:lnTo>
                  <a:lnTo>
                    <a:pt x="16761" y="23341"/>
                  </a:lnTo>
                  <a:lnTo>
                    <a:pt x="16425" y="23485"/>
                  </a:lnTo>
                  <a:lnTo>
                    <a:pt x="16089" y="23629"/>
                  </a:lnTo>
                  <a:lnTo>
                    <a:pt x="15781" y="23744"/>
                  </a:lnTo>
                  <a:lnTo>
                    <a:pt x="15781" y="23744"/>
                  </a:lnTo>
                  <a:lnTo>
                    <a:pt x="15897" y="23725"/>
                  </a:lnTo>
                  <a:lnTo>
                    <a:pt x="16569" y="23629"/>
                  </a:lnTo>
                  <a:lnTo>
                    <a:pt x="17433" y="23437"/>
                  </a:lnTo>
                  <a:lnTo>
                    <a:pt x="18394" y="23149"/>
                  </a:lnTo>
                  <a:lnTo>
                    <a:pt x="19450" y="22765"/>
                  </a:lnTo>
                  <a:lnTo>
                    <a:pt x="20027" y="22476"/>
                  </a:lnTo>
                  <a:lnTo>
                    <a:pt x="20603" y="22188"/>
                  </a:lnTo>
                  <a:lnTo>
                    <a:pt x="21131" y="21900"/>
                  </a:lnTo>
                  <a:lnTo>
                    <a:pt x="21708" y="21516"/>
                  </a:lnTo>
                  <a:lnTo>
                    <a:pt x="22236" y="21132"/>
                  </a:lnTo>
                  <a:lnTo>
                    <a:pt x="22764" y="20699"/>
                  </a:lnTo>
                  <a:lnTo>
                    <a:pt x="23244" y="20171"/>
                  </a:lnTo>
                  <a:lnTo>
                    <a:pt x="23725" y="19643"/>
                  </a:lnTo>
                  <a:lnTo>
                    <a:pt x="24157" y="19067"/>
                  </a:lnTo>
                  <a:lnTo>
                    <a:pt x="24541" y="18394"/>
                  </a:lnTo>
                  <a:lnTo>
                    <a:pt x="24877" y="17722"/>
                  </a:lnTo>
                  <a:lnTo>
                    <a:pt x="25165" y="16954"/>
                  </a:lnTo>
                  <a:lnTo>
                    <a:pt x="25406" y="16137"/>
                  </a:lnTo>
                  <a:lnTo>
                    <a:pt x="25550" y="15273"/>
                  </a:lnTo>
                  <a:lnTo>
                    <a:pt x="25646" y="14312"/>
                  </a:lnTo>
                  <a:lnTo>
                    <a:pt x="25646" y="13352"/>
                  </a:lnTo>
                  <a:lnTo>
                    <a:pt x="25598" y="12247"/>
                  </a:lnTo>
                  <a:lnTo>
                    <a:pt x="25406" y="11094"/>
                  </a:lnTo>
                  <a:lnTo>
                    <a:pt x="25165" y="9894"/>
                  </a:lnTo>
                  <a:lnTo>
                    <a:pt x="24781" y="8597"/>
                  </a:lnTo>
                  <a:lnTo>
                    <a:pt x="24589" y="7973"/>
                  </a:lnTo>
                  <a:lnTo>
                    <a:pt x="24349" y="7397"/>
                  </a:lnTo>
                  <a:lnTo>
                    <a:pt x="24061" y="6820"/>
                  </a:lnTo>
                  <a:lnTo>
                    <a:pt x="23725" y="6244"/>
                  </a:lnTo>
                  <a:lnTo>
                    <a:pt x="23388" y="5716"/>
                  </a:lnTo>
                  <a:lnTo>
                    <a:pt x="23004" y="5187"/>
                  </a:lnTo>
                  <a:lnTo>
                    <a:pt x="22620" y="4707"/>
                  </a:lnTo>
                  <a:lnTo>
                    <a:pt x="22188" y="4275"/>
                  </a:lnTo>
                  <a:lnTo>
                    <a:pt x="21756" y="3843"/>
                  </a:lnTo>
                  <a:lnTo>
                    <a:pt x="21323" y="3410"/>
                  </a:lnTo>
                  <a:lnTo>
                    <a:pt x="20843" y="3026"/>
                  </a:lnTo>
                  <a:lnTo>
                    <a:pt x="20315" y="2642"/>
                  </a:lnTo>
                  <a:lnTo>
                    <a:pt x="19258" y="2018"/>
                  </a:lnTo>
                  <a:lnTo>
                    <a:pt x="18154" y="1441"/>
                  </a:lnTo>
                  <a:lnTo>
                    <a:pt x="17001" y="961"/>
                  </a:lnTo>
                  <a:lnTo>
                    <a:pt x="15849" y="577"/>
                  </a:lnTo>
                  <a:lnTo>
                    <a:pt x="14648" y="289"/>
                  </a:lnTo>
                  <a:lnTo>
                    <a:pt x="13447" y="97"/>
                  </a:lnTo>
                  <a:lnTo>
                    <a:pt x="12247" y="1"/>
                  </a:lnTo>
                  <a:close/>
                  <a:moveTo>
                    <a:pt x="15781" y="23744"/>
                  </a:moveTo>
                  <a:lnTo>
                    <a:pt x="15320" y="23821"/>
                  </a:lnTo>
                  <a:lnTo>
                    <a:pt x="15320" y="23821"/>
                  </a:lnTo>
                  <a:lnTo>
                    <a:pt x="15704" y="23773"/>
                  </a:lnTo>
                  <a:lnTo>
                    <a:pt x="15781" y="23744"/>
                  </a:lnTo>
                  <a:close/>
                </a:path>
              </a:pathLst>
            </a:custGeom>
            <a:solidFill>
              <a:srgbClr val="210A06"/>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27" name="Google Shape;2628;p41">
              <a:extLst>
                <a:ext uri="{FF2B5EF4-FFF2-40B4-BE49-F238E27FC236}">
                  <a16:creationId xmlns="" xmlns:a16="http://schemas.microsoft.com/office/drawing/2014/main" id="{5A85EABB-C797-5249-9FC3-2E6B92B77EFB}"/>
                </a:ext>
              </a:extLst>
            </p:cNvPr>
            <p:cNvSpPr/>
            <p:nvPr/>
          </p:nvSpPr>
          <p:spPr>
            <a:xfrm>
              <a:off x="1915400" y="2386825"/>
              <a:ext cx="641150" cy="595550"/>
            </a:xfrm>
            <a:custGeom>
              <a:avLst/>
              <a:gdLst/>
              <a:ahLst/>
              <a:cxnLst/>
              <a:rect l="l" t="t" r="r" b="b"/>
              <a:pathLst>
                <a:path w="25646" h="23822" fill="none" extrusionOk="0">
                  <a:moveTo>
                    <a:pt x="8837" y="241"/>
                  </a:moveTo>
                  <a:lnTo>
                    <a:pt x="8837" y="241"/>
                  </a:lnTo>
                  <a:lnTo>
                    <a:pt x="9941" y="97"/>
                  </a:lnTo>
                  <a:lnTo>
                    <a:pt x="11094" y="1"/>
                  </a:lnTo>
                  <a:lnTo>
                    <a:pt x="12247" y="1"/>
                  </a:lnTo>
                  <a:lnTo>
                    <a:pt x="13447" y="97"/>
                  </a:lnTo>
                  <a:lnTo>
                    <a:pt x="14648" y="289"/>
                  </a:lnTo>
                  <a:lnTo>
                    <a:pt x="15849" y="577"/>
                  </a:lnTo>
                  <a:lnTo>
                    <a:pt x="17001" y="961"/>
                  </a:lnTo>
                  <a:lnTo>
                    <a:pt x="18154" y="1441"/>
                  </a:lnTo>
                  <a:lnTo>
                    <a:pt x="19258" y="2018"/>
                  </a:lnTo>
                  <a:lnTo>
                    <a:pt x="20315" y="2642"/>
                  </a:lnTo>
                  <a:lnTo>
                    <a:pt x="20843" y="3026"/>
                  </a:lnTo>
                  <a:lnTo>
                    <a:pt x="21323" y="3410"/>
                  </a:lnTo>
                  <a:lnTo>
                    <a:pt x="21756" y="3843"/>
                  </a:lnTo>
                  <a:lnTo>
                    <a:pt x="22188" y="4275"/>
                  </a:lnTo>
                  <a:lnTo>
                    <a:pt x="22620" y="4707"/>
                  </a:lnTo>
                  <a:lnTo>
                    <a:pt x="23004" y="5187"/>
                  </a:lnTo>
                  <a:lnTo>
                    <a:pt x="23388" y="5716"/>
                  </a:lnTo>
                  <a:lnTo>
                    <a:pt x="23725" y="6244"/>
                  </a:lnTo>
                  <a:lnTo>
                    <a:pt x="24061" y="6820"/>
                  </a:lnTo>
                  <a:lnTo>
                    <a:pt x="24349" y="7397"/>
                  </a:lnTo>
                  <a:lnTo>
                    <a:pt x="24589" y="7973"/>
                  </a:lnTo>
                  <a:lnTo>
                    <a:pt x="24781" y="8597"/>
                  </a:lnTo>
                  <a:lnTo>
                    <a:pt x="24781" y="8597"/>
                  </a:lnTo>
                  <a:lnTo>
                    <a:pt x="25165" y="9894"/>
                  </a:lnTo>
                  <a:lnTo>
                    <a:pt x="25406" y="11094"/>
                  </a:lnTo>
                  <a:lnTo>
                    <a:pt x="25598" y="12247"/>
                  </a:lnTo>
                  <a:lnTo>
                    <a:pt x="25646" y="13352"/>
                  </a:lnTo>
                  <a:lnTo>
                    <a:pt x="25646" y="14312"/>
                  </a:lnTo>
                  <a:lnTo>
                    <a:pt x="25550" y="15273"/>
                  </a:lnTo>
                  <a:lnTo>
                    <a:pt x="25406" y="16137"/>
                  </a:lnTo>
                  <a:lnTo>
                    <a:pt x="25165" y="16954"/>
                  </a:lnTo>
                  <a:lnTo>
                    <a:pt x="24877" y="17722"/>
                  </a:lnTo>
                  <a:lnTo>
                    <a:pt x="24541" y="18394"/>
                  </a:lnTo>
                  <a:lnTo>
                    <a:pt x="24157" y="19067"/>
                  </a:lnTo>
                  <a:lnTo>
                    <a:pt x="23725" y="19643"/>
                  </a:lnTo>
                  <a:lnTo>
                    <a:pt x="23244" y="20171"/>
                  </a:lnTo>
                  <a:lnTo>
                    <a:pt x="22764" y="20699"/>
                  </a:lnTo>
                  <a:lnTo>
                    <a:pt x="22236" y="21132"/>
                  </a:lnTo>
                  <a:lnTo>
                    <a:pt x="21708" y="21516"/>
                  </a:lnTo>
                  <a:lnTo>
                    <a:pt x="21131" y="21900"/>
                  </a:lnTo>
                  <a:lnTo>
                    <a:pt x="20603" y="22188"/>
                  </a:lnTo>
                  <a:lnTo>
                    <a:pt x="20027" y="22476"/>
                  </a:lnTo>
                  <a:lnTo>
                    <a:pt x="19450" y="22765"/>
                  </a:lnTo>
                  <a:lnTo>
                    <a:pt x="18394" y="23149"/>
                  </a:lnTo>
                  <a:lnTo>
                    <a:pt x="17433" y="23437"/>
                  </a:lnTo>
                  <a:lnTo>
                    <a:pt x="16569" y="23629"/>
                  </a:lnTo>
                  <a:lnTo>
                    <a:pt x="15897" y="23725"/>
                  </a:lnTo>
                  <a:lnTo>
                    <a:pt x="15320" y="23821"/>
                  </a:lnTo>
                  <a:lnTo>
                    <a:pt x="15320" y="23821"/>
                  </a:lnTo>
                  <a:lnTo>
                    <a:pt x="15704" y="23773"/>
                  </a:lnTo>
                  <a:lnTo>
                    <a:pt x="16089" y="23629"/>
                  </a:lnTo>
                  <a:lnTo>
                    <a:pt x="16425" y="23485"/>
                  </a:lnTo>
                  <a:lnTo>
                    <a:pt x="16761" y="23341"/>
                  </a:lnTo>
                  <a:lnTo>
                    <a:pt x="17049" y="23101"/>
                  </a:lnTo>
                  <a:lnTo>
                    <a:pt x="17337" y="22909"/>
                  </a:lnTo>
                  <a:lnTo>
                    <a:pt x="17818" y="22428"/>
                  </a:lnTo>
                  <a:lnTo>
                    <a:pt x="18202" y="21948"/>
                  </a:lnTo>
                  <a:lnTo>
                    <a:pt x="18490" y="21516"/>
                  </a:lnTo>
                  <a:lnTo>
                    <a:pt x="18730" y="21132"/>
                  </a:lnTo>
                  <a:lnTo>
                    <a:pt x="18730" y="21132"/>
                  </a:lnTo>
                  <a:lnTo>
                    <a:pt x="19114" y="21228"/>
                  </a:lnTo>
                  <a:lnTo>
                    <a:pt x="19498" y="21228"/>
                  </a:lnTo>
                  <a:lnTo>
                    <a:pt x="19979" y="21180"/>
                  </a:lnTo>
                  <a:lnTo>
                    <a:pt x="20507" y="21036"/>
                  </a:lnTo>
                  <a:lnTo>
                    <a:pt x="20795" y="20940"/>
                  </a:lnTo>
                  <a:lnTo>
                    <a:pt x="21083" y="20748"/>
                  </a:lnTo>
                  <a:lnTo>
                    <a:pt x="21323" y="20555"/>
                  </a:lnTo>
                  <a:lnTo>
                    <a:pt x="21612" y="20315"/>
                  </a:lnTo>
                  <a:lnTo>
                    <a:pt x="21804" y="19979"/>
                  </a:lnTo>
                  <a:lnTo>
                    <a:pt x="22044" y="19643"/>
                  </a:lnTo>
                  <a:lnTo>
                    <a:pt x="22044" y="19643"/>
                  </a:lnTo>
                  <a:lnTo>
                    <a:pt x="22236" y="19115"/>
                  </a:lnTo>
                  <a:lnTo>
                    <a:pt x="22428" y="18634"/>
                  </a:lnTo>
                  <a:lnTo>
                    <a:pt x="22476" y="18202"/>
                  </a:lnTo>
                  <a:lnTo>
                    <a:pt x="22476" y="17818"/>
                  </a:lnTo>
                  <a:lnTo>
                    <a:pt x="22476" y="17434"/>
                  </a:lnTo>
                  <a:lnTo>
                    <a:pt x="22380" y="17098"/>
                  </a:lnTo>
                  <a:lnTo>
                    <a:pt x="22236" y="16761"/>
                  </a:lnTo>
                  <a:lnTo>
                    <a:pt x="22092" y="16521"/>
                  </a:lnTo>
                  <a:lnTo>
                    <a:pt x="21900" y="16233"/>
                  </a:lnTo>
                  <a:lnTo>
                    <a:pt x="21660" y="16041"/>
                  </a:lnTo>
                  <a:lnTo>
                    <a:pt x="21227" y="15657"/>
                  </a:lnTo>
                  <a:lnTo>
                    <a:pt x="20747" y="15369"/>
                  </a:lnTo>
                  <a:lnTo>
                    <a:pt x="20363" y="15225"/>
                  </a:lnTo>
                  <a:lnTo>
                    <a:pt x="15224" y="12151"/>
                  </a:lnTo>
                  <a:lnTo>
                    <a:pt x="15224" y="12151"/>
                  </a:lnTo>
                  <a:lnTo>
                    <a:pt x="15032" y="11719"/>
                  </a:lnTo>
                  <a:lnTo>
                    <a:pt x="14600" y="10566"/>
                  </a:lnTo>
                  <a:lnTo>
                    <a:pt x="14312" y="9798"/>
                  </a:lnTo>
                  <a:lnTo>
                    <a:pt x="14072" y="8933"/>
                  </a:lnTo>
                  <a:lnTo>
                    <a:pt x="13783" y="8069"/>
                  </a:lnTo>
                  <a:lnTo>
                    <a:pt x="13591" y="7108"/>
                  </a:lnTo>
                  <a:lnTo>
                    <a:pt x="13591" y="7108"/>
                  </a:lnTo>
                  <a:lnTo>
                    <a:pt x="13591" y="7685"/>
                  </a:lnTo>
                  <a:lnTo>
                    <a:pt x="13447" y="8261"/>
                  </a:lnTo>
                  <a:lnTo>
                    <a:pt x="13159" y="9558"/>
                  </a:lnTo>
                  <a:lnTo>
                    <a:pt x="13063" y="10182"/>
                  </a:lnTo>
                  <a:lnTo>
                    <a:pt x="13015" y="10758"/>
                  </a:lnTo>
                  <a:lnTo>
                    <a:pt x="13015" y="10998"/>
                  </a:lnTo>
                  <a:lnTo>
                    <a:pt x="13063" y="11239"/>
                  </a:lnTo>
                  <a:lnTo>
                    <a:pt x="13159" y="11431"/>
                  </a:lnTo>
                  <a:lnTo>
                    <a:pt x="13303" y="11623"/>
                  </a:lnTo>
                  <a:lnTo>
                    <a:pt x="9077" y="10566"/>
                  </a:lnTo>
                  <a:lnTo>
                    <a:pt x="9077" y="10566"/>
                  </a:lnTo>
                  <a:lnTo>
                    <a:pt x="9077" y="9990"/>
                  </a:lnTo>
                  <a:lnTo>
                    <a:pt x="9125" y="9366"/>
                  </a:lnTo>
                  <a:lnTo>
                    <a:pt x="9221" y="8693"/>
                  </a:lnTo>
                  <a:lnTo>
                    <a:pt x="9317" y="8069"/>
                  </a:lnTo>
                  <a:lnTo>
                    <a:pt x="9605" y="7060"/>
                  </a:lnTo>
                  <a:lnTo>
                    <a:pt x="9701" y="6676"/>
                  </a:lnTo>
                  <a:lnTo>
                    <a:pt x="9701" y="6676"/>
                  </a:lnTo>
                  <a:lnTo>
                    <a:pt x="9509" y="6772"/>
                  </a:lnTo>
                  <a:lnTo>
                    <a:pt x="9365" y="6964"/>
                  </a:lnTo>
                  <a:lnTo>
                    <a:pt x="9077" y="7397"/>
                  </a:lnTo>
                  <a:lnTo>
                    <a:pt x="8837" y="7877"/>
                  </a:lnTo>
                  <a:lnTo>
                    <a:pt x="8645" y="8405"/>
                  </a:lnTo>
                  <a:lnTo>
                    <a:pt x="8549" y="8933"/>
                  </a:lnTo>
                  <a:lnTo>
                    <a:pt x="8453" y="9462"/>
                  </a:lnTo>
                  <a:lnTo>
                    <a:pt x="8357" y="10422"/>
                  </a:lnTo>
                  <a:lnTo>
                    <a:pt x="5283" y="9654"/>
                  </a:lnTo>
                  <a:lnTo>
                    <a:pt x="5283" y="9654"/>
                  </a:lnTo>
                  <a:lnTo>
                    <a:pt x="5475" y="8789"/>
                  </a:lnTo>
                  <a:lnTo>
                    <a:pt x="5715" y="7973"/>
                  </a:lnTo>
                  <a:lnTo>
                    <a:pt x="5907" y="7589"/>
                  </a:lnTo>
                  <a:lnTo>
                    <a:pt x="6051" y="7204"/>
                  </a:lnTo>
                  <a:lnTo>
                    <a:pt x="6051" y="7204"/>
                  </a:lnTo>
                  <a:lnTo>
                    <a:pt x="5331" y="7637"/>
                  </a:lnTo>
                  <a:lnTo>
                    <a:pt x="4707" y="8117"/>
                  </a:lnTo>
                  <a:lnTo>
                    <a:pt x="4130" y="8645"/>
                  </a:lnTo>
                  <a:lnTo>
                    <a:pt x="3602" y="9221"/>
                  </a:lnTo>
                  <a:lnTo>
                    <a:pt x="3122" y="9846"/>
                  </a:lnTo>
                  <a:lnTo>
                    <a:pt x="2738" y="10422"/>
                  </a:lnTo>
                  <a:lnTo>
                    <a:pt x="2401" y="11046"/>
                  </a:lnTo>
                  <a:lnTo>
                    <a:pt x="2065" y="11671"/>
                  </a:lnTo>
                  <a:lnTo>
                    <a:pt x="1825" y="12247"/>
                  </a:lnTo>
                  <a:lnTo>
                    <a:pt x="1633" y="12775"/>
                  </a:lnTo>
                  <a:lnTo>
                    <a:pt x="1345" y="13688"/>
                  </a:lnTo>
                  <a:lnTo>
                    <a:pt x="1201" y="14312"/>
                  </a:lnTo>
                  <a:lnTo>
                    <a:pt x="1153" y="14552"/>
                  </a:lnTo>
                  <a:lnTo>
                    <a:pt x="1153" y="14552"/>
                  </a:lnTo>
                  <a:lnTo>
                    <a:pt x="817" y="13928"/>
                  </a:lnTo>
                  <a:lnTo>
                    <a:pt x="577" y="13304"/>
                  </a:lnTo>
                  <a:lnTo>
                    <a:pt x="384" y="12631"/>
                  </a:lnTo>
                  <a:lnTo>
                    <a:pt x="192" y="12055"/>
                  </a:lnTo>
                  <a:lnTo>
                    <a:pt x="96" y="11431"/>
                  </a:lnTo>
                  <a:lnTo>
                    <a:pt x="0" y="10806"/>
                  </a:lnTo>
                  <a:lnTo>
                    <a:pt x="0" y="10230"/>
                  </a:lnTo>
                  <a:lnTo>
                    <a:pt x="0" y="9606"/>
                  </a:lnTo>
                  <a:lnTo>
                    <a:pt x="48" y="9029"/>
                  </a:lnTo>
                  <a:lnTo>
                    <a:pt x="144" y="8453"/>
                  </a:lnTo>
                  <a:lnTo>
                    <a:pt x="240" y="7925"/>
                  </a:lnTo>
                  <a:lnTo>
                    <a:pt x="432" y="7348"/>
                  </a:lnTo>
                  <a:lnTo>
                    <a:pt x="625" y="6820"/>
                  </a:lnTo>
                  <a:lnTo>
                    <a:pt x="817" y="6292"/>
                  </a:lnTo>
                  <a:lnTo>
                    <a:pt x="1105" y="5812"/>
                  </a:lnTo>
                  <a:lnTo>
                    <a:pt x="1393" y="5331"/>
                  </a:lnTo>
                  <a:lnTo>
                    <a:pt x="1681" y="4851"/>
                  </a:lnTo>
                  <a:lnTo>
                    <a:pt x="2017" y="4371"/>
                  </a:lnTo>
                  <a:lnTo>
                    <a:pt x="2401" y="3939"/>
                  </a:lnTo>
                  <a:lnTo>
                    <a:pt x="2786" y="3506"/>
                  </a:lnTo>
                  <a:lnTo>
                    <a:pt x="3218" y="3122"/>
                  </a:lnTo>
                  <a:lnTo>
                    <a:pt x="3650" y="2738"/>
                  </a:lnTo>
                  <a:lnTo>
                    <a:pt x="4563" y="2066"/>
                  </a:lnTo>
                  <a:lnTo>
                    <a:pt x="5571" y="1441"/>
                  </a:lnTo>
                  <a:lnTo>
                    <a:pt x="6628" y="961"/>
                  </a:lnTo>
                  <a:lnTo>
                    <a:pt x="7732" y="529"/>
                  </a:lnTo>
                  <a:lnTo>
                    <a:pt x="8309" y="385"/>
                  </a:lnTo>
                  <a:lnTo>
                    <a:pt x="8837" y="241"/>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28" name="Google Shape;2629;p41">
              <a:extLst>
                <a:ext uri="{FF2B5EF4-FFF2-40B4-BE49-F238E27FC236}">
                  <a16:creationId xmlns="" xmlns:a16="http://schemas.microsoft.com/office/drawing/2014/main" id="{194E2984-1476-82A2-88A3-8713F5775653}"/>
                </a:ext>
              </a:extLst>
            </p:cNvPr>
            <p:cNvSpPr/>
            <p:nvPr/>
          </p:nvSpPr>
          <p:spPr>
            <a:xfrm>
              <a:off x="2048675" y="2421650"/>
              <a:ext cx="92450" cy="37250"/>
            </a:xfrm>
            <a:custGeom>
              <a:avLst/>
              <a:gdLst/>
              <a:ahLst/>
              <a:cxnLst/>
              <a:rect l="l" t="t" r="r" b="b"/>
              <a:pathLst>
                <a:path w="3698" h="1490" extrusionOk="0">
                  <a:moveTo>
                    <a:pt x="1969" y="0"/>
                  </a:moveTo>
                  <a:lnTo>
                    <a:pt x="1489" y="48"/>
                  </a:lnTo>
                  <a:lnTo>
                    <a:pt x="1009" y="144"/>
                  </a:lnTo>
                  <a:lnTo>
                    <a:pt x="624" y="289"/>
                  </a:lnTo>
                  <a:lnTo>
                    <a:pt x="288" y="433"/>
                  </a:lnTo>
                  <a:lnTo>
                    <a:pt x="48" y="625"/>
                  </a:lnTo>
                  <a:lnTo>
                    <a:pt x="0" y="721"/>
                  </a:lnTo>
                  <a:lnTo>
                    <a:pt x="0" y="865"/>
                  </a:lnTo>
                  <a:lnTo>
                    <a:pt x="0" y="961"/>
                  </a:lnTo>
                  <a:lnTo>
                    <a:pt x="96" y="1057"/>
                  </a:lnTo>
                  <a:lnTo>
                    <a:pt x="288" y="1249"/>
                  </a:lnTo>
                  <a:lnTo>
                    <a:pt x="576" y="1393"/>
                  </a:lnTo>
                  <a:lnTo>
                    <a:pt x="864" y="1441"/>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02" y="240"/>
                  </a:lnTo>
                  <a:lnTo>
                    <a:pt x="3506" y="192"/>
                  </a:lnTo>
                  <a:lnTo>
                    <a:pt x="3266" y="96"/>
                  </a:lnTo>
                  <a:lnTo>
                    <a:pt x="2882" y="0"/>
                  </a:lnTo>
                  <a:close/>
                </a:path>
              </a:pathLst>
            </a:custGeom>
            <a:solidFill>
              <a:srgbClr val="422D29"/>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29" name="Google Shape;2630;p41">
              <a:extLst>
                <a:ext uri="{FF2B5EF4-FFF2-40B4-BE49-F238E27FC236}">
                  <a16:creationId xmlns="" xmlns:a16="http://schemas.microsoft.com/office/drawing/2014/main" id="{B328B2A4-46FA-B94F-CD1E-D4781E9AACD5}"/>
                </a:ext>
              </a:extLst>
            </p:cNvPr>
            <p:cNvSpPr/>
            <p:nvPr/>
          </p:nvSpPr>
          <p:spPr>
            <a:xfrm>
              <a:off x="2048675" y="2421650"/>
              <a:ext cx="92450" cy="37250"/>
            </a:xfrm>
            <a:custGeom>
              <a:avLst/>
              <a:gdLst/>
              <a:ahLst/>
              <a:cxnLst/>
              <a:rect l="l" t="t" r="r" b="b"/>
              <a:pathLst>
                <a:path w="3698" h="1490" fill="none" extrusionOk="0">
                  <a:moveTo>
                    <a:pt x="2449" y="0"/>
                  </a:moveTo>
                  <a:lnTo>
                    <a:pt x="2449" y="0"/>
                  </a:lnTo>
                  <a:lnTo>
                    <a:pt x="1969" y="0"/>
                  </a:lnTo>
                  <a:lnTo>
                    <a:pt x="1489" y="48"/>
                  </a:lnTo>
                  <a:lnTo>
                    <a:pt x="1009" y="144"/>
                  </a:lnTo>
                  <a:lnTo>
                    <a:pt x="624" y="289"/>
                  </a:lnTo>
                  <a:lnTo>
                    <a:pt x="288" y="433"/>
                  </a:lnTo>
                  <a:lnTo>
                    <a:pt x="48" y="625"/>
                  </a:lnTo>
                  <a:lnTo>
                    <a:pt x="0" y="721"/>
                  </a:lnTo>
                  <a:lnTo>
                    <a:pt x="0" y="865"/>
                  </a:lnTo>
                  <a:lnTo>
                    <a:pt x="0" y="961"/>
                  </a:lnTo>
                  <a:lnTo>
                    <a:pt x="96" y="1057"/>
                  </a:lnTo>
                  <a:lnTo>
                    <a:pt x="96" y="1057"/>
                  </a:lnTo>
                  <a:lnTo>
                    <a:pt x="288" y="1249"/>
                  </a:lnTo>
                  <a:lnTo>
                    <a:pt x="576" y="1393"/>
                  </a:lnTo>
                  <a:lnTo>
                    <a:pt x="864" y="1441"/>
                  </a:lnTo>
                  <a:lnTo>
                    <a:pt x="1249" y="1489"/>
                  </a:lnTo>
                  <a:lnTo>
                    <a:pt x="1249" y="1489"/>
                  </a:lnTo>
                  <a:lnTo>
                    <a:pt x="1681" y="1441"/>
                  </a:lnTo>
                  <a:lnTo>
                    <a:pt x="2161" y="1393"/>
                  </a:lnTo>
                  <a:lnTo>
                    <a:pt x="2593" y="1249"/>
                  </a:lnTo>
                  <a:lnTo>
                    <a:pt x="2978" y="1105"/>
                  </a:lnTo>
                  <a:lnTo>
                    <a:pt x="3314" y="913"/>
                  </a:lnTo>
                  <a:lnTo>
                    <a:pt x="3554" y="721"/>
                  </a:lnTo>
                  <a:lnTo>
                    <a:pt x="3698" y="529"/>
                  </a:lnTo>
                  <a:lnTo>
                    <a:pt x="3698" y="433"/>
                  </a:lnTo>
                  <a:lnTo>
                    <a:pt x="3650" y="337"/>
                  </a:lnTo>
                  <a:lnTo>
                    <a:pt x="3650" y="337"/>
                  </a:lnTo>
                  <a:lnTo>
                    <a:pt x="3602" y="240"/>
                  </a:lnTo>
                  <a:lnTo>
                    <a:pt x="3506" y="192"/>
                  </a:lnTo>
                  <a:lnTo>
                    <a:pt x="3266" y="96"/>
                  </a:lnTo>
                  <a:lnTo>
                    <a:pt x="2882" y="0"/>
                  </a:lnTo>
                  <a:lnTo>
                    <a:pt x="2449"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30" name="Google Shape;2631;p41">
              <a:extLst>
                <a:ext uri="{FF2B5EF4-FFF2-40B4-BE49-F238E27FC236}">
                  <a16:creationId xmlns="" xmlns:a16="http://schemas.microsoft.com/office/drawing/2014/main" id="{BFBC1FAC-6E35-83A4-DC5F-1602FEE5A898}"/>
                </a:ext>
              </a:extLst>
            </p:cNvPr>
            <p:cNvSpPr/>
            <p:nvPr/>
          </p:nvSpPr>
          <p:spPr>
            <a:xfrm>
              <a:off x="2099100" y="2457675"/>
              <a:ext cx="51650" cy="33625"/>
            </a:xfrm>
            <a:custGeom>
              <a:avLst/>
              <a:gdLst/>
              <a:ahLst/>
              <a:cxnLst/>
              <a:rect l="l" t="t" r="r" b="b"/>
              <a:pathLst>
                <a:path w="2066" h="1345" extrusionOk="0">
                  <a:moveTo>
                    <a:pt x="1585" y="0"/>
                  </a:moveTo>
                  <a:lnTo>
                    <a:pt x="1249" y="48"/>
                  </a:lnTo>
                  <a:lnTo>
                    <a:pt x="961" y="144"/>
                  </a:lnTo>
                  <a:lnTo>
                    <a:pt x="624" y="336"/>
                  </a:lnTo>
                  <a:lnTo>
                    <a:pt x="336" y="528"/>
                  </a:lnTo>
                  <a:lnTo>
                    <a:pt x="144" y="720"/>
                  </a:lnTo>
                  <a:lnTo>
                    <a:pt x="0" y="913"/>
                  </a:lnTo>
                  <a:lnTo>
                    <a:pt x="0" y="1009"/>
                  </a:lnTo>
                  <a:lnTo>
                    <a:pt x="48" y="1105"/>
                  </a:lnTo>
                  <a:lnTo>
                    <a:pt x="96" y="1201"/>
                  </a:lnTo>
                  <a:lnTo>
                    <a:pt x="192" y="1249"/>
                  </a:lnTo>
                  <a:lnTo>
                    <a:pt x="43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777" y="48"/>
                  </a:lnTo>
                  <a:lnTo>
                    <a:pt x="1585" y="0"/>
                  </a:lnTo>
                  <a:close/>
                </a:path>
              </a:pathLst>
            </a:custGeom>
            <a:solidFill>
              <a:srgbClr val="422D29"/>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31" name="Google Shape;2632;p41">
              <a:extLst>
                <a:ext uri="{FF2B5EF4-FFF2-40B4-BE49-F238E27FC236}">
                  <a16:creationId xmlns="" xmlns:a16="http://schemas.microsoft.com/office/drawing/2014/main" id="{7AD3397C-86AA-CBDB-DE75-76CDB979D6B3}"/>
                </a:ext>
              </a:extLst>
            </p:cNvPr>
            <p:cNvSpPr/>
            <p:nvPr/>
          </p:nvSpPr>
          <p:spPr>
            <a:xfrm>
              <a:off x="2099100" y="2457675"/>
              <a:ext cx="51650" cy="33625"/>
            </a:xfrm>
            <a:custGeom>
              <a:avLst/>
              <a:gdLst/>
              <a:ahLst/>
              <a:cxnLst/>
              <a:rect l="l" t="t" r="r" b="b"/>
              <a:pathLst>
                <a:path w="2066" h="1345" fill="none" extrusionOk="0">
                  <a:moveTo>
                    <a:pt x="1585" y="0"/>
                  </a:moveTo>
                  <a:lnTo>
                    <a:pt x="1585" y="0"/>
                  </a:lnTo>
                  <a:lnTo>
                    <a:pt x="1249" y="48"/>
                  </a:lnTo>
                  <a:lnTo>
                    <a:pt x="961" y="144"/>
                  </a:lnTo>
                  <a:lnTo>
                    <a:pt x="624" y="336"/>
                  </a:lnTo>
                  <a:lnTo>
                    <a:pt x="336" y="528"/>
                  </a:lnTo>
                  <a:lnTo>
                    <a:pt x="144" y="720"/>
                  </a:lnTo>
                  <a:lnTo>
                    <a:pt x="0" y="913"/>
                  </a:lnTo>
                  <a:lnTo>
                    <a:pt x="0" y="1009"/>
                  </a:lnTo>
                  <a:lnTo>
                    <a:pt x="48" y="1105"/>
                  </a:lnTo>
                  <a:lnTo>
                    <a:pt x="96" y="1201"/>
                  </a:lnTo>
                  <a:lnTo>
                    <a:pt x="192" y="1249"/>
                  </a:lnTo>
                  <a:lnTo>
                    <a:pt x="192" y="1249"/>
                  </a:lnTo>
                  <a:lnTo>
                    <a:pt x="432" y="1345"/>
                  </a:lnTo>
                  <a:lnTo>
                    <a:pt x="672" y="1345"/>
                  </a:lnTo>
                  <a:lnTo>
                    <a:pt x="672" y="1345"/>
                  </a:lnTo>
                  <a:lnTo>
                    <a:pt x="961" y="1297"/>
                  </a:lnTo>
                  <a:lnTo>
                    <a:pt x="1249" y="1249"/>
                  </a:lnTo>
                  <a:lnTo>
                    <a:pt x="1537" y="1105"/>
                  </a:lnTo>
                  <a:lnTo>
                    <a:pt x="1777" y="913"/>
                  </a:lnTo>
                  <a:lnTo>
                    <a:pt x="1921" y="720"/>
                  </a:lnTo>
                  <a:lnTo>
                    <a:pt x="2065" y="528"/>
                  </a:lnTo>
                  <a:lnTo>
                    <a:pt x="2065" y="336"/>
                  </a:lnTo>
                  <a:lnTo>
                    <a:pt x="2017" y="240"/>
                  </a:lnTo>
                  <a:lnTo>
                    <a:pt x="1969" y="144"/>
                  </a:lnTo>
                  <a:lnTo>
                    <a:pt x="1969" y="144"/>
                  </a:lnTo>
                  <a:lnTo>
                    <a:pt x="1777" y="48"/>
                  </a:lnTo>
                  <a:lnTo>
                    <a:pt x="1585"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32" name="Google Shape;2633;p41">
              <a:extLst>
                <a:ext uri="{FF2B5EF4-FFF2-40B4-BE49-F238E27FC236}">
                  <a16:creationId xmlns="" xmlns:a16="http://schemas.microsoft.com/office/drawing/2014/main" id="{4BFAF0D3-DE19-56F4-0660-D895B2236A1E}"/>
                </a:ext>
              </a:extLst>
            </p:cNvPr>
            <p:cNvSpPr/>
            <p:nvPr/>
          </p:nvSpPr>
          <p:spPr>
            <a:xfrm>
              <a:off x="2449675" y="2594525"/>
              <a:ext cx="37250" cy="61275"/>
            </a:xfrm>
            <a:custGeom>
              <a:avLst/>
              <a:gdLst/>
              <a:ahLst/>
              <a:cxnLst/>
              <a:rect l="l" t="t" r="r" b="b"/>
              <a:pathLst>
                <a:path w="1490" h="2451" extrusionOk="0">
                  <a:moveTo>
                    <a:pt x="385" y="1"/>
                  </a:moveTo>
                  <a:lnTo>
                    <a:pt x="241" y="49"/>
                  </a:lnTo>
                  <a:lnTo>
                    <a:pt x="145" y="97"/>
                  </a:lnTo>
                  <a:lnTo>
                    <a:pt x="96" y="241"/>
                  </a:lnTo>
                  <a:lnTo>
                    <a:pt x="48" y="385"/>
                  </a:lnTo>
                  <a:lnTo>
                    <a:pt x="0" y="769"/>
                  </a:lnTo>
                  <a:lnTo>
                    <a:pt x="0" y="1202"/>
                  </a:lnTo>
                  <a:lnTo>
                    <a:pt x="145" y="1682"/>
                  </a:lnTo>
                  <a:lnTo>
                    <a:pt x="337" y="2066"/>
                  </a:lnTo>
                  <a:lnTo>
                    <a:pt x="433" y="2210"/>
                  </a:lnTo>
                  <a:lnTo>
                    <a:pt x="577" y="2354"/>
                  </a:lnTo>
                  <a:lnTo>
                    <a:pt x="721" y="2402"/>
                  </a:lnTo>
                  <a:lnTo>
                    <a:pt x="913"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385" y="1"/>
                  </a:lnTo>
                  <a:close/>
                </a:path>
              </a:pathLst>
            </a:custGeom>
            <a:solidFill>
              <a:srgbClr val="422D29"/>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33" name="Google Shape;2634;p41">
              <a:extLst>
                <a:ext uri="{FF2B5EF4-FFF2-40B4-BE49-F238E27FC236}">
                  <a16:creationId xmlns="" xmlns:a16="http://schemas.microsoft.com/office/drawing/2014/main" id="{2EEAE1B2-6F37-3574-5373-418CA9B423CE}"/>
                </a:ext>
              </a:extLst>
            </p:cNvPr>
            <p:cNvSpPr/>
            <p:nvPr/>
          </p:nvSpPr>
          <p:spPr>
            <a:xfrm>
              <a:off x="2449675" y="2594525"/>
              <a:ext cx="37250" cy="61275"/>
            </a:xfrm>
            <a:custGeom>
              <a:avLst/>
              <a:gdLst/>
              <a:ahLst/>
              <a:cxnLst/>
              <a:rect l="l" t="t" r="r" b="b"/>
              <a:pathLst>
                <a:path w="1490" h="2451" fill="none" extrusionOk="0">
                  <a:moveTo>
                    <a:pt x="385" y="1"/>
                  </a:moveTo>
                  <a:lnTo>
                    <a:pt x="385" y="1"/>
                  </a:lnTo>
                  <a:lnTo>
                    <a:pt x="241" y="49"/>
                  </a:lnTo>
                  <a:lnTo>
                    <a:pt x="145" y="97"/>
                  </a:lnTo>
                  <a:lnTo>
                    <a:pt x="96" y="241"/>
                  </a:lnTo>
                  <a:lnTo>
                    <a:pt x="48" y="385"/>
                  </a:lnTo>
                  <a:lnTo>
                    <a:pt x="0" y="769"/>
                  </a:lnTo>
                  <a:lnTo>
                    <a:pt x="0" y="1202"/>
                  </a:lnTo>
                  <a:lnTo>
                    <a:pt x="0" y="1202"/>
                  </a:lnTo>
                  <a:lnTo>
                    <a:pt x="145" y="1682"/>
                  </a:lnTo>
                  <a:lnTo>
                    <a:pt x="337" y="2066"/>
                  </a:lnTo>
                  <a:lnTo>
                    <a:pt x="433" y="2210"/>
                  </a:lnTo>
                  <a:lnTo>
                    <a:pt x="577" y="2354"/>
                  </a:lnTo>
                  <a:lnTo>
                    <a:pt x="721" y="2402"/>
                  </a:lnTo>
                  <a:lnTo>
                    <a:pt x="913" y="2450"/>
                  </a:lnTo>
                  <a:lnTo>
                    <a:pt x="913" y="2450"/>
                  </a:lnTo>
                  <a:lnTo>
                    <a:pt x="961" y="2450"/>
                  </a:lnTo>
                  <a:lnTo>
                    <a:pt x="961" y="2450"/>
                  </a:lnTo>
                  <a:lnTo>
                    <a:pt x="1105" y="2402"/>
                  </a:lnTo>
                  <a:lnTo>
                    <a:pt x="1249" y="2306"/>
                  </a:lnTo>
                  <a:lnTo>
                    <a:pt x="1393" y="2210"/>
                  </a:lnTo>
                  <a:lnTo>
                    <a:pt x="1441" y="2066"/>
                  </a:lnTo>
                  <a:lnTo>
                    <a:pt x="1489" y="1922"/>
                  </a:lnTo>
                  <a:lnTo>
                    <a:pt x="1489" y="1730"/>
                  </a:lnTo>
                  <a:lnTo>
                    <a:pt x="1441" y="1346"/>
                  </a:lnTo>
                  <a:lnTo>
                    <a:pt x="1345" y="913"/>
                  </a:lnTo>
                  <a:lnTo>
                    <a:pt x="1105" y="529"/>
                  </a:lnTo>
                  <a:lnTo>
                    <a:pt x="865" y="241"/>
                  </a:lnTo>
                  <a:lnTo>
                    <a:pt x="673" y="97"/>
                  </a:lnTo>
                  <a:lnTo>
                    <a:pt x="529" y="49"/>
                  </a:lnTo>
                  <a:lnTo>
                    <a:pt x="529" y="49"/>
                  </a:lnTo>
                  <a:lnTo>
                    <a:pt x="385" y="1"/>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34" name="Google Shape;2635;p41">
              <a:extLst>
                <a:ext uri="{FF2B5EF4-FFF2-40B4-BE49-F238E27FC236}">
                  <a16:creationId xmlns="" xmlns:a16="http://schemas.microsoft.com/office/drawing/2014/main" id="{77EBEEF8-EF6B-A62A-A111-28C52F8AB406}"/>
                </a:ext>
              </a:extLst>
            </p:cNvPr>
            <p:cNvSpPr/>
            <p:nvPr/>
          </p:nvSpPr>
          <p:spPr>
            <a:xfrm>
              <a:off x="2412450" y="2611350"/>
              <a:ext cx="26450" cy="43250"/>
            </a:xfrm>
            <a:custGeom>
              <a:avLst/>
              <a:gdLst/>
              <a:ahLst/>
              <a:cxnLst/>
              <a:rect l="l" t="t" r="r" b="b"/>
              <a:pathLst>
                <a:path w="1058" h="1730" extrusionOk="0">
                  <a:moveTo>
                    <a:pt x="289" y="0"/>
                  </a:moveTo>
                  <a:lnTo>
                    <a:pt x="193" y="48"/>
                  </a:lnTo>
                  <a:lnTo>
                    <a:pt x="97" y="96"/>
                  </a:lnTo>
                  <a:lnTo>
                    <a:pt x="1" y="288"/>
                  </a:lnTo>
                  <a:lnTo>
                    <a:pt x="1" y="577"/>
                  </a:lnTo>
                  <a:lnTo>
                    <a:pt x="1" y="865"/>
                  </a:lnTo>
                  <a:lnTo>
                    <a:pt x="97" y="1201"/>
                  </a:lnTo>
                  <a:lnTo>
                    <a:pt x="241" y="1441"/>
                  </a:lnTo>
                  <a:lnTo>
                    <a:pt x="385" y="1633"/>
                  </a:lnTo>
                  <a:lnTo>
                    <a:pt x="529" y="1681"/>
                  </a:lnTo>
                  <a:lnTo>
                    <a:pt x="625"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289" y="0"/>
                  </a:lnTo>
                  <a:close/>
                </a:path>
              </a:pathLst>
            </a:custGeom>
            <a:solidFill>
              <a:srgbClr val="422D29"/>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35" name="Google Shape;2636;p41">
              <a:extLst>
                <a:ext uri="{FF2B5EF4-FFF2-40B4-BE49-F238E27FC236}">
                  <a16:creationId xmlns="" xmlns:a16="http://schemas.microsoft.com/office/drawing/2014/main" id="{9D8BFF6C-2A61-69FE-BBE2-59F6ECB2526F}"/>
                </a:ext>
              </a:extLst>
            </p:cNvPr>
            <p:cNvSpPr/>
            <p:nvPr/>
          </p:nvSpPr>
          <p:spPr>
            <a:xfrm>
              <a:off x="2412450" y="2611350"/>
              <a:ext cx="26450" cy="43250"/>
            </a:xfrm>
            <a:custGeom>
              <a:avLst/>
              <a:gdLst/>
              <a:ahLst/>
              <a:cxnLst/>
              <a:rect l="l" t="t" r="r" b="b"/>
              <a:pathLst>
                <a:path w="1058" h="1730" fill="none" extrusionOk="0">
                  <a:moveTo>
                    <a:pt x="289" y="0"/>
                  </a:moveTo>
                  <a:lnTo>
                    <a:pt x="289" y="0"/>
                  </a:lnTo>
                  <a:lnTo>
                    <a:pt x="193" y="48"/>
                  </a:lnTo>
                  <a:lnTo>
                    <a:pt x="97" y="96"/>
                  </a:lnTo>
                  <a:lnTo>
                    <a:pt x="1" y="288"/>
                  </a:lnTo>
                  <a:lnTo>
                    <a:pt x="1" y="577"/>
                  </a:lnTo>
                  <a:lnTo>
                    <a:pt x="1" y="865"/>
                  </a:lnTo>
                  <a:lnTo>
                    <a:pt x="1" y="865"/>
                  </a:lnTo>
                  <a:lnTo>
                    <a:pt x="97" y="1201"/>
                  </a:lnTo>
                  <a:lnTo>
                    <a:pt x="241" y="1441"/>
                  </a:lnTo>
                  <a:lnTo>
                    <a:pt x="385" y="1633"/>
                  </a:lnTo>
                  <a:lnTo>
                    <a:pt x="529" y="1681"/>
                  </a:lnTo>
                  <a:lnTo>
                    <a:pt x="625" y="1729"/>
                  </a:lnTo>
                  <a:lnTo>
                    <a:pt x="625" y="1729"/>
                  </a:lnTo>
                  <a:lnTo>
                    <a:pt x="673" y="1729"/>
                  </a:lnTo>
                  <a:lnTo>
                    <a:pt x="673" y="1729"/>
                  </a:lnTo>
                  <a:lnTo>
                    <a:pt x="769" y="1681"/>
                  </a:lnTo>
                  <a:lnTo>
                    <a:pt x="865" y="1633"/>
                  </a:lnTo>
                  <a:lnTo>
                    <a:pt x="961" y="1537"/>
                  </a:lnTo>
                  <a:lnTo>
                    <a:pt x="1009" y="1441"/>
                  </a:lnTo>
                  <a:lnTo>
                    <a:pt x="1057" y="1201"/>
                  </a:lnTo>
                  <a:lnTo>
                    <a:pt x="1009" y="961"/>
                  </a:lnTo>
                  <a:lnTo>
                    <a:pt x="913" y="673"/>
                  </a:lnTo>
                  <a:lnTo>
                    <a:pt x="769" y="385"/>
                  </a:lnTo>
                  <a:lnTo>
                    <a:pt x="577" y="192"/>
                  </a:lnTo>
                  <a:lnTo>
                    <a:pt x="385" y="48"/>
                  </a:lnTo>
                  <a:lnTo>
                    <a:pt x="385" y="48"/>
                  </a:lnTo>
                  <a:lnTo>
                    <a:pt x="289"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36" name="Google Shape;2637;p41">
              <a:extLst>
                <a:ext uri="{FF2B5EF4-FFF2-40B4-BE49-F238E27FC236}">
                  <a16:creationId xmlns="" xmlns:a16="http://schemas.microsoft.com/office/drawing/2014/main" id="{E82D6D9D-9B24-64B4-2C65-B06A318A289D}"/>
                </a:ext>
              </a:extLst>
            </p:cNvPr>
            <p:cNvSpPr/>
            <p:nvPr/>
          </p:nvSpPr>
          <p:spPr>
            <a:xfrm>
              <a:off x="1849350" y="2905500"/>
              <a:ext cx="462275" cy="253350"/>
            </a:xfrm>
            <a:custGeom>
              <a:avLst/>
              <a:gdLst/>
              <a:ahLst/>
              <a:cxnLst/>
              <a:rect l="l" t="t" r="r" b="b"/>
              <a:pathLst>
                <a:path w="18491" h="10134" extrusionOk="0">
                  <a:moveTo>
                    <a:pt x="1586" y="1"/>
                  </a:move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674" y="6580"/>
                  </a:lnTo>
                  <a:lnTo>
                    <a:pt x="17434" y="6244"/>
                  </a:lnTo>
                  <a:lnTo>
                    <a:pt x="17146" y="5956"/>
                  </a:lnTo>
                  <a:lnTo>
                    <a:pt x="16858" y="5716"/>
                  </a:lnTo>
                  <a:lnTo>
                    <a:pt x="16473" y="5523"/>
                  </a:lnTo>
                  <a:lnTo>
                    <a:pt x="16137" y="5379"/>
                  </a:lnTo>
                  <a:lnTo>
                    <a:pt x="15705" y="5283"/>
                  </a:ln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close/>
                </a:path>
              </a:pathLst>
            </a:custGeom>
            <a:solidFill>
              <a:srgbClr val="FDC59D"/>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37" name="Google Shape;2638;p41">
              <a:extLst>
                <a:ext uri="{FF2B5EF4-FFF2-40B4-BE49-F238E27FC236}">
                  <a16:creationId xmlns="" xmlns:a16="http://schemas.microsoft.com/office/drawing/2014/main" id="{A4F1AF27-F4ED-4A7C-C2A8-D6F8F9919597}"/>
                </a:ext>
              </a:extLst>
            </p:cNvPr>
            <p:cNvSpPr/>
            <p:nvPr/>
          </p:nvSpPr>
          <p:spPr>
            <a:xfrm>
              <a:off x="1849350" y="2905500"/>
              <a:ext cx="462275" cy="253350"/>
            </a:xfrm>
            <a:custGeom>
              <a:avLst/>
              <a:gdLst/>
              <a:ahLst/>
              <a:cxnLst/>
              <a:rect l="l" t="t" r="r" b="b"/>
              <a:pathLst>
                <a:path w="18491" h="10134" fill="none" extrusionOk="0">
                  <a:moveTo>
                    <a:pt x="15321" y="5283"/>
                  </a:moveTo>
                  <a:lnTo>
                    <a:pt x="15321" y="5283"/>
                  </a:lnTo>
                  <a:lnTo>
                    <a:pt x="14264" y="5331"/>
                  </a:lnTo>
                  <a:lnTo>
                    <a:pt x="13112" y="5331"/>
                  </a:lnTo>
                  <a:lnTo>
                    <a:pt x="12439" y="5283"/>
                  </a:lnTo>
                  <a:lnTo>
                    <a:pt x="11767" y="5187"/>
                  </a:lnTo>
                  <a:lnTo>
                    <a:pt x="11047" y="5043"/>
                  </a:lnTo>
                  <a:lnTo>
                    <a:pt x="10230" y="4851"/>
                  </a:lnTo>
                  <a:lnTo>
                    <a:pt x="9414" y="4611"/>
                  </a:lnTo>
                  <a:lnTo>
                    <a:pt x="8501" y="4275"/>
                  </a:lnTo>
                  <a:lnTo>
                    <a:pt x="7541" y="3843"/>
                  </a:lnTo>
                  <a:lnTo>
                    <a:pt x="6484" y="3314"/>
                  </a:lnTo>
                  <a:lnTo>
                    <a:pt x="5380" y="2690"/>
                  </a:lnTo>
                  <a:lnTo>
                    <a:pt x="4179" y="1922"/>
                  </a:lnTo>
                  <a:lnTo>
                    <a:pt x="2930" y="1009"/>
                  </a:lnTo>
                  <a:lnTo>
                    <a:pt x="1586" y="1"/>
                  </a:lnTo>
                  <a:lnTo>
                    <a:pt x="1" y="1777"/>
                  </a:lnTo>
                  <a:lnTo>
                    <a:pt x="1" y="1777"/>
                  </a:lnTo>
                  <a:lnTo>
                    <a:pt x="337" y="2210"/>
                  </a:lnTo>
                  <a:lnTo>
                    <a:pt x="1394" y="3362"/>
                  </a:lnTo>
                  <a:lnTo>
                    <a:pt x="2114" y="4083"/>
                  </a:lnTo>
                  <a:lnTo>
                    <a:pt x="3026" y="4899"/>
                  </a:lnTo>
                  <a:lnTo>
                    <a:pt x="4035" y="5716"/>
                  </a:lnTo>
                  <a:lnTo>
                    <a:pt x="5188" y="6580"/>
                  </a:lnTo>
                  <a:lnTo>
                    <a:pt x="6436" y="7444"/>
                  </a:lnTo>
                  <a:lnTo>
                    <a:pt x="7109" y="7829"/>
                  </a:lnTo>
                  <a:lnTo>
                    <a:pt x="7781" y="8213"/>
                  </a:lnTo>
                  <a:lnTo>
                    <a:pt x="8501" y="8549"/>
                  </a:lnTo>
                  <a:lnTo>
                    <a:pt x="9222" y="8885"/>
                  </a:lnTo>
                  <a:lnTo>
                    <a:pt x="9990" y="9221"/>
                  </a:lnTo>
                  <a:lnTo>
                    <a:pt x="10758" y="9461"/>
                  </a:lnTo>
                  <a:lnTo>
                    <a:pt x="11527" y="9702"/>
                  </a:lnTo>
                  <a:lnTo>
                    <a:pt x="12343" y="9894"/>
                  </a:lnTo>
                  <a:lnTo>
                    <a:pt x="13208" y="10038"/>
                  </a:lnTo>
                  <a:lnTo>
                    <a:pt x="14024" y="10086"/>
                  </a:lnTo>
                  <a:lnTo>
                    <a:pt x="14889" y="10134"/>
                  </a:lnTo>
                  <a:lnTo>
                    <a:pt x="15753" y="10134"/>
                  </a:lnTo>
                  <a:lnTo>
                    <a:pt x="16618" y="10038"/>
                  </a:lnTo>
                  <a:lnTo>
                    <a:pt x="17530" y="9894"/>
                  </a:lnTo>
                  <a:lnTo>
                    <a:pt x="17530" y="9894"/>
                  </a:lnTo>
                  <a:lnTo>
                    <a:pt x="17770" y="9798"/>
                  </a:lnTo>
                  <a:lnTo>
                    <a:pt x="18010" y="9654"/>
                  </a:lnTo>
                  <a:lnTo>
                    <a:pt x="18202" y="9461"/>
                  </a:lnTo>
                  <a:lnTo>
                    <a:pt x="18346" y="9269"/>
                  </a:lnTo>
                  <a:lnTo>
                    <a:pt x="18443" y="9029"/>
                  </a:lnTo>
                  <a:lnTo>
                    <a:pt x="18491" y="8741"/>
                  </a:lnTo>
                  <a:lnTo>
                    <a:pt x="18443" y="8501"/>
                  </a:lnTo>
                  <a:lnTo>
                    <a:pt x="18394" y="8213"/>
                  </a:lnTo>
                  <a:lnTo>
                    <a:pt x="17866" y="6964"/>
                  </a:lnTo>
                  <a:lnTo>
                    <a:pt x="17866" y="6964"/>
                  </a:lnTo>
                  <a:lnTo>
                    <a:pt x="17674" y="6580"/>
                  </a:lnTo>
                  <a:lnTo>
                    <a:pt x="17434" y="6244"/>
                  </a:lnTo>
                  <a:lnTo>
                    <a:pt x="17146" y="5956"/>
                  </a:lnTo>
                  <a:lnTo>
                    <a:pt x="16858" y="5716"/>
                  </a:lnTo>
                  <a:lnTo>
                    <a:pt x="16473" y="5523"/>
                  </a:lnTo>
                  <a:lnTo>
                    <a:pt x="16137" y="5379"/>
                  </a:lnTo>
                  <a:lnTo>
                    <a:pt x="15705" y="5283"/>
                  </a:lnTo>
                  <a:lnTo>
                    <a:pt x="15321" y="5283"/>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38" name="Google Shape;2639;p41">
              <a:extLst>
                <a:ext uri="{FF2B5EF4-FFF2-40B4-BE49-F238E27FC236}">
                  <a16:creationId xmlns="" xmlns:a16="http://schemas.microsoft.com/office/drawing/2014/main" id="{DB94B532-83C0-4FED-ADBF-14449E94B9DA}"/>
                </a:ext>
              </a:extLst>
            </p:cNvPr>
            <p:cNvSpPr/>
            <p:nvPr/>
          </p:nvSpPr>
          <p:spPr>
            <a:xfrm>
              <a:off x="2111100" y="3029175"/>
              <a:ext cx="67250" cy="9625"/>
            </a:xfrm>
            <a:custGeom>
              <a:avLst/>
              <a:gdLst/>
              <a:ahLst/>
              <a:cxnLst/>
              <a:rect l="l" t="t" r="r" b="b"/>
              <a:pathLst>
                <a:path w="2690" h="385"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close/>
                </a:path>
              </a:pathLst>
            </a:custGeom>
            <a:solidFill>
              <a:srgbClr val="FECACA"/>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39" name="Google Shape;2640;p41">
              <a:extLst>
                <a:ext uri="{FF2B5EF4-FFF2-40B4-BE49-F238E27FC236}">
                  <a16:creationId xmlns="" xmlns:a16="http://schemas.microsoft.com/office/drawing/2014/main" id="{8703B1B7-060E-4D52-4A48-B276AB710A75}"/>
                </a:ext>
              </a:extLst>
            </p:cNvPr>
            <p:cNvSpPr/>
            <p:nvPr/>
          </p:nvSpPr>
          <p:spPr>
            <a:xfrm>
              <a:off x="2111100" y="3029175"/>
              <a:ext cx="67250" cy="9625"/>
            </a:xfrm>
            <a:custGeom>
              <a:avLst/>
              <a:gdLst/>
              <a:ahLst/>
              <a:cxnLst/>
              <a:rect l="l" t="t" r="r" b="b"/>
              <a:pathLst>
                <a:path w="2690" h="385" fill="none" extrusionOk="0">
                  <a:moveTo>
                    <a:pt x="0" y="0"/>
                  </a:moveTo>
                  <a:lnTo>
                    <a:pt x="0" y="0"/>
                  </a:lnTo>
                  <a:lnTo>
                    <a:pt x="0" y="0"/>
                  </a:lnTo>
                  <a:lnTo>
                    <a:pt x="769" y="144"/>
                  </a:lnTo>
                  <a:lnTo>
                    <a:pt x="1441" y="240"/>
                  </a:lnTo>
                  <a:lnTo>
                    <a:pt x="2065" y="336"/>
                  </a:lnTo>
                  <a:lnTo>
                    <a:pt x="2690" y="384"/>
                  </a:lnTo>
                  <a:lnTo>
                    <a:pt x="2690" y="384"/>
                  </a:lnTo>
                  <a:lnTo>
                    <a:pt x="2690" y="384"/>
                  </a:lnTo>
                  <a:lnTo>
                    <a:pt x="2690" y="384"/>
                  </a:lnTo>
                  <a:lnTo>
                    <a:pt x="2065" y="336"/>
                  </a:lnTo>
                  <a:lnTo>
                    <a:pt x="1441" y="240"/>
                  </a:lnTo>
                  <a:lnTo>
                    <a:pt x="769" y="144"/>
                  </a:lnTo>
                  <a:lnTo>
                    <a:pt x="0"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40" name="Google Shape;2641;p41">
              <a:extLst>
                <a:ext uri="{FF2B5EF4-FFF2-40B4-BE49-F238E27FC236}">
                  <a16:creationId xmlns="" xmlns:a16="http://schemas.microsoft.com/office/drawing/2014/main" id="{2B127654-3AE9-37F2-0464-6BAE749C1EE8}"/>
                </a:ext>
              </a:extLst>
            </p:cNvPr>
            <p:cNvSpPr/>
            <p:nvPr/>
          </p:nvSpPr>
          <p:spPr>
            <a:xfrm>
              <a:off x="2178325" y="3038775"/>
              <a:ext cx="8425" cy="25"/>
            </a:xfrm>
            <a:custGeom>
              <a:avLst/>
              <a:gdLst/>
              <a:ahLst/>
              <a:cxnLst/>
              <a:rect l="l" t="t" r="r" b="b"/>
              <a:pathLst>
                <a:path w="337" h="1" extrusionOk="0">
                  <a:moveTo>
                    <a:pt x="1" y="0"/>
                  </a:moveTo>
                  <a:lnTo>
                    <a:pt x="1" y="0"/>
                  </a:lnTo>
                  <a:lnTo>
                    <a:pt x="1" y="0"/>
                  </a:lnTo>
                  <a:lnTo>
                    <a:pt x="1" y="0"/>
                  </a:lnTo>
                  <a:lnTo>
                    <a:pt x="337" y="0"/>
                  </a:lnTo>
                  <a:lnTo>
                    <a:pt x="337" y="0"/>
                  </a:lnTo>
                  <a:lnTo>
                    <a:pt x="337" y="0"/>
                  </a:lnTo>
                  <a:lnTo>
                    <a:pt x="1" y="0"/>
                  </a:lnTo>
                  <a:close/>
                </a:path>
              </a:pathLst>
            </a:custGeom>
            <a:solidFill>
              <a:srgbClr val="FC7979"/>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41" name="Google Shape;2642;p41">
              <a:extLst>
                <a:ext uri="{FF2B5EF4-FFF2-40B4-BE49-F238E27FC236}">
                  <a16:creationId xmlns="" xmlns:a16="http://schemas.microsoft.com/office/drawing/2014/main" id="{7BC79B15-695A-7E50-AF8F-5EE1D65973B5}"/>
                </a:ext>
              </a:extLst>
            </p:cNvPr>
            <p:cNvSpPr/>
            <p:nvPr/>
          </p:nvSpPr>
          <p:spPr>
            <a:xfrm>
              <a:off x="2178325" y="3038775"/>
              <a:ext cx="8425" cy="25"/>
            </a:xfrm>
            <a:custGeom>
              <a:avLst/>
              <a:gdLst/>
              <a:ahLst/>
              <a:cxnLst/>
              <a:rect l="l" t="t" r="r" b="b"/>
              <a:pathLst>
                <a:path w="337" h="1" fill="none" extrusionOk="0">
                  <a:moveTo>
                    <a:pt x="1" y="0"/>
                  </a:moveTo>
                  <a:lnTo>
                    <a:pt x="1" y="0"/>
                  </a:lnTo>
                  <a:lnTo>
                    <a:pt x="1" y="0"/>
                  </a:lnTo>
                  <a:lnTo>
                    <a:pt x="1" y="0"/>
                  </a:lnTo>
                  <a:lnTo>
                    <a:pt x="337" y="0"/>
                  </a:lnTo>
                  <a:lnTo>
                    <a:pt x="337" y="0"/>
                  </a:lnTo>
                  <a:lnTo>
                    <a:pt x="337" y="0"/>
                  </a:lnTo>
                  <a:lnTo>
                    <a:pt x="1"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42" name="Google Shape;2643;p41">
              <a:extLst>
                <a:ext uri="{FF2B5EF4-FFF2-40B4-BE49-F238E27FC236}">
                  <a16:creationId xmlns="" xmlns:a16="http://schemas.microsoft.com/office/drawing/2014/main" id="{2EE6641F-9BD6-0919-97AF-A1C362100235}"/>
                </a:ext>
              </a:extLst>
            </p:cNvPr>
            <p:cNvSpPr/>
            <p:nvPr/>
          </p:nvSpPr>
          <p:spPr>
            <a:xfrm>
              <a:off x="2099100" y="3029175"/>
              <a:ext cx="87650" cy="123675"/>
            </a:xfrm>
            <a:custGeom>
              <a:avLst/>
              <a:gdLst/>
              <a:ahLst/>
              <a:cxnLst/>
              <a:rect l="l" t="t" r="r" b="b"/>
              <a:pathLst>
                <a:path w="3506" h="4947" extrusionOk="0">
                  <a:moveTo>
                    <a:pt x="480" y="0"/>
                  </a:moveTo>
                  <a:lnTo>
                    <a:pt x="0" y="4226"/>
                  </a:lnTo>
                  <a:lnTo>
                    <a:pt x="1201" y="4659"/>
                  </a:lnTo>
                  <a:lnTo>
                    <a:pt x="1825" y="4803"/>
                  </a:lnTo>
                  <a:lnTo>
                    <a:pt x="2497" y="4947"/>
                  </a:lnTo>
                  <a:lnTo>
                    <a:pt x="3170" y="3410"/>
                  </a:lnTo>
                  <a:lnTo>
                    <a:pt x="3506" y="384"/>
                  </a:lnTo>
                  <a:lnTo>
                    <a:pt x="3170" y="384"/>
                  </a:lnTo>
                  <a:lnTo>
                    <a:pt x="2545" y="336"/>
                  </a:lnTo>
                  <a:lnTo>
                    <a:pt x="1921" y="240"/>
                  </a:lnTo>
                  <a:lnTo>
                    <a:pt x="1249" y="144"/>
                  </a:lnTo>
                  <a:lnTo>
                    <a:pt x="480" y="0"/>
                  </a:lnTo>
                  <a:close/>
                </a:path>
              </a:pathLst>
            </a:custGeom>
            <a:solidFill>
              <a:srgbClr val="FEA68C"/>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43" name="Google Shape;2644;p41">
              <a:extLst>
                <a:ext uri="{FF2B5EF4-FFF2-40B4-BE49-F238E27FC236}">
                  <a16:creationId xmlns="" xmlns:a16="http://schemas.microsoft.com/office/drawing/2014/main" id="{EE66D48C-0560-B2D8-D778-1B5B28B1A9AA}"/>
                </a:ext>
              </a:extLst>
            </p:cNvPr>
            <p:cNvSpPr/>
            <p:nvPr/>
          </p:nvSpPr>
          <p:spPr>
            <a:xfrm>
              <a:off x="2099100" y="3029175"/>
              <a:ext cx="87650" cy="123675"/>
            </a:xfrm>
            <a:custGeom>
              <a:avLst/>
              <a:gdLst/>
              <a:ahLst/>
              <a:cxnLst/>
              <a:rect l="l" t="t" r="r" b="b"/>
              <a:pathLst>
                <a:path w="3506" h="4947" fill="none" extrusionOk="0">
                  <a:moveTo>
                    <a:pt x="480" y="0"/>
                  </a:moveTo>
                  <a:lnTo>
                    <a:pt x="0" y="4226"/>
                  </a:lnTo>
                  <a:lnTo>
                    <a:pt x="0" y="4226"/>
                  </a:lnTo>
                  <a:lnTo>
                    <a:pt x="1201" y="4659"/>
                  </a:lnTo>
                  <a:lnTo>
                    <a:pt x="1825" y="4803"/>
                  </a:lnTo>
                  <a:lnTo>
                    <a:pt x="2497" y="4947"/>
                  </a:lnTo>
                  <a:lnTo>
                    <a:pt x="3170" y="3410"/>
                  </a:lnTo>
                  <a:lnTo>
                    <a:pt x="3506" y="384"/>
                  </a:lnTo>
                  <a:lnTo>
                    <a:pt x="3506" y="384"/>
                  </a:lnTo>
                  <a:lnTo>
                    <a:pt x="3170" y="384"/>
                  </a:lnTo>
                  <a:lnTo>
                    <a:pt x="3170" y="384"/>
                  </a:lnTo>
                  <a:lnTo>
                    <a:pt x="3170" y="384"/>
                  </a:lnTo>
                  <a:lnTo>
                    <a:pt x="2545" y="336"/>
                  </a:lnTo>
                  <a:lnTo>
                    <a:pt x="1921" y="240"/>
                  </a:lnTo>
                  <a:lnTo>
                    <a:pt x="1249" y="144"/>
                  </a:lnTo>
                  <a:lnTo>
                    <a:pt x="480" y="0"/>
                  </a:lnTo>
                </a:path>
              </a:pathLst>
            </a:custGeom>
            <a:no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44" name="Google Shape;2645;p41">
              <a:extLst>
                <a:ext uri="{FF2B5EF4-FFF2-40B4-BE49-F238E27FC236}">
                  <a16:creationId xmlns="" xmlns:a16="http://schemas.microsoft.com/office/drawing/2014/main" id="{CC9F00B6-BECD-962E-00A4-F57C968F45F6}"/>
                </a:ext>
              </a:extLst>
            </p:cNvPr>
            <p:cNvSpPr/>
            <p:nvPr/>
          </p:nvSpPr>
          <p:spPr>
            <a:xfrm>
              <a:off x="2123100" y="3012350"/>
              <a:ext cx="202925" cy="156125"/>
            </a:xfrm>
            <a:custGeom>
              <a:avLst/>
              <a:gdLst/>
              <a:ahLst/>
              <a:cxnLst/>
              <a:rect l="l" t="t" r="r" b="b"/>
              <a:pathLst>
                <a:path w="8117" h="6245" extrusionOk="0">
                  <a:moveTo>
                    <a:pt x="241" y="1"/>
                  </a:moveTo>
                  <a:lnTo>
                    <a:pt x="1" y="5716"/>
                  </a:lnTo>
                  <a:lnTo>
                    <a:pt x="1057" y="5908"/>
                  </a:lnTo>
                  <a:lnTo>
                    <a:pt x="2114" y="6052"/>
                  </a:lnTo>
                  <a:lnTo>
                    <a:pt x="3410" y="6196"/>
                  </a:lnTo>
                  <a:lnTo>
                    <a:pt x="4755" y="6244"/>
                  </a:lnTo>
                  <a:lnTo>
                    <a:pt x="5379" y="6244"/>
                  </a:lnTo>
                  <a:lnTo>
                    <a:pt x="6004" y="6196"/>
                  </a:lnTo>
                  <a:lnTo>
                    <a:pt x="6532" y="6100"/>
                  </a:lnTo>
                  <a:lnTo>
                    <a:pt x="7012" y="5956"/>
                  </a:lnTo>
                  <a:lnTo>
                    <a:pt x="7444" y="5764"/>
                  </a:lnTo>
                  <a:lnTo>
                    <a:pt x="7589" y="5620"/>
                  </a:lnTo>
                  <a:lnTo>
                    <a:pt x="7685" y="5476"/>
                  </a:lnTo>
                  <a:lnTo>
                    <a:pt x="7925" y="5187"/>
                  </a:lnTo>
                  <a:lnTo>
                    <a:pt x="8021" y="4851"/>
                  </a:lnTo>
                  <a:lnTo>
                    <a:pt x="8117" y="4467"/>
                  </a:lnTo>
                  <a:lnTo>
                    <a:pt x="8117" y="4083"/>
                  </a:lnTo>
                  <a:lnTo>
                    <a:pt x="8069" y="3699"/>
                  </a:lnTo>
                  <a:lnTo>
                    <a:pt x="7973" y="3314"/>
                  </a:lnTo>
                  <a:lnTo>
                    <a:pt x="7829" y="2930"/>
                  </a:lnTo>
                  <a:lnTo>
                    <a:pt x="7685" y="2546"/>
                  </a:lnTo>
                  <a:lnTo>
                    <a:pt x="7444" y="2210"/>
                  </a:lnTo>
                  <a:lnTo>
                    <a:pt x="7252" y="1874"/>
                  </a:lnTo>
                  <a:lnTo>
                    <a:pt x="6964" y="1586"/>
                  </a:lnTo>
                  <a:lnTo>
                    <a:pt x="6724" y="1345"/>
                  </a:lnTo>
                  <a:lnTo>
                    <a:pt x="6436" y="1105"/>
                  </a:lnTo>
                  <a:lnTo>
                    <a:pt x="6148" y="961"/>
                  </a:lnTo>
                  <a:lnTo>
                    <a:pt x="5812" y="865"/>
                  </a:lnTo>
                  <a:lnTo>
                    <a:pt x="5523" y="865"/>
                  </a:lnTo>
                  <a:lnTo>
                    <a:pt x="4851" y="817"/>
                  </a:lnTo>
                  <a:lnTo>
                    <a:pt x="4035" y="721"/>
                  </a:lnTo>
                  <a:lnTo>
                    <a:pt x="2306" y="433"/>
                  </a:lnTo>
                  <a:lnTo>
                    <a:pt x="865" y="145"/>
                  </a:lnTo>
                  <a:lnTo>
                    <a:pt x="241" y="1"/>
                  </a:lnTo>
                  <a:close/>
                </a:path>
              </a:pathLst>
            </a:custGeom>
            <a:solidFill>
              <a:srgbClr val="FF6B6B"/>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sp>
          <p:nvSpPr>
            <p:cNvPr id="145" name="Google Shape;2646;p41">
              <a:extLst>
                <a:ext uri="{FF2B5EF4-FFF2-40B4-BE49-F238E27FC236}">
                  <a16:creationId xmlns="" xmlns:a16="http://schemas.microsoft.com/office/drawing/2014/main" id="{7996EA0E-6A31-049A-5AB9-3E7C0900BE7E}"/>
                </a:ext>
              </a:extLst>
            </p:cNvPr>
            <p:cNvSpPr/>
            <p:nvPr/>
          </p:nvSpPr>
          <p:spPr>
            <a:xfrm>
              <a:off x="1758100" y="2821450"/>
              <a:ext cx="142900" cy="145300"/>
            </a:xfrm>
            <a:custGeom>
              <a:avLst/>
              <a:gdLst/>
              <a:ahLst/>
              <a:cxnLst/>
              <a:rect l="l" t="t" r="r" b="b"/>
              <a:pathLst>
                <a:path w="5716" h="5812" extrusionOk="0">
                  <a:moveTo>
                    <a:pt x="1730" y="1"/>
                  </a:moveTo>
                  <a:lnTo>
                    <a:pt x="1682" y="49"/>
                  </a:lnTo>
                  <a:lnTo>
                    <a:pt x="1634" y="97"/>
                  </a:lnTo>
                  <a:lnTo>
                    <a:pt x="1634" y="289"/>
                  </a:lnTo>
                  <a:lnTo>
                    <a:pt x="1778" y="529"/>
                  </a:lnTo>
                  <a:lnTo>
                    <a:pt x="1922" y="817"/>
                  </a:lnTo>
                  <a:lnTo>
                    <a:pt x="2114" y="1153"/>
                  </a:lnTo>
                  <a:lnTo>
                    <a:pt x="2594" y="1730"/>
                  </a:lnTo>
                  <a:lnTo>
                    <a:pt x="2882" y="2066"/>
                  </a:lnTo>
                  <a:lnTo>
                    <a:pt x="2354" y="1730"/>
                  </a:lnTo>
                  <a:lnTo>
                    <a:pt x="1586" y="1297"/>
                  </a:lnTo>
                  <a:lnTo>
                    <a:pt x="1202" y="1057"/>
                  </a:lnTo>
                  <a:lnTo>
                    <a:pt x="865" y="961"/>
                  </a:lnTo>
                  <a:lnTo>
                    <a:pt x="577" y="913"/>
                  </a:lnTo>
                  <a:lnTo>
                    <a:pt x="529" y="961"/>
                  </a:lnTo>
                  <a:lnTo>
                    <a:pt x="481" y="1009"/>
                  </a:lnTo>
                  <a:lnTo>
                    <a:pt x="481" y="1105"/>
                  </a:lnTo>
                  <a:lnTo>
                    <a:pt x="481" y="1249"/>
                  </a:lnTo>
                  <a:lnTo>
                    <a:pt x="673" y="1538"/>
                  </a:lnTo>
                  <a:lnTo>
                    <a:pt x="913" y="1874"/>
                  </a:lnTo>
                  <a:lnTo>
                    <a:pt x="1250" y="2162"/>
                  </a:lnTo>
                  <a:lnTo>
                    <a:pt x="1826" y="2738"/>
                  </a:lnTo>
                  <a:lnTo>
                    <a:pt x="2066" y="2930"/>
                  </a:lnTo>
                  <a:lnTo>
                    <a:pt x="2066" y="2930"/>
                  </a:lnTo>
                  <a:lnTo>
                    <a:pt x="1778" y="2786"/>
                  </a:lnTo>
                  <a:lnTo>
                    <a:pt x="1057" y="2498"/>
                  </a:lnTo>
                  <a:lnTo>
                    <a:pt x="673" y="2354"/>
                  </a:lnTo>
                  <a:lnTo>
                    <a:pt x="337" y="2258"/>
                  </a:lnTo>
                  <a:lnTo>
                    <a:pt x="49" y="2258"/>
                  </a:lnTo>
                  <a:lnTo>
                    <a:pt x="1" y="2354"/>
                  </a:lnTo>
                  <a:lnTo>
                    <a:pt x="1" y="2402"/>
                  </a:lnTo>
                  <a:lnTo>
                    <a:pt x="49" y="2498"/>
                  </a:lnTo>
                  <a:lnTo>
                    <a:pt x="241" y="2690"/>
                  </a:lnTo>
                  <a:lnTo>
                    <a:pt x="481" y="2882"/>
                  </a:lnTo>
                  <a:lnTo>
                    <a:pt x="769" y="3074"/>
                  </a:lnTo>
                  <a:lnTo>
                    <a:pt x="1394" y="3411"/>
                  </a:lnTo>
                  <a:lnTo>
                    <a:pt x="1730" y="3603"/>
                  </a:lnTo>
                  <a:lnTo>
                    <a:pt x="1730" y="3603"/>
                  </a:lnTo>
                  <a:lnTo>
                    <a:pt x="1394" y="3555"/>
                  </a:lnTo>
                  <a:lnTo>
                    <a:pt x="529" y="3555"/>
                  </a:lnTo>
                  <a:lnTo>
                    <a:pt x="289" y="3603"/>
                  </a:lnTo>
                  <a:lnTo>
                    <a:pt x="145" y="3651"/>
                  </a:lnTo>
                  <a:lnTo>
                    <a:pt x="97" y="3699"/>
                  </a:lnTo>
                  <a:lnTo>
                    <a:pt x="49" y="3747"/>
                  </a:lnTo>
                  <a:lnTo>
                    <a:pt x="97" y="3843"/>
                  </a:lnTo>
                  <a:lnTo>
                    <a:pt x="241" y="3939"/>
                  </a:lnTo>
                  <a:lnTo>
                    <a:pt x="625" y="4179"/>
                  </a:lnTo>
                  <a:lnTo>
                    <a:pt x="1202" y="4371"/>
                  </a:lnTo>
                  <a:lnTo>
                    <a:pt x="1730" y="4515"/>
                  </a:lnTo>
                  <a:lnTo>
                    <a:pt x="1826" y="4755"/>
                  </a:lnTo>
                  <a:lnTo>
                    <a:pt x="1970" y="4995"/>
                  </a:lnTo>
                  <a:lnTo>
                    <a:pt x="2114" y="5187"/>
                  </a:lnTo>
                  <a:lnTo>
                    <a:pt x="2306" y="5380"/>
                  </a:lnTo>
                  <a:lnTo>
                    <a:pt x="2594" y="5572"/>
                  </a:lnTo>
                  <a:lnTo>
                    <a:pt x="2882" y="5716"/>
                  </a:lnTo>
                  <a:lnTo>
                    <a:pt x="3219" y="5812"/>
                  </a:lnTo>
                  <a:lnTo>
                    <a:pt x="3555" y="5812"/>
                  </a:lnTo>
                  <a:lnTo>
                    <a:pt x="3891" y="5716"/>
                  </a:lnTo>
                  <a:lnTo>
                    <a:pt x="4227" y="5620"/>
                  </a:lnTo>
                  <a:lnTo>
                    <a:pt x="4515" y="5428"/>
                  </a:lnTo>
                  <a:lnTo>
                    <a:pt x="4755" y="5187"/>
                  </a:lnTo>
                  <a:lnTo>
                    <a:pt x="5284" y="4515"/>
                  </a:lnTo>
                  <a:lnTo>
                    <a:pt x="5476" y="4275"/>
                  </a:lnTo>
                  <a:lnTo>
                    <a:pt x="5620" y="3987"/>
                  </a:lnTo>
                  <a:lnTo>
                    <a:pt x="5668" y="3699"/>
                  </a:lnTo>
                  <a:lnTo>
                    <a:pt x="5716" y="3411"/>
                  </a:lnTo>
                  <a:lnTo>
                    <a:pt x="5668" y="3122"/>
                  </a:lnTo>
                  <a:lnTo>
                    <a:pt x="5620" y="2834"/>
                  </a:lnTo>
                  <a:lnTo>
                    <a:pt x="5476" y="2546"/>
                  </a:lnTo>
                  <a:lnTo>
                    <a:pt x="5332" y="2306"/>
                  </a:lnTo>
                  <a:lnTo>
                    <a:pt x="5188" y="1730"/>
                  </a:lnTo>
                  <a:lnTo>
                    <a:pt x="4996" y="913"/>
                  </a:lnTo>
                  <a:lnTo>
                    <a:pt x="4851" y="529"/>
                  </a:lnTo>
                  <a:lnTo>
                    <a:pt x="4707" y="241"/>
                  </a:lnTo>
                  <a:lnTo>
                    <a:pt x="4563" y="49"/>
                  </a:lnTo>
                  <a:lnTo>
                    <a:pt x="4467" y="1"/>
                  </a:lnTo>
                  <a:lnTo>
                    <a:pt x="4419" y="49"/>
                  </a:lnTo>
                  <a:lnTo>
                    <a:pt x="4275" y="145"/>
                  </a:lnTo>
                  <a:lnTo>
                    <a:pt x="4179" y="289"/>
                  </a:lnTo>
                  <a:lnTo>
                    <a:pt x="4131" y="481"/>
                  </a:lnTo>
                  <a:lnTo>
                    <a:pt x="4131" y="721"/>
                  </a:lnTo>
                  <a:lnTo>
                    <a:pt x="4131" y="1249"/>
                  </a:lnTo>
                  <a:lnTo>
                    <a:pt x="4179" y="1682"/>
                  </a:lnTo>
                  <a:lnTo>
                    <a:pt x="3699" y="1682"/>
                  </a:lnTo>
                  <a:lnTo>
                    <a:pt x="3171" y="1153"/>
                  </a:lnTo>
                  <a:lnTo>
                    <a:pt x="2498" y="529"/>
                  </a:lnTo>
                  <a:lnTo>
                    <a:pt x="2210" y="289"/>
                  </a:lnTo>
                  <a:lnTo>
                    <a:pt x="1922" y="97"/>
                  </a:lnTo>
                  <a:lnTo>
                    <a:pt x="1730" y="1"/>
                  </a:lnTo>
                  <a:close/>
                </a:path>
              </a:pathLst>
            </a:custGeom>
            <a:solidFill>
              <a:srgbClr val="FDC59D"/>
            </a:solidFill>
            <a:ln>
              <a:noFill/>
            </a:ln>
          </p:spPr>
          <p:txBody>
            <a:bodyPr spcFirstLastPara="1" wrap="square" lIns="91425" tIns="91425" rIns="91425" bIns="91425" anchor="ctr" anchorCtr="0">
              <a:noAutofit/>
            </a:bodyPr>
            <a:lstStyle/>
            <a:p>
              <a:pPr defTabSz="1626900" rtl="0" fontAlgn="auto">
                <a:spcBef>
                  <a:spcPts val="0"/>
                </a:spcBef>
                <a:spcAft>
                  <a:spcPts val="0"/>
                </a:spcAft>
                <a:buClr>
                  <a:srgbClr val="000000"/>
                </a:buClr>
              </a:pPr>
              <a:endParaRPr sz="2500" kern="0">
                <a:solidFill>
                  <a:srgbClr val="000000"/>
                </a:solidFill>
                <a:latin typeface="Arial"/>
                <a:cs typeface="Arial"/>
                <a:sym typeface="Arial"/>
              </a:endParaRPr>
            </a:p>
          </p:txBody>
        </p:sp>
      </p:grpSp>
      <p:sp>
        <p:nvSpPr>
          <p:cNvPr id="233" name="Google Shape;675;p35">
            <a:extLst>
              <a:ext uri="{FF2B5EF4-FFF2-40B4-BE49-F238E27FC236}">
                <a16:creationId xmlns="" xmlns:a16="http://schemas.microsoft.com/office/drawing/2014/main" id="{36DE1345-5808-4862-5C06-CD94BEFF7DDE}"/>
              </a:ext>
            </a:extLst>
          </p:cNvPr>
          <p:cNvSpPr txBox="1">
            <a:spLocks/>
          </p:cNvSpPr>
          <p:nvPr/>
        </p:nvSpPr>
        <p:spPr>
          <a:xfrm>
            <a:off x="2334533" y="1891189"/>
            <a:ext cx="12857244" cy="2033593"/>
          </a:xfrm>
          <a:prstGeom prst="rect">
            <a:avLst/>
          </a:prstGeom>
          <a:noFill/>
          <a:ln>
            <a:noFill/>
          </a:ln>
        </p:spPr>
        <p:txBody>
          <a:bodyPr spcFirstLastPara="1" wrap="square" lIns="162649" tIns="162649" rIns="162649" bIns="162649"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lt1"/>
              </a:buClr>
              <a:buSzPts val="12000"/>
              <a:buFont typeface="Fredoka One"/>
              <a:buNone/>
              <a:defRPr sz="12000" b="0" i="0" u="none" strike="noStrike" cap="none">
                <a:solidFill>
                  <a:schemeClr val="lt1"/>
                </a:solidFill>
                <a:latin typeface="Fredoka One"/>
                <a:ea typeface="Fredoka One"/>
                <a:cs typeface="Fredoka One"/>
                <a:sym typeface="Fredoka One"/>
              </a:defRPr>
            </a:lvl1pPr>
            <a:lvl2pPr marR="0" lvl="1"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12000"/>
              <a:buFont typeface="Arial"/>
              <a:buNone/>
              <a:defRPr sz="12000" b="0" i="0" u="none" strike="noStrike" cap="none">
                <a:solidFill>
                  <a:schemeClr val="dk2"/>
                </a:solidFill>
                <a:latin typeface="Arial"/>
                <a:ea typeface="Arial"/>
                <a:cs typeface="Arial"/>
                <a:sym typeface="Arial"/>
              </a:defRPr>
            </a:lvl9pPr>
          </a:lstStyle>
          <a:p>
            <a:pPr defTabSz="1626900" fontAlgn="auto">
              <a:buClr>
                <a:srgbClr val="FFFFFF"/>
              </a:buClr>
            </a:pPr>
            <a:r>
              <a:rPr lang="en-US" sz="5000" b="1" kern="0" dirty="0">
                <a:solidFill>
                  <a:srgbClr val="413554"/>
                </a:solidFill>
                <a:latin typeface="Calibri" panose="020F0502020204030204" pitchFamily="34" charset="0"/>
                <a:cs typeface="Calibri" panose="020F0502020204030204" pitchFamily="34" charset="0"/>
              </a:rPr>
              <a:t>MÔN: </a:t>
            </a:r>
            <a:r>
              <a:rPr lang="vi-VN" sz="5000" b="1" kern="0">
                <a:solidFill>
                  <a:srgbClr val="413554"/>
                </a:solidFill>
                <a:latin typeface="Calibri" panose="020F0502020204030204" pitchFamily="34" charset="0"/>
                <a:cs typeface="Calibri" panose="020F0502020204030204" pitchFamily="34" charset="0"/>
              </a:rPr>
              <a:t>ĐẠO ĐỨC</a:t>
            </a:r>
            <a:r>
              <a:rPr lang="en-US" sz="5000" b="1" kern="0">
                <a:solidFill>
                  <a:srgbClr val="413554"/>
                </a:solidFill>
                <a:latin typeface="Calibri" panose="020F0502020204030204" pitchFamily="34" charset="0"/>
                <a:cs typeface="Calibri" panose="020F0502020204030204" pitchFamily="34" charset="0"/>
              </a:rPr>
              <a:t> – </a:t>
            </a:r>
            <a:r>
              <a:rPr lang="en-US" sz="5000" b="1" kern="0">
                <a:solidFill>
                  <a:srgbClr val="413554"/>
                </a:solidFill>
                <a:latin typeface="Calibri" panose="020F0502020204030204" pitchFamily="34" charset="0"/>
                <a:cs typeface="Calibri" panose="020F0502020204030204" pitchFamily="34" charset="0"/>
              </a:rPr>
              <a:t>LỚP </a:t>
            </a:r>
            <a:r>
              <a:rPr lang="en-US" sz="5000" b="1" kern="0" smtClean="0">
                <a:solidFill>
                  <a:srgbClr val="413554"/>
                </a:solidFill>
                <a:latin typeface="Calibri" panose="020F0502020204030204" pitchFamily="34" charset="0"/>
                <a:cs typeface="Calibri" panose="020F0502020204030204" pitchFamily="34" charset="0"/>
              </a:rPr>
              <a:t>3- TUẦN 11</a:t>
            </a:r>
            <a:endParaRPr lang="en-US" sz="5000" b="1" kern="0" dirty="0">
              <a:solidFill>
                <a:srgbClr val="413554"/>
              </a:solidFill>
              <a:latin typeface="UTM Cookies" panose="02040603050506020204" pitchFamily="18" charset="0"/>
            </a:endParaRPr>
          </a:p>
        </p:txBody>
      </p:sp>
      <p:sp>
        <p:nvSpPr>
          <p:cNvPr id="234" name="Google Shape;769;p37">
            <a:extLst>
              <a:ext uri="{FF2B5EF4-FFF2-40B4-BE49-F238E27FC236}">
                <a16:creationId xmlns="" xmlns:a16="http://schemas.microsoft.com/office/drawing/2014/main" id="{521DA7F1-F098-11C7-BB38-6D433438CDF0}"/>
              </a:ext>
            </a:extLst>
          </p:cNvPr>
          <p:cNvSpPr txBox="1">
            <a:spLocks/>
          </p:cNvSpPr>
          <p:nvPr/>
        </p:nvSpPr>
        <p:spPr>
          <a:xfrm>
            <a:off x="1901981" y="722597"/>
            <a:ext cx="13726204" cy="860800"/>
          </a:xfrm>
          <a:prstGeom prst="rect">
            <a:avLst/>
          </a:prstGeom>
        </p:spPr>
        <p:txBody>
          <a:bodyPr spcFirstLastPara="1" wrap="square" lIns="162649" tIns="162649" rIns="162649" bIns="16264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626900" fontAlgn="auto"/>
            <a:r>
              <a:rPr lang="en-US" sz="4300" kern="0">
                <a:latin typeface="Calibri" panose="020F0502020204030204" pitchFamily="34" charset="0"/>
                <a:cs typeface="Calibri" panose="020F0502020204030204" pitchFamily="34" charset="0"/>
              </a:rPr>
              <a:t>TRƯỜNG TIỂU HỌC SÀI ĐỒNG</a:t>
            </a:r>
            <a:endParaRPr lang="en-US" sz="4300" kern="0" dirty="0">
              <a:latin typeface="Calibri" panose="020F0502020204030204" pitchFamily="34" charset="0"/>
              <a:cs typeface="Calibri" panose="020F0502020204030204" pitchFamily="34" charset="0"/>
            </a:endParaRPr>
          </a:p>
        </p:txBody>
      </p:sp>
      <p:sp>
        <p:nvSpPr>
          <p:cNvPr id="236" name="Google Shape;2504;p41">
            <a:extLst>
              <a:ext uri="{FF2B5EF4-FFF2-40B4-BE49-F238E27FC236}">
                <a16:creationId xmlns="" xmlns:a16="http://schemas.microsoft.com/office/drawing/2014/main" id="{8615D543-C9FF-30EB-A9AF-C2AB4A88C43D}"/>
              </a:ext>
            </a:extLst>
          </p:cNvPr>
          <p:cNvSpPr/>
          <p:nvPr/>
        </p:nvSpPr>
        <p:spPr>
          <a:xfrm rot="10800000">
            <a:off x="7423942" y="6328817"/>
            <a:ext cx="2768166" cy="310668"/>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6"/>
          </a:solidFill>
          <a:ln>
            <a:noFill/>
          </a:ln>
        </p:spPr>
        <p:txBody>
          <a:bodyPr spcFirstLastPara="1" wrap="square" lIns="162649" tIns="162649" rIns="162649" bIns="162649" anchor="ctr" anchorCtr="0">
            <a:noAutofit/>
          </a:bodyPr>
          <a:lstStyle/>
          <a:p>
            <a:pPr defTabSz="1626900" rtl="0" fontAlgn="auto">
              <a:spcBef>
                <a:spcPts val="0"/>
              </a:spcBef>
              <a:spcAft>
                <a:spcPts val="0"/>
              </a:spcAft>
              <a:buClr>
                <a:srgbClr val="000000"/>
              </a:buClr>
            </a:pPr>
            <a:endParaRPr sz="2500" kern="0">
              <a:solidFill>
                <a:srgbClr val="6EB0A1"/>
              </a:solidFill>
              <a:latin typeface="Arial"/>
              <a:cs typeface="Arial"/>
              <a:sym typeface="Arial"/>
            </a:endParaRPr>
          </a:p>
        </p:txBody>
      </p:sp>
      <p:sp>
        <p:nvSpPr>
          <p:cNvPr id="237" name="TextBox 236">
            <a:extLst>
              <a:ext uri="{FF2B5EF4-FFF2-40B4-BE49-F238E27FC236}">
                <a16:creationId xmlns="" xmlns:a16="http://schemas.microsoft.com/office/drawing/2014/main" id="{8C5E2EE3-DF26-84D5-4006-F895B30FFFB6}"/>
              </a:ext>
            </a:extLst>
          </p:cNvPr>
          <p:cNvSpPr txBox="1"/>
          <p:nvPr/>
        </p:nvSpPr>
        <p:spPr>
          <a:xfrm>
            <a:off x="3971097" y="4311078"/>
            <a:ext cx="9587972" cy="2462213"/>
          </a:xfrm>
          <a:prstGeom prst="rect">
            <a:avLst/>
          </a:prstGeom>
          <a:noFill/>
        </p:spPr>
        <p:txBody>
          <a:bodyPr wrap="square" lIns="162676" tIns="81338" rIns="162676" bIns="81338">
            <a:spAutoFit/>
          </a:bodyPr>
          <a:lstStyle/>
          <a:p>
            <a:pPr algn="ctr" defTabSz="1626900" rtl="0" fontAlgn="auto">
              <a:spcBef>
                <a:spcPts val="0"/>
              </a:spcBef>
              <a:spcAft>
                <a:spcPts val="0"/>
              </a:spcAft>
              <a:buClr>
                <a:srgbClr val="000000"/>
              </a:buClr>
            </a:pPr>
            <a:r>
              <a:rPr lang="en-US" sz="5000" b="1" kern="0">
                <a:solidFill>
                  <a:srgbClr val="EE7D98"/>
                </a:solidFill>
                <a:latin typeface="Calibri" panose="020F0502020204030204" pitchFamily="34" charset="0"/>
                <a:cs typeface="Calibri" panose="020F0502020204030204" pitchFamily="34" charset="0"/>
                <a:sym typeface="Arial"/>
              </a:rPr>
              <a:t>BÀI</a:t>
            </a:r>
            <a:r>
              <a:rPr lang="en-US" sz="5000" b="1" kern="0" smtClean="0">
                <a:solidFill>
                  <a:srgbClr val="EE7D98"/>
                </a:solidFill>
                <a:latin typeface="Calibri" panose="020F0502020204030204" pitchFamily="34" charset="0"/>
                <a:cs typeface="Calibri" panose="020F0502020204030204" pitchFamily="34" charset="0"/>
                <a:sym typeface="Arial"/>
              </a:rPr>
              <a:t>: HAM HỌC HỎI ( TIẾT 1)</a:t>
            </a:r>
            <a:endParaRPr lang="en-US" sz="5000" b="1" kern="0">
              <a:solidFill>
                <a:srgbClr val="EE7D98"/>
              </a:solidFill>
              <a:latin typeface="Calibri" panose="020F0502020204030204" pitchFamily="34" charset="0"/>
              <a:cs typeface="Calibri" panose="020F0502020204030204" pitchFamily="34" charset="0"/>
              <a:sym typeface="Arial"/>
            </a:endParaRPr>
          </a:p>
          <a:p>
            <a:pPr algn="ctr" defTabSz="1626900" rtl="0" fontAlgn="auto">
              <a:spcBef>
                <a:spcPts val="0"/>
              </a:spcBef>
              <a:spcAft>
                <a:spcPts val="0"/>
              </a:spcAft>
              <a:buClr>
                <a:srgbClr val="000000"/>
              </a:buClr>
            </a:pPr>
            <a:endParaRPr lang="en-US" sz="5000" b="1" kern="0">
              <a:solidFill>
                <a:srgbClr val="EE7D98"/>
              </a:solidFill>
              <a:latin typeface="Calibri" panose="020F0502020204030204" pitchFamily="34" charset="0"/>
              <a:cs typeface="Calibri" panose="020F0502020204030204" pitchFamily="34" charset="0"/>
              <a:sym typeface="Arial"/>
            </a:endParaRPr>
          </a:p>
          <a:p>
            <a:pPr algn="ctr" defTabSz="1626900" rtl="0" fontAlgn="auto">
              <a:spcBef>
                <a:spcPts val="0"/>
              </a:spcBef>
              <a:spcAft>
                <a:spcPts val="0"/>
              </a:spcAft>
              <a:buClr>
                <a:srgbClr val="000000"/>
              </a:buClr>
            </a:pPr>
            <a:r>
              <a:rPr lang="en-US" sz="5000" b="1" kern="0">
                <a:solidFill>
                  <a:srgbClr val="EE7D98"/>
                </a:solidFill>
                <a:latin typeface="Calibri" panose="020F0502020204030204" pitchFamily="34" charset="0"/>
                <a:cs typeface="Calibri" panose="020F0502020204030204" pitchFamily="34" charset="0"/>
                <a:sym typeface="Arial"/>
              </a:rPr>
              <a:t>GV: Lưu Thị Huê</a:t>
            </a:r>
            <a:endParaRPr lang="en-US" sz="5000" b="1" kern="0" dirty="0">
              <a:solidFill>
                <a:srgbClr val="EE7D98"/>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8192705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34"/>
                                        </p:tgtEl>
                                        <p:attrNameLst>
                                          <p:attrName>style.visibility</p:attrName>
                                        </p:attrNameLst>
                                      </p:cBhvr>
                                      <p:to>
                                        <p:strVal val="visible"/>
                                      </p:to>
                                    </p:set>
                                    <p:anim calcmode="lin" valueType="num">
                                      <p:cBhvr>
                                        <p:cTn id="7" dur="1000" fill="hold"/>
                                        <p:tgtEl>
                                          <p:spTgt spid="234"/>
                                        </p:tgtEl>
                                        <p:attrNameLst>
                                          <p:attrName>ppt_w</p:attrName>
                                        </p:attrNameLst>
                                      </p:cBhvr>
                                      <p:tavLst>
                                        <p:tav tm="0">
                                          <p:val>
                                            <p:strVal val="#ppt_w+.3"/>
                                          </p:val>
                                        </p:tav>
                                        <p:tav tm="100000">
                                          <p:val>
                                            <p:strVal val="#ppt_w"/>
                                          </p:val>
                                        </p:tav>
                                      </p:tavLst>
                                    </p:anim>
                                    <p:anim calcmode="lin" valueType="num">
                                      <p:cBhvr>
                                        <p:cTn id="8" dur="1000" fill="hold"/>
                                        <p:tgtEl>
                                          <p:spTgt spid="234"/>
                                        </p:tgtEl>
                                        <p:attrNameLst>
                                          <p:attrName>ppt_h</p:attrName>
                                        </p:attrNameLst>
                                      </p:cBhvr>
                                      <p:tavLst>
                                        <p:tav tm="0">
                                          <p:val>
                                            <p:strVal val="#ppt_h"/>
                                          </p:val>
                                        </p:tav>
                                        <p:tav tm="100000">
                                          <p:val>
                                            <p:strVal val="#ppt_h"/>
                                          </p:val>
                                        </p:tav>
                                      </p:tavLst>
                                    </p:anim>
                                    <p:animEffect transition="in" filter="fade">
                                      <p:cBhvr>
                                        <p:cTn id="9" dur="1000"/>
                                        <p:tgtEl>
                                          <p:spTgt spid="234"/>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33"/>
                                        </p:tgtEl>
                                        <p:attrNameLst>
                                          <p:attrName>style.visibility</p:attrName>
                                        </p:attrNameLst>
                                      </p:cBhvr>
                                      <p:to>
                                        <p:strVal val="visible"/>
                                      </p:to>
                                    </p:set>
                                    <p:anim calcmode="lin" valueType="num">
                                      <p:cBhvr>
                                        <p:cTn id="12" dur="1000" fill="hold"/>
                                        <p:tgtEl>
                                          <p:spTgt spid="233"/>
                                        </p:tgtEl>
                                        <p:attrNameLst>
                                          <p:attrName>ppt_w</p:attrName>
                                        </p:attrNameLst>
                                      </p:cBhvr>
                                      <p:tavLst>
                                        <p:tav tm="0">
                                          <p:val>
                                            <p:strVal val="#ppt_w+.3"/>
                                          </p:val>
                                        </p:tav>
                                        <p:tav tm="100000">
                                          <p:val>
                                            <p:strVal val="#ppt_w"/>
                                          </p:val>
                                        </p:tav>
                                      </p:tavLst>
                                    </p:anim>
                                    <p:anim calcmode="lin" valueType="num">
                                      <p:cBhvr>
                                        <p:cTn id="13" dur="1000" fill="hold"/>
                                        <p:tgtEl>
                                          <p:spTgt spid="233"/>
                                        </p:tgtEl>
                                        <p:attrNameLst>
                                          <p:attrName>ppt_h</p:attrName>
                                        </p:attrNameLst>
                                      </p:cBhvr>
                                      <p:tavLst>
                                        <p:tav tm="0">
                                          <p:val>
                                            <p:strVal val="#ppt_h"/>
                                          </p:val>
                                        </p:tav>
                                        <p:tav tm="100000">
                                          <p:val>
                                            <p:strVal val="#ppt_h"/>
                                          </p:val>
                                        </p:tav>
                                      </p:tavLst>
                                    </p:anim>
                                    <p:animEffect transition="in" filter="fade">
                                      <p:cBhvr>
                                        <p:cTn id="14" dur="1000"/>
                                        <p:tgtEl>
                                          <p:spTgt spid="233"/>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237"/>
                                        </p:tgtEl>
                                        <p:attrNameLst>
                                          <p:attrName>style.visibility</p:attrName>
                                        </p:attrNameLst>
                                      </p:cBhvr>
                                      <p:to>
                                        <p:strVal val="visible"/>
                                      </p:to>
                                    </p:set>
                                    <p:anim calcmode="lin" valueType="num">
                                      <p:cBhvr>
                                        <p:cTn id="17" dur="1000" fill="hold"/>
                                        <p:tgtEl>
                                          <p:spTgt spid="237"/>
                                        </p:tgtEl>
                                        <p:attrNameLst>
                                          <p:attrName>ppt_w</p:attrName>
                                        </p:attrNameLst>
                                      </p:cBhvr>
                                      <p:tavLst>
                                        <p:tav tm="0">
                                          <p:val>
                                            <p:strVal val="#ppt_w+.3"/>
                                          </p:val>
                                        </p:tav>
                                        <p:tav tm="100000">
                                          <p:val>
                                            <p:strVal val="#ppt_w"/>
                                          </p:val>
                                        </p:tav>
                                      </p:tavLst>
                                    </p:anim>
                                    <p:anim calcmode="lin" valueType="num">
                                      <p:cBhvr>
                                        <p:cTn id="18" dur="1000" fill="hold"/>
                                        <p:tgtEl>
                                          <p:spTgt spid="237"/>
                                        </p:tgtEl>
                                        <p:attrNameLst>
                                          <p:attrName>ppt_h</p:attrName>
                                        </p:attrNameLst>
                                      </p:cBhvr>
                                      <p:tavLst>
                                        <p:tav tm="0">
                                          <p:val>
                                            <p:strVal val="#ppt_h"/>
                                          </p:val>
                                        </p:tav>
                                        <p:tav tm="100000">
                                          <p:val>
                                            <p:strVal val="#ppt_h"/>
                                          </p:val>
                                        </p:tav>
                                      </p:tavLst>
                                    </p:anim>
                                    <p:animEffect transition="in" filter="fade">
                                      <p:cBhvr>
                                        <p:cTn id="19" dur="10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p:bldP spid="234" grpId="0"/>
      <p:bldP spid="23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图片 44035"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44037" name="图片 44036" descr="1-31"/>
          <p:cNvPicPr>
            <a:picLocks noChangeAspect="1"/>
          </p:cNvPicPr>
          <p:nvPr/>
        </p:nvPicPr>
        <p:blipFill>
          <a:blip r:embed="rId4"/>
          <a:stretch>
            <a:fillRect/>
          </a:stretch>
        </p:blipFill>
        <p:spPr>
          <a:xfrm>
            <a:off x="-982751" y="-726046"/>
            <a:ext cx="17763191" cy="9870047"/>
          </a:xfrm>
          <a:prstGeom prst="rect">
            <a:avLst/>
          </a:prstGeom>
          <a:noFill/>
          <a:ln w="9525">
            <a:noFill/>
          </a:ln>
        </p:spPr>
      </p:pic>
      <p:pic>
        <p:nvPicPr>
          <p:cNvPr id="44038" name="图片 44037" descr="1-34"/>
          <p:cNvPicPr>
            <a:picLocks noChangeAspect="1"/>
          </p:cNvPicPr>
          <p:nvPr/>
        </p:nvPicPr>
        <p:blipFill>
          <a:blip r:embed="rId5"/>
          <a:stretch>
            <a:fillRect/>
          </a:stretch>
        </p:blipFill>
        <p:spPr>
          <a:xfrm>
            <a:off x="13307593" y="6031221"/>
            <a:ext cx="3144724" cy="3313554"/>
          </a:xfrm>
          <a:prstGeom prst="rect">
            <a:avLst/>
          </a:prstGeom>
          <a:noFill/>
          <a:ln w="9525">
            <a:noFill/>
          </a:ln>
        </p:spPr>
      </p:pic>
      <p:pic>
        <p:nvPicPr>
          <p:cNvPr id="44039" name="图片 44038" descr="1-33"/>
          <p:cNvPicPr>
            <a:picLocks noChangeAspect="1"/>
          </p:cNvPicPr>
          <p:nvPr/>
        </p:nvPicPr>
        <p:blipFill>
          <a:blip r:embed="rId6"/>
          <a:stretch>
            <a:fillRect/>
          </a:stretch>
        </p:blipFill>
        <p:spPr>
          <a:xfrm>
            <a:off x="-1624381" y="1558392"/>
            <a:ext cx="3039317" cy="7389100"/>
          </a:xfrm>
          <a:prstGeom prst="rect">
            <a:avLst/>
          </a:prstGeom>
          <a:noFill/>
          <a:ln w="9525">
            <a:noFill/>
          </a:ln>
        </p:spPr>
      </p:pic>
      <p:sp>
        <p:nvSpPr>
          <p:cNvPr id="4" name="Rounded Rectangle 3"/>
          <p:cNvSpPr/>
          <p:nvPr/>
        </p:nvSpPr>
        <p:spPr>
          <a:xfrm>
            <a:off x="1441079" y="1376378"/>
            <a:ext cx="13289757" cy="6392776"/>
          </a:xfrm>
          <a:prstGeom prst="roundRect">
            <a:avLst/>
          </a:prstGeom>
          <a:solidFill>
            <a:srgbClr val="FFFF8F"/>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endParaRPr lang="en-US"/>
          </a:p>
        </p:txBody>
      </p:sp>
      <p:sp>
        <p:nvSpPr>
          <p:cNvPr id="2" name="TextBox 1"/>
          <p:cNvSpPr txBox="1"/>
          <p:nvPr/>
        </p:nvSpPr>
        <p:spPr>
          <a:xfrm>
            <a:off x="1851780" y="1558392"/>
            <a:ext cx="12468356" cy="8791779"/>
          </a:xfrm>
          <a:prstGeom prst="rect">
            <a:avLst/>
          </a:prstGeom>
          <a:noFill/>
        </p:spPr>
        <p:txBody>
          <a:bodyPr wrap="square" lIns="88532" tIns="44266" rIns="88532" bIns="44266" rtlCol="0">
            <a:spAutoFit/>
          </a:bodyPr>
          <a:lstStyle/>
          <a:p>
            <a:pPr algn="ctr">
              <a:lnSpc>
                <a:spcPct val="150000"/>
              </a:lnSpc>
            </a:pPr>
            <a:r>
              <a:rPr lang="en-US"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 HỌC TRÒ NGHÈO HAM HỌC HỎI</a:t>
            </a:r>
          </a:p>
          <a:p>
            <a:pPr algn="just">
              <a:lnSpc>
                <a:spcPct val="150000"/>
              </a:lnSpc>
            </a:pP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Vào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đời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vua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Trần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Thái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Tông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có</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một</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gia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đình</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nghèo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sinh</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được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một</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con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trai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đặt</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tên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là</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Nguyễn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Hiền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Vì</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nhà</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nghèo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nên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phải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bỏ</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giữa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chừng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b="1" dirty="0" smtClean="0">
                <a:latin typeface="Arial-Rounded" panose="020B0500000000000000" pitchFamily="34" charset="0"/>
                <a:ea typeface="Arial-Rounded" panose="020B0500000000000000" pitchFamily="34" charset="0"/>
                <a:cs typeface="Arial-Rounded" panose="020B0500000000000000" pitchFamily="34" charset="0"/>
              </a:rPr>
              <a:t>     Ban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ngày</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chăn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trâu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dù</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mưa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gió</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thế</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nào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cũng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đứng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ngoài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lớp</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nghe</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giảng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Tối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đén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đợi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bạn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thuộc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bài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mới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mượn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sách</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về</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học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Mỗi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lần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có</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kì</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ở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trường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làm</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bài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vào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lá</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chuối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khô</a:t>
            </a:r>
            <a:r>
              <a:rPr lang="en-US" b="1" dirty="0" smtClean="0">
                <a:latin typeface="Arial-Rounded" panose="020B0500000000000000" pitchFamily="34" charset="0"/>
                <a:ea typeface="Arial-Rounded" panose="020B0500000000000000" pitchFamily="34" charset="0"/>
                <a:cs typeface="Arial-Rounded" panose="020B0500000000000000" pitchFamily="34" charset="0"/>
              </a:rPr>
              <a:t> à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nhờ</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bạn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xin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thầy</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chấm</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hộ</a:t>
            </a:r>
            <a:r>
              <a:rPr lang="en-US" b="1" dirty="0" smtClean="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Thế</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rồi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vưa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mở</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khoa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thi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Cậu</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bé</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nghèo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ngày</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nào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đỗ</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trạng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nguyên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Ông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trạng</a:t>
            </a:r>
            <a:r>
              <a:rPr lang="en-US" b="1" dirty="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khi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ấy</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mới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13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tuổi</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Dó</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là</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Trạng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nguyen</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trẻ</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nhát</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của</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nước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Nam ta.</a:t>
            </a:r>
          </a:p>
          <a:p>
            <a:pPr algn="just">
              <a:lnSpc>
                <a:spcPct val="150000"/>
              </a:lnSpc>
            </a:pP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i="1" smtClean="0">
                <a:latin typeface="Arial-Rounded" panose="020B0500000000000000" pitchFamily="34" charset="0"/>
                <a:ea typeface="Arial-Rounded" panose="020B0500000000000000" pitchFamily="34" charset="0"/>
                <a:cs typeface="Arial-Rounded" panose="020B0500000000000000" pitchFamily="34" charset="0"/>
              </a:rPr>
              <a:t>Theo </a:t>
            </a:r>
            <a:r>
              <a:rPr lang="en-US" b="1" smtClean="0">
                <a:latin typeface="Arial-Rounded" panose="020B0500000000000000" pitchFamily="34" charset="0"/>
                <a:ea typeface="Arial-Rounded" panose="020B0500000000000000" pitchFamily="34" charset="0"/>
                <a:cs typeface="Arial-Rounded" panose="020B0500000000000000" pitchFamily="34" charset="0"/>
              </a:rPr>
              <a:t>Trinh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Đường</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i="1" dirty="0" err="1" smtClean="0">
                <a:latin typeface="Arial-Rounded" panose="020B0500000000000000" pitchFamily="34" charset="0"/>
                <a:ea typeface="Arial-Rounded" panose="020B0500000000000000" pitchFamily="34" charset="0"/>
                <a:cs typeface="Arial-Rounded" panose="020B0500000000000000" pitchFamily="34" charset="0"/>
              </a:rPr>
              <a:t>Tiếng</a:t>
            </a:r>
            <a:r>
              <a:rPr lang="en-US" b="1" i="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i="1" dirty="0" err="1" smtClean="0">
                <a:latin typeface="Arial-Rounded" panose="020B0500000000000000" pitchFamily="34" charset="0"/>
                <a:ea typeface="Arial-Rounded" panose="020B0500000000000000" pitchFamily="34" charset="0"/>
                <a:cs typeface="Arial-Rounded" panose="020B0500000000000000" pitchFamily="34" charset="0"/>
              </a:rPr>
              <a:t>Việt</a:t>
            </a:r>
            <a:r>
              <a:rPr lang="en-US" b="1" i="1" dirty="0" smtClean="0">
                <a:latin typeface="Arial-Rounded" panose="020B0500000000000000" pitchFamily="34" charset="0"/>
                <a:ea typeface="Arial-Rounded" panose="020B0500000000000000" pitchFamily="34" charset="0"/>
                <a:cs typeface="Arial-Rounded" panose="020B0500000000000000" pitchFamily="34" charset="0"/>
              </a:rPr>
              <a:t> 4.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Tập</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một</a:t>
            </a:r>
            <a:r>
              <a:rPr lang="en-US" b="1" dirty="0" smtClean="0">
                <a:latin typeface="Arial-Rounded" panose="020B0500000000000000" pitchFamily="34" charset="0"/>
                <a:ea typeface="Arial-Rounded" panose="020B0500000000000000" pitchFamily="34" charset="0"/>
                <a:cs typeface="Arial-Rounded" panose="020B0500000000000000" pitchFamily="34" charset="0"/>
              </a:rPr>
              <a:t>, NXB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Giáo</a:t>
            </a:r>
            <a:r>
              <a:rPr lang="en-US" b="1" dirty="0" smtClean="0">
                <a:latin typeface="Arial-Rounded" panose="020B0500000000000000" pitchFamily="34" charset="0"/>
                <a:ea typeface="Arial-Rounded" panose="020B0500000000000000" pitchFamily="34" charset="0"/>
                <a:cs typeface="Arial-Rounded" panose="020B0500000000000000" pitchFamily="34" charset="0"/>
              </a:rPr>
              <a:t> </a:t>
            </a:r>
            <a:r>
              <a:rPr lang="en-US" b="1" dirty="0" err="1" smtClean="0">
                <a:latin typeface="Arial-Rounded" panose="020B0500000000000000" pitchFamily="34" charset="0"/>
                <a:ea typeface="Arial-Rounded" panose="020B0500000000000000" pitchFamily="34" charset="0"/>
                <a:cs typeface="Arial-Rounded" panose="020B0500000000000000" pitchFamily="34" charset="0"/>
              </a:rPr>
              <a:t>dục</a:t>
            </a:r>
            <a:r>
              <a:rPr lang="en-US" b="1" dirty="0" smtClean="0">
                <a:latin typeface="Arial-Rounded" panose="020B0500000000000000" pitchFamily="34" charset="0"/>
                <a:ea typeface="Arial-Rounded" panose="020B0500000000000000" pitchFamily="34" charset="0"/>
                <a:cs typeface="Arial-Rounded" panose="020B0500000000000000" pitchFamily="34" charset="0"/>
              </a:rPr>
              <a:t>, 2000, tr.104)</a:t>
            </a:r>
            <a:endParaRPr lang="en-US" b="1" dirty="0">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图片 38915"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38918" name="图片 38917" descr="1-31"/>
          <p:cNvPicPr>
            <a:picLocks noChangeAspect="1"/>
          </p:cNvPicPr>
          <p:nvPr/>
        </p:nvPicPr>
        <p:blipFill>
          <a:blip r:embed="rId4"/>
          <a:stretch>
            <a:fillRect/>
          </a:stretch>
        </p:blipFill>
        <p:spPr>
          <a:xfrm>
            <a:off x="122025" y="-123194"/>
            <a:ext cx="15927866" cy="8757861"/>
          </a:xfrm>
          <a:prstGeom prst="rect">
            <a:avLst/>
          </a:prstGeom>
          <a:solidFill>
            <a:srgbClr val="FFFF8F"/>
          </a:solidFill>
          <a:ln w="9525">
            <a:noFill/>
          </a:ln>
        </p:spPr>
      </p:pic>
      <p:pic>
        <p:nvPicPr>
          <p:cNvPr id="38919" name="图片 38918" descr="1-32"/>
          <p:cNvPicPr>
            <a:picLocks noChangeAspect="1"/>
          </p:cNvPicPr>
          <p:nvPr/>
        </p:nvPicPr>
        <p:blipFill>
          <a:blip r:embed="rId5"/>
          <a:stretch>
            <a:fillRect/>
          </a:stretch>
        </p:blipFill>
        <p:spPr>
          <a:xfrm>
            <a:off x="13615124" y="5058407"/>
            <a:ext cx="3116281" cy="4615612"/>
          </a:xfrm>
          <a:prstGeom prst="rect">
            <a:avLst/>
          </a:prstGeom>
          <a:noFill/>
          <a:ln w="9525">
            <a:noFill/>
          </a:ln>
        </p:spPr>
      </p:pic>
      <p:pic>
        <p:nvPicPr>
          <p:cNvPr id="38917" name="图片 38916" descr="1-30"/>
          <p:cNvPicPr>
            <a:picLocks noChangeAspect="1"/>
          </p:cNvPicPr>
          <p:nvPr/>
        </p:nvPicPr>
        <p:blipFill>
          <a:blip r:embed="rId6"/>
          <a:stretch>
            <a:fillRect/>
          </a:stretch>
        </p:blipFill>
        <p:spPr>
          <a:xfrm>
            <a:off x="-244864" y="3914253"/>
            <a:ext cx="3353621" cy="5314002"/>
          </a:xfrm>
          <a:prstGeom prst="rect">
            <a:avLst/>
          </a:prstGeom>
          <a:noFill/>
          <a:ln w="9525">
            <a:noFill/>
          </a:ln>
        </p:spPr>
      </p:pic>
      <p:sp>
        <p:nvSpPr>
          <p:cNvPr id="2" name="Rectangle 1">
            <a:extLst>
              <a:ext uri="{FF2B5EF4-FFF2-40B4-BE49-F238E27FC236}">
                <a16:creationId xmlns:a16="http://schemas.microsoft.com/office/drawing/2014/main" xmlns="" id="{1AFE2C59-70B9-4E86-ABA6-8048D9E12F70}"/>
              </a:ext>
            </a:extLst>
          </p:cNvPr>
          <p:cNvSpPr/>
          <p:nvPr/>
        </p:nvSpPr>
        <p:spPr>
          <a:xfrm>
            <a:off x="4321028" y="2221101"/>
            <a:ext cx="10523375" cy="2105911"/>
          </a:xfrm>
          <a:prstGeom prst="rect">
            <a:avLst/>
          </a:prstGeom>
        </p:spPr>
        <p:txBody>
          <a:bodyPr wrap="square" lIns="88532" tIns="44266" rIns="88532" bIns="44266">
            <a:spAutoFit/>
          </a:bodyPr>
          <a:lstStyle/>
          <a:p>
            <a:pPr algn="ctr">
              <a:lnSpc>
                <a:spcPct val="112000"/>
              </a:lnSpc>
              <a:spcAft>
                <a:spcPts val="0"/>
              </a:spcAft>
            </a:pPr>
            <a:r>
              <a:rPr lang="en-US" sz="3900" b="1">
                <a:latin typeface="Arial-Rounded" panose="020B0500000000000000" pitchFamily="34" charset="0"/>
                <a:ea typeface="Arial-Rounded" panose="020B0500000000000000" pitchFamily="34" charset="0"/>
                <a:cs typeface="Arial-Rounded" panose="020B0500000000000000" pitchFamily="34" charset="0"/>
              </a:rPr>
              <a:t>Tinh thầm ham học hỏi của cậu bé Nguyễn Hiền được thể hiện như thế nào?</a:t>
            </a:r>
          </a:p>
          <a:p>
            <a:pPr algn="ctr">
              <a:lnSpc>
                <a:spcPct val="112000"/>
              </a:lnSpc>
              <a:spcAft>
                <a:spcPts val="0"/>
              </a:spcAft>
            </a:pPr>
            <a:r>
              <a:rPr lang="en-US" sz="3900" b="1">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8" name="Picture 13" descr="ho">
            <a:extLst>
              <a:ext uri="{FF2B5EF4-FFF2-40B4-BE49-F238E27FC236}">
                <a16:creationId xmlns:a16="http://schemas.microsoft.com/office/drawing/2014/main" xmlns="" id="{F778085B-270F-42AD-B397-4D865781841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889818" y="2221101"/>
            <a:ext cx="862420" cy="95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xmlns="" id="{180704A7-7FE3-4103-86A8-33945A4B659A}"/>
              </a:ext>
            </a:extLst>
          </p:cNvPr>
          <p:cNvSpPr/>
          <p:nvPr/>
        </p:nvSpPr>
        <p:spPr>
          <a:xfrm>
            <a:off x="3527886" y="4412464"/>
            <a:ext cx="10781799" cy="3295274"/>
          </a:xfrm>
          <a:prstGeom prst="rect">
            <a:avLst/>
          </a:prstGeom>
          <a:ln w="28575">
            <a:solidFill>
              <a:srgbClr val="00B050"/>
            </a:solidFill>
            <a:prstDash val="dashDot"/>
          </a:ln>
        </p:spPr>
        <p:txBody>
          <a:bodyPr wrap="square" lIns="88532" tIns="44266" rIns="88532" bIns="44266">
            <a:spAutoFit/>
          </a:bodyPr>
          <a:lstStyle/>
          <a:p>
            <a:pPr>
              <a:lnSpc>
                <a:spcPct val="112000"/>
              </a:lnSpc>
              <a:spcAft>
                <a:spcPts val="0"/>
              </a:spcAft>
            </a:pP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Tinh</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ham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Hiền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hiện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Ban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ngày</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chăn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trâu</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dù</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mưa</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gió</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thế</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Hiền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cũng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ngoài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lớp</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nghe</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Buổi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tối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đợi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thuộc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mới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mượn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vở</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Mỗi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lần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kì</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lá</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chuối</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nhờ</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chấm</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hộ</a:t>
            </a:r>
            <a:r>
              <a:rPr lang="en-US" sz="31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图片 43011"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43013" name="图片 43012" descr="1-31"/>
          <p:cNvPicPr>
            <a:picLocks noChangeAspect="1"/>
          </p:cNvPicPr>
          <p:nvPr/>
        </p:nvPicPr>
        <p:blipFill>
          <a:blip r:embed="rId4"/>
          <a:stretch>
            <a:fillRect/>
          </a:stretch>
        </p:blipFill>
        <p:spPr>
          <a:xfrm>
            <a:off x="524118" y="-349631"/>
            <a:ext cx="15507990" cy="9865697"/>
          </a:xfrm>
          <a:prstGeom prst="rect">
            <a:avLst/>
          </a:prstGeom>
          <a:noFill/>
          <a:ln w="9525">
            <a:noFill/>
          </a:ln>
        </p:spPr>
      </p:pic>
      <p:pic>
        <p:nvPicPr>
          <p:cNvPr id="43014" name="图片 43013" descr="1-36"/>
          <p:cNvPicPr>
            <a:picLocks noChangeAspect="1"/>
          </p:cNvPicPr>
          <p:nvPr/>
        </p:nvPicPr>
        <p:blipFill>
          <a:blip r:embed="rId5"/>
          <a:stretch>
            <a:fillRect/>
          </a:stretch>
        </p:blipFill>
        <p:spPr>
          <a:xfrm>
            <a:off x="13817386" y="5426042"/>
            <a:ext cx="2739539" cy="4010553"/>
          </a:xfrm>
          <a:prstGeom prst="rect">
            <a:avLst/>
          </a:prstGeom>
          <a:noFill/>
          <a:ln w="9525">
            <a:noFill/>
          </a:ln>
        </p:spPr>
      </p:pic>
      <p:pic>
        <p:nvPicPr>
          <p:cNvPr id="43015" name="图片 43014" descr="1-35"/>
          <p:cNvPicPr>
            <a:picLocks noChangeAspect="1"/>
          </p:cNvPicPr>
          <p:nvPr/>
        </p:nvPicPr>
        <p:blipFill>
          <a:blip r:embed="rId6"/>
          <a:stretch>
            <a:fillRect/>
          </a:stretch>
        </p:blipFill>
        <p:spPr>
          <a:xfrm>
            <a:off x="-1215347" y="2963210"/>
            <a:ext cx="5064587" cy="6532276"/>
          </a:xfrm>
          <a:prstGeom prst="rect">
            <a:avLst/>
          </a:prstGeom>
          <a:noFill/>
          <a:ln w="9525">
            <a:noFill/>
          </a:ln>
        </p:spPr>
      </p:pic>
      <p:sp>
        <p:nvSpPr>
          <p:cNvPr id="2" name="Rectangle 1">
            <a:extLst>
              <a:ext uri="{FF2B5EF4-FFF2-40B4-BE49-F238E27FC236}">
                <a16:creationId xmlns:a16="http://schemas.microsoft.com/office/drawing/2014/main" xmlns="" id="{DF49AAC0-447E-459F-A295-65A49629BC14}"/>
              </a:ext>
            </a:extLst>
          </p:cNvPr>
          <p:cNvSpPr/>
          <p:nvPr/>
        </p:nvSpPr>
        <p:spPr>
          <a:xfrm>
            <a:off x="4562747" y="1776456"/>
            <a:ext cx="8103185" cy="1433739"/>
          </a:xfrm>
          <a:prstGeom prst="rect">
            <a:avLst/>
          </a:prstGeom>
        </p:spPr>
        <p:txBody>
          <a:bodyPr wrap="square" lIns="88532" tIns="44266" rIns="88532" bIns="44266">
            <a:spAutoFit/>
          </a:bodyPr>
          <a:lstStyle/>
          <a:p>
            <a:pPr algn="ctr">
              <a:lnSpc>
                <a:spcPct val="112000"/>
              </a:lnSpc>
              <a:spcAft>
                <a:spcPts val="0"/>
              </a:spcAft>
            </a:pPr>
            <a:r>
              <a:rPr lang="en-US" sz="3900" b="1" dirty="0">
                <a:latin typeface="Arial-Rounded" panose="020B0500000000000000" pitchFamily="34" charset="0"/>
                <a:ea typeface="Arial-Rounded" panose="020B0500000000000000" pitchFamily="34" charset="0"/>
                <a:cs typeface="Arial-Rounded" panose="020B0500000000000000" pitchFamily="34" charset="0"/>
              </a:rPr>
              <a:t>Qua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thấy</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việc</a:t>
            </a:r>
            <a:r>
              <a:rPr lang="en-US" sz="3900" b="1" dirty="0">
                <a:latin typeface="Arial-Rounded" panose="020B0500000000000000" pitchFamily="34" charset="0"/>
                <a:ea typeface="Arial-Rounded" panose="020B0500000000000000" pitchFamily="34" charset="0"/>
                <a:cs typeface="Arial-Rounded" panose="020B0500000000000000" pitchFamily="34" charset="0"/>
              </a:rPr>
              <a:t> ham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hỏi</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lợi</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ích</a:t>
            </a:r>
            <a:r>
              <a:rPr lang="en-US" sz="3900" b="1" dirty="0">
                <a:latin typeface="Arial-Rounded" panose="020B0500000000000000" pitchFamily="34" charset="0"/>
                <a:ea typeface="Arial-Rounded" panose="020B0500000000000000" pitchFamily="34" charset="0"/>
                <a:cs typeface="Arial-Rounded" panose="020B0500000000000000" pitchFamily="34" charset="0"/>
              </a:rPr>
              <a:t> </a:t>
            </a:r>
            <a:r>
              <a:rPr lang="en-US" sz="39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3900" b="1"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9" name="Picture 13" descr="ho">
            <a:extLst>
              <a:ext uri="{FF2B5EF4-FFF2-40B4-BE49-F238E27FC236}">
                <a16:creationId xmlns:a16="http://schemas.microsoft.com/office/drawing/2014/main" xmlns="" id="{460E8D1D-3FB2-452B-BFF4-C416742209E9}"/>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680934" y="1893167"/>
            <a:ext cx="862420" cy="95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p:cNvSpPr/>
          <p:nvPr/>
        </p:nvSpPr>
        <p:spPr>
          <a:xfrm>
            <a:off x="2780035" y="3367329"/>
            <a:ext cx="11386373" cy="4331573"/>
          </a:xfrm>
          <a:prstGeom prst="roundRect">
            <a:avLst/>
          </a:prstGeom>
          <a:solidFill>
            <a:srgbClr val="FFFF8F"/>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endParaRPr lang="en-US"/>
          </a:p>
        </p:txBody>
      </p:sp>
      <p:sp>
        <p:nvSpPr>
          <p:cNvPr id="3" name="Rectangle 2">
            <a:extLst>
              <a:ext uri="{FF2B5EF4-FFF2-40B4-BE49-F238E27FC236}">
                <a16:creationId xmlns:a16="http://schemas.microsoft.com/office/drawing/2014/main" xmlns="" id="{A7F9D089-D020-4719-88B4-6426FE3F920D}"/>
              </a:ext>
            </a:extLst>
          </p:cNvPr>
          <p:cNvSpPr/>
          <p:nvPr/>
        </p:nvSpPr>
        <p:spPr>
          <a:xfrm>
            <a:off x="3078329" y="3602540"/>
            <a:ext cx="10789787" cy="4392629"/>
          </a:xfrm>
          <a:prstGeom prst="rect">
            <a:avLst/>
          </a:prstGeom>
        </p:spPr>
        <p:txBody>
          <a:bodyPr wrap="square" lIns="88532" tIns="44266" rIns="88532" bIns="44266">
            <a:spAutoFit/>
          </a:bodyPr>
          <a:lstStyle/>
          <a:p>
            <a:pPr algn="just">
              <a:lnSpc>
                <a:spcPct val="115000"/>
              </a:lnSpc>
              <a:spcAft>
                <a:spcPts val="0"/>
              </a:spcAft>
            </a:pP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cô</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khen</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ngợi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bè</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lớp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ngưỡng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mộ</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học</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tập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a:t>
            </a:r>
            <a:endPar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a:p>
            <a:pPr algn="just">
              <a:lnSpc>
                <a:spcPct val="115000"/>
              </a:lnSpc>
              <a:spcAft>
                <a:spcPts val="0"/>
              </a:spcAft>
            </a:pP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Là</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yếu</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tố</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để</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duy</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trì</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phát</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triển</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tính</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sáng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tạo</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5000"/>
              </a:lnSpc>
              <a:spcAft>
                <a:spcPts val="0"/>
              </a:spcAft>
            </a:pP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Giúp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ta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kịp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với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sự</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phát</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triển</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thời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đại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ngừng</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cập</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nhật</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31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mới</a:t>
            </a:r>
            <a:r>
              <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5000"/>
              </a:lnSpc>
              <a:spcAft>
                <a:spcPts val="0"/>
              </a:spcAft>
            </a:pP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Tạo</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được</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ấn</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tượng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tốt</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mắt</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người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khác</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xây</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dựng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mối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quan</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hệ</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với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mọi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người</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xung</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quanh</a:t>
            </a:r>
            <a:r>
              <a:rPr lang="en-US"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5000"/>
              </a:lnSpc>
              <a:spcAft>
                <a:spcPts val="0"/>
              </a:spcAft>
            </a:pPr>
            <a:endParaRPr lang="en-US" sz="31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up)">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up)">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up)">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up)">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7" name="图片 46086" descr="1-44"/>
          <p:cNvPicPr>
            <a:picLocks noChangeAspect="1"/>
          </p:cNvPicPr>
          <p:nvPr/>
        </p:nvPicPr>
        <p:blipFill>
          <a:blip r:embed="rId3"/>
          <a:stretch>
            <a:fillRect/>
          </a:stretch>
        </p:blipFill>
        <p:spPr>
          <a:xfrm>
            <a:off x="-20020" y="-131744"/>
            <a:ext cx="16296658" cy="9275745"/>
          </a:xfrm>
          <a:prstGeom prst="rect">
            <a:avLst/>
          </a:prstGeom>
          <a:noFill/>
          <a:ln w="9525">
            <a:noFill/>
          </a:ln>
        </p:spPr>
      </p:pic>
      <p:pic>
        <p:nvPicPr>
          <p:cNvPr id="46086" name="图片 46085" descr="1-46"/>
          <p:cNvPicPr>
            <a:picLocks noChangeAspect="1"/>
          </p:cNvPicPr>
          <p:nvPr/>
        </p:nvPicPr>
        <p:blipFill>
          <a:blip r:embed="rId4"/>
          <a:stretch>
            <a:fillRect/>
          </a:stretch>
        </p:blipFill>
        <p:spPr>
          <a:xfrm>
            <a:off x="11561049" y="0"/>
            <a:ext cx="4287459" cy="3529532"/>
          </a:xfrm>
          <a:prstGeom prst="rect">
            <a:avLst/>
          </a:prstGeom>
          <a:noFill/>
          <a:ln w="9525">
            <a:noFill/>
          </a:ln>
        </p:spPr>
      </p:pic>
      <p:pic>
        <p:nvPicPr>
          <p:cNvPr id="46088" name="图片 46087" descr="1-45"/>
          <p:cNvPicPr>
            <a:picLocks noChangeAspect="1"/>
          </p:cNvPicPr>
          <p:nvPr/>
        </p:nvPicPr>
        <p:blipFill>
          <a:blip r:embed="rId5"/>
          <a:stretch>
            <a:fillRect/>
          </a:stretch>
        </p:blipFill>
        <p:spPr>
          <a:xfrm>
            <a:off x="-1086841" y="-519396"/>
            <a:ext cx="4589306" cy="5122723"/>
          </a:xfrm>
          <a:prstGeom prst="rect">
            <a:avLst/>
          </a:prstGeom>
          <a:noFill/>
          <a:ln w="9525">
            <a:noFill/>
          </a:ln>
        </p:spPr>
      </p:pic>
      <p:sp>
        <p:nvSpPr>
          <p:cNvPr id="3" name="Rectangle: Rounded Corners 2">
            <a:extLst>
              <a:ext uri="{FF2B5EF4-FFF2-40B4-BE49-F238E27FC236}">
                <a16:creationId xmlns:a16="http://schemas.microsoft.com/office/drawing/2014/main" xmlns="" id="{CB8EF934-A560-4643-B410-1802F7CBC3FA}"/>
              </a:ext>
            </a:extLst>
          </p:cNvPr>
          <p:cNvSpPr/>
          <p:nvPr/>
        </p:nvSpPr>
        <p:spPr>
          <a:xfrm>
            <a:off x="2410205" y="1589294"/>
            <a:ext cx="12853329" cy="4655777"/>
          </a:xfrm>
          <a:prstGeom prst="roundRect">
            <a:avLst/>
          </a:prstGeom>
          <a:solidFill>
            <a:srgbClr val="FFFF8F"/>
          </a:solidFill>
        </p:spPr>
        <p:style>
          <a:lnRef idx="2">
            <a:schemeClr val="accent4"/>
          </a:lnRef>
          <a:fillRef idx="1">
            <a:schemeClr val="lt1"/>
          </a:fillRef>
          <a:effectRef idx="0">
            <a:schemeClr val="accent4"/>
          </a:effectRef>
          <a:fontRef idx="minor">
            <a:schemeClr val="dk1"/>
          </a:fontRef>
        </p:style>
        <p:txBody>
          <a:bodyPr lIns="88532" tIns="44266" rIns="88532" bIns="44266" rtlCol="0" anchor="ctr"/>
          <a:lstStyle/>
          <a:p>
            <a:pPr algn="ctr"/>
            <a:r>
              <a:rPr lang="en-US" sz="39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Kết luận: </a:t>
            </a:r>
            <a:r>
              <a:rPr lang="en-US" sz="3900" b="1">
                <a:solidFill>
                  <a:schemeClr val="tx1"/>
                </a:solidFill>
                <a:latin typeface="Arial-Rounded" panose="020B0500000000000000" pitchFamily="34" charset="0"/>
                <a:ea typeface="Arial-Rounded" panose="020B0500000000000000" pitchFamily="34" charset="0"/>
                <a:cs typeface="Arial-Rounded" panose="020B0500000000000000" pitchFamily="34" charset="0"/>
              </a:rPr>
              <a:t>Tinh thần ham học hỏi của Nguyễn Hiền được thể hiện qua việc: Ban ngày khi đi chăn trâu, dù mưa gió thế nào cậu cũng đứng ngoài lớp nghe giảng nhờ, đến tối, đợi bạn học xong bài, cậu mượn vở về học, làm bài thi vào lá chuối khô,  nhờ thầy chấm hộ. Ham học hỏi sẽ giúp chúng ta thêm hiểu biết và đạt được kết quả tốt trong học tập.</a:t>
            </a:r>
          </a:p>
          <a:p>
            <a:pPr algn="ctr"/>
            <a:endParaRPr lang="en-US" b="1">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7998946" y="2835575"/>
            <a:ext cx="6531292" cy="4706042"/>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9814648" y="4225021"/>
            <a:ext cx="5062097" cy="4546723"/>
          </a:xfrm>
          <a:prstGeom prst="rect">
            <a:avLst/>
          </a:prstGeom>
          <a:noFill/>
          <a:ln w="9525">
            <a:noFill/>
          </a:ln>
        </p:spPr>
      </p:pic>
      <p:pic>
        <p:nvPicPr>
          <p:cNvPr id="47110" name="图片 47109" descr="1-42"/>
          <p:cNvPicPr>
            <a:picLocks noChangeAspect="1"/>
          </p:cNvPicPr>
          <p:nvPr/>
        </p:nvPicPr>
        <p:blipFill>
          <a:blip r:embed="rId6"/>
          <a:stretch>
            <a:fillRect/>
          </a:stretch>
        </p:blipFill>
        <p:spPr>
          <a:xfrm>
            <a:off x="0" y="-438127"/>
            <a:ext cx="11336203" cy="9582128"/>
          </a:xfrm>
          <a:prstGeom prst="rect">
            <a:avLst/>
          </a:prstGeom>
          <a:noFill/>
          <a:ln w="9525">
            <a:noFill/>
          </a:ln>
        </p:spPr>
      </p:pic>
      <p:sp>
        <p:nvSpPr>
          <p:cNvPr id="6" name="矩形 5"/>
          <p:cNvSpPr/>
          <p:nvPr/>
        </p:nvSpPr>
        <p:spPr>
          <a:xfrm rot="21413628">
            <a:off x="2217193" y="3922264"/>
            <a:ext cx="5694746" cy="1277100"/>
          </a:xfrm>
          <a:prstGeom prst="rect">
            <a:avLst/>
          </a:prstGeom>
        </p:spPr>
        <p:txBody>
          <a:bodyPr wrap="square" lIns="88532" tIns="44266" rIns="88532" bIns="44266">
            <a:spAutoFit/>
          </a:bodyPr>
          <a:lstStyle/>
          <a:p>
            <a:r>
              <a:rPr lang="en-US" altLang="zh-CN" sz="7700"/>
              <a:t>VẬN DỤNG</a:t>
            </a:r>
            <a:endParaRPr lang="zh-CN" altLang="en-US" sz="7700" dirty="0"/>
          </a:p>
        </p:txBody>
      </p:sp>
    </p:spTree>
    <p:extLst>
      <p:ext uri="{BB962C8B-B14F-4D97-AF65-F5344CB8AC3E}">
        <p14:creationId xmlns:p14="http://schemas.microsoft.com/office/powerpoint/2010/main" val="820232474"/>
      </p:ext>
    </p:extLst>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图片 33796" descr="1-17"/>
          <p:cNvPicPr>
            <a:picLocks noChangeAspect="1"/>
          </p:cNvPicPr>
          <p:nvPr/>
        </p:nvPicPr>
        <p:blipFill>
          <a:blip r:embed="rId3"/>
          <a:stretch>
            <a:fillRect/>
          </a:stretch>
        </p:blipFill>
        <p:spPr>
          <a:xfrm>
            <a:off x="-314167" y="5426043"/>
            <a:ext cx="16590805" cy="3717958"/>
          </a:xfrm>
          <a:prstGeom prst="rect">
            <a:avLst/>
          </a:prstGeom>
          <a:noFill/>
          <a:ln w="9525">
            <a:noFill/>
          </a:ln>
        </p:spPr>
      </p:pic>
      <p:pic>
        <p:nvPicPr>
          <p:cNvPr id="33798" name="图片 33797" descr="1-24"/>
          <p:cNvPicPr>
            <a:picLocks noChangeAspect="1"/>
          </p:cNvPicPr>
          <p:nvPr/>
        </p:nvPicPr>
        <p:blipFill>
          <a:blip r:embed="rId4"/>
          <a:stretch>
            <a:fillRect/>
          </a:stretch>
        </p:blipFill>
        <p:spPr>
          <a:xfrm>
            <a:off x="8715063" y="194554"/>
            <a:ext cx="2915287" cy="2641021"/>
          </a:xfrm>
          <a:prstGeom prst="rect">
            <a:avLst/>
          </a:prstGeom>
          <a:noFill/>
          <a:ln w="9525">
            <a:noFill/>
          </a:ln>
        </p:spPr>
      </p:pic>
      <p:pic>
        <p:nvPicPr>
          <p:cNvPr id="33799" name="图片 33798" descr="1-23"/>
          <p:cNvPicPr>
            <a:picLocks noChangeAspect="1"/>
          </p:cNvPicPr>
          <p:nvPr/>
        </p:nvPicPr>
        <p:blipFill>
          <a:blip r:embed="rId5"/>
          <a:stretch>
            <a:fillRect/>
          </a:stretch>
        </p:blipFill>
        <p:spPr>
          <a:xfrm>
            <a:off x="454311" y="3785362"/>
            <a:ext cx="5807474" cy="5358638"/>
          </a:xfrm>
          <a:prstGeom prst="rect">
            <a:avLst/>
          </a:prstGeom>
          <a:noFill/>
          <a:ln w="9525">
            <a:noFill/>
          </a:ln>
        </p:spPr>
      </p:pic>
      <p:pic>
        <p:nvPicPr>
          <p:cNvPr id="33800" name="图片 33799" descr="1-25"/>
          <p:cNvPicPr>
            <a:picLocks noChangeAspect="1"/>
          </p:cNvPicPr>
          <p:nvPr/>
        </p:nvPicPr>
        <p:blipFill>
          <a:blip r:embed="rId6"/>
          <a:stretch>
            <a:fillRect/>
          </a:stretch>
        </p:blipFill>
        <p:spPr>
          <a:xfrm>
            <a:off x="4599150" y="1176935"/>
            <a:ext cx="6098119" cy="5976166"/>
          </a:xfrm>
          <a:prstGeom prst="rect">
            <a:avLst/>
          </a:prstGeom>
          <a:noFill/>
          <a:ln w="9525">
            <a:noFill/>
          </a:ln>
        </p:spPr>
      </p:pic>
      <p:pic>
        <p:nvPicPr>
          <p:cNvPr id="33801" name="图片 33800" descr="1-25"/>
          <p:cNvPicPr>
            <a:picLocks noChangeAspect="1"/>
          </p:cNvPicPr>
          <p:nvPr/>
        </p:nvPicPr>
        <p:blipFill>
          <a:blip r:embed="rId7"/>
          <a:stretch>
            <a:fillRect/>
          </a:stretch>
        </p:blipFill>
        <p:spPr>
          <a:xfrm>
            <a:off x="0" y="0"/>
            <a:ext cx="4414591" cy="4325481"/>
          </a:xfrm>
          <a:prstGeom prst="rect">
            <a:avLst/>
          </a:prstGeom>
          <a:noFill/>
          <a:ln w="9525">
            <a:noFill/>
          </a:ln>
        </p:spPr>
      </p:pic>
      <p:pic>
        <p:nvPicPr>
          <p:cNvPr id="33802" name="图片 33801" descr="1-25"/>
          <p:cNvPicPr>
            <a:picLocks noChangeAspect="1"/>
          </p:cNvPicPr>
          <p:nvPr/>
        </p:nvPicPr>
        <p:blipFill>
          <a:blip r:embed="rId6"/>
          <a:stretch>
            <a:fillRect/>
          </a:stretch>
        </p:blipFill>
        <p:spPr>
          <a:xfrm>
            <a:off x="10862665" y="3948955"/>
            <a:ext cx="5408696" cy="5300064"/>
          </a:xfrm>
          <a:prstGeom prst="rect">
            <a:avLst/>
          </a:prstGeom>
          <a:noFill/>
          <a:ln w="9525">
            <a:noFill/>
          </a:ln>
        </p:spPr>
      </p:pic>
      <p:sp>
        <p:nvSpPr>
          <p:cNvPr id="2" name="Rectangle 1">
            <a:extLst>
              <a:ext uri="{FF2B5EF4-FFF2-40B4-BE49-F238E27FC236}">
                <a16:creationId xmlns:a16="http://schemas.microsoft.com/office/drawing/2014/main" xmlns="" id="{A2AA3D31-2C4B-4AC1-AF9A-AFBC5CFD0AF4}"/>
              </a:ext>
            </a:extLst>
          </p:cNvPr>
          <p:cNvSpPr/>
          <p:nvPr/>
        </p:nvSpPr>
        <p:spPr>
          <a:xfrm>
            <a:off x="272601" y="1191443"/>
            <a:ext cx="3869390" cy="1514699"/>
          </a:xfrm>
          <a:prstGeom prst="rect">
            <a:avLst/>
          </a:prstGeom>
        </p:spPr>
        <p:txBody>
          <a:bodyPr wrap="square" lIns="88532" tIns="44266" rIns="88532" bIns="44266">
            <a:spAutoFit/>
          </a:bodyPr>
          <a:lstStyle/>
          <a:p>
            <a:pPr algn="ctr"/>
            <a:r>
              <a:rPr lang="en-US" sz="3100" b="1">
                <a:latin typeface="Arial-Rounded" panose="020B0500000000000000" pitchFamily="34" charset="0"/>
                <a:ea typeface="Arial-Rounded" panose="020B0500000000000000" pitchFamily="34" charset="0"/>
                <a:cs typeface="Arial-Rounded" panose="020B0500000000000000" pitchFamily="34" charset="0"/>
              </a:rPr>
              <a:t>  Bài học </a:t>
            </a:r>
          </a:p>
          <a:p>
            <a:pPr algn="ctr"/>
            <a:r>
              <a:rPr lang="en-US" sz="3100" b="1">
                <a:latin typeface="Arial-Rounded" panose="020B0500000000000000" pitchFamily="34" charset="0"/>
                <a:ea typeface="Arial-Rounded" panose="020B0500000000000000" pitchFamily="34" charset="0"/>
                <a:cs typeface="Arial-Rounded" panose="020B0500000000000000" pitchFamily="34" charset="0"/>
              </a:rPr>
              <a:t>hôm nay, con </a:t>
            </a:r>
          </a:p>
          <a:p>
            <a:pPr algn="ctr"/>
            <a:r>
              <a:rPr lang="en-US" sz="3100" b="1">
                <a:latin typeface="Arial-Rounded" panose="020B0500000000000000" pitchFamily="34" charset="0"/>
                <a:ea typeface="Arial-Rounded" panose="020B0500000000000000" pitchFamily="34" charset="0"/>
                <a:cs typeface="Arial-Rounded" panose="020B0500000000000000" pitchFamily="34" charset="0"/>
              </a:rPr>
              <a:t>học điều gì?</a:t>
            </a:r>
            <a:endParaRPr lang="en-US" b="1">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xmlns="" id="{A6240806-D95F-4C56-BAFE-B4F8590B4D9E}"/>
              </a:ext>
            </a:extLst>
          </p:cNvPr>
          <p:cNvSpPr/>
          <p:nvPr/>
        </p:nvSpPr>
        <p:spPr>
          <a:xfrm>
            <a:off x="3473404" y="2835575"/>
            <a:ext cx="8137549" cy="2275019"/>
          </a:xfrm>
          <a:prstGeom prst="rect">
            <a:avLst/>
          </a:prstGeom>
        </p:spPr>
        <p:txBody>
          <a:bodyPr lIns="88532" tIns="44266" rIns="88532" bIns="44266">
            <a:spAutoFit/>
          </a:bodyPr>
          <a:lstStyle/>
          <a:p>
            <a:pPr algn="ctr">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Chia sẻ một số </a:t>
            </a:r>
          </a:p>
          <a:p>
            <a:pPr algn="ctr">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việc em đã làm để </a:t>
            </a:r>
          </a:p>
          <a:p>
            <a:pPr algn="ctr">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thể hiện là một người </a:t>
            </a:r>
          </a:p>
          <a:p>
            <a:pPr algn="ctr">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ham học hỏi.</a:t>
            </a:r>
            <a:endParaRPr lang="en-US" sz="3100" b="1">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a:extLst>
              <a:ext uri="{FF2B5EF4-FFF2-40B4-BE49-F238E27FC236}">
                <a16:creationId xmlns:a16="http://schemas.microsoft.com/office/drawing/2014/main" xmlns="" id="{3E8A552A-3D58-44A1-91D0-1E36ADB020A4}"/>
              </a:ext>
            </a:extLst>
          </p:cNvPr>
          <p:cNvSpPr/>
          <p:nvPr/>
        </p:nvSpPr>
        <p:spPr>
          <a:xfrm>
            <a:off x="12309428" y="5895555"/>
            <a:ext cx="2645815" cy="1186620"/>
          </a:xfrm>
          <a:prstGeom prst="rect">
            <a:avLst/>
          </a:prstGeom>
        </p:spPr>
        <p:txBody>
          <a:bodyPr wrap="none" lIns="88532" tIns="44266" rIns="88532" bIns="44266">
            <a:spAutoFit/>
          </a:bodyPr>
          <a:lstStyle/>
          <a:p>
            <a:pPr algn="just">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Việc làm đó </a:t>
            </a:r>
          </a:p>
          <a:p>
            <a:pPr algn="just">
              <a:lnSpc>
                <a:spcPct val="115000"/>
              </a:lnSpc>
              <a:spcAft>
                <a:spcPts val="0"/>
              </a:spcAft>
            </a:pPr>
            <a:r>
              <a:rPr lang="nl-NL" sz="3100" b="1">
                <a:latin typeface="Arial-Rounded" panose="020B0500000000000000" pitchFamily="34" charset="0"/>
                <a:ea typeface="Arial-Rounded" panose="020B0500000000000000" pitchFamily="34" charset="0"/>
                <a:cs typeface="Arial-Rounded" panose="020B0500000000000000" pitchFamily="34" charset="0"/>
              </a:rPr>
              <a:t>có lợi ích gì?</a:t>
            </a:r>
            <a:endParaRPr lang="en-US" sz="3100" b="1">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33801"/>
                                        </p:tgtEl>
                                        <p:attrNameLst>
                                          <p:attrName>style.visibility</p:attrName>
                                        </p:attrNameLst>
                                      </p:cBhvr>
                                      <p:to>
                                        <p:strVal val="visible"/>
                                      </p:to>
                                    </p:set>
                                    <p:anim calcmode="lin" valueType="num">
                                      <p:cBhvr>
                                        <p:cTn id="13" dur="1000" fill="hold"/>
                                        <p:tgtEl>
                                          <p:spTgt spid="33801"/>
                                        </p:tgtEl>
                                        <p:attrNameLst>
                                          <p:attrName>ppt_w</p:attrName>
                                        </p:attrNameLst>
                                      </p:cBhvr>
                                      <p:tavLst>
                                        <p:tav tm="0">
                                          <p:val>
                                            <p:fltVal val="0"/>
                                          </p:val>
                                        </p:tav>
                                        <p:tav tm="100000">
                                          <p:val>
                                            <p:strVal val="#ppt_w"/>
                                          </p:val>
                                        </p:tav>
                                      </p:tavLst>
                                    </p:anim>
                                    <p:anim calcmode="lin" valueType="num">
                                      <p:cBhvr>
                                        <p:cTn id="14" dur="1000" fill="hold"/>
                                        <p:tgtEl>
                                          <p:spTgt spid="33801"/>
                                        </p:tgtEl>
                                        <p:attrNameLst>
                                          <p:attrName>ppt_h</p:attrName>
                                        </p:attrNameLst>
                                      </p:cBhvr>
                                      <p:tavLst>
                                        <p:tav tm="0">
                                          <p:val>
                                            <p:fltVal val="0"/>
                                          </p:val>
                                        </p:tav>
                                        <p:tav tm="100000">
                                          <p:val>
                                            <p:strVal val="#ppt_h"/>
                                          </p:val>
                                        </p:tav>
                                      </p:tavLst>
                                    </p:anim>
                                    <p:anim calcmode="lin" valueType="num">
                                      <p:cBhvr>
                                        <p:cTn id="15" dur="1000" fill="hold"/>
                                        <p:tgtEl>
                                          <p:spTgt spid="33801"/>
                                        </p:tgtEl>
                                        <p:attrNameLst>
                                          <p:attrName>style.rotation</p:attrName>
                                        </p:attrNameLst>
                                      </p:cBhvr>
                                      <p:tavLst>
                                        <p:tav tm="0">
                                          <p:val>
                                            <p:fltVal val="90"/>
                                          </p:val>
                                        </p:tav>
                                        <p:tav tm="100000">
                                          <p:val>
                                            <p:fltVal val="0"/>
                                          </p:val>
                                        </p:tav>
                                      </p:tavLst>
                                    </p:anim>
                                    <p:animEffect transition="in" filter="fade">
                                      <p:cBhvr>
                                        <p:cTn id="16" dur="1000"/>
                                        <p:tgtEl>
                                          <p:spTgt spid="33801"/>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 calcmode="lin" valueType="num">
                                      <p:cBhvr>
                                        <p:cTn id="23" dur="1000" fill="hold"/>
                                        <p:tgtEl>
                                          <p:spTgt spid="3"/>
                                        </p:tgtEl>
                                        <p:attrNameLst>
                                          <p:attrName>style.rotation</p:attrName>
                                        </p:attrNameLst>
                                      </p:cBhvr>
                                      <p:tavLst>
                                        <p:tav tm="0">
                                          <p:val>
                                            <p:fltVal val="90"/>
                                          </p:val>
                                        </p:tav>
                                        <p:tav tm="100000">
                                          <p:val>
                                            <p:fltVal val="0"/>
                                          </p:val>
                                        </p:tav>
                                      </p:tavLst>
                                    </p:anim>
                                    <p:animEffect transition="in" filter="fade">
                                      <p:cBhvr>
                                        <p:cTn id="24" dur="1000"/>
                                        <p:tgtEl>
                                          <p:spTgt spid="3"/>
                                        </p:tgtEl>
                                      </p:cBhvr>
                                    </p:animEffect>
                                  </p:childTnLst>
                                </p:cTn>
                              </p:par>
                              <p:par>
                                <p:cTn id="25" presetID="31" presetClass="entr" presetSubtype="0" fill="hold" nodeType="withEffect">
                                  <p:stCondLst>
                                    <p:cond delay="0"/>
                                  </p:stCondLst>
                                  <p:childTnLst>
                                    <p:set>
                                      <p:cBhvr>
                                        <p:cTn id="26" dur="1" fill="hold">
                                          <p:stCondLst>
                                            <p:cond delay="0"/>
                                          </p:stCondLst>
                                        </p:cTn>
                                        <p:tgtEl>
                                          <p:spTgt spid="33800"/>
                                        </p:tgtEl>
                                        <p:attrNameLst>
                                          <p:attrName>style.visibility</p:attrName>
                                        </p:attrNameLst>
                                      </p:cBhvr>
                                      <p:to>
                                        <p:strVal val="visible"/>
                                      </p:to>
                                    </p:set>
                                    <p:anim calcmode="lin" valueType="num">
                                      <p:cBhvr>
                                        <p:cTn id="27" dur="1000" fill="hold"/>
                                        <p:tgtEl>
                                          <p:spTgt spid="33800"/>
                                        </p:tgtEl>
                                        <p:attrNameLst>
                                          <p:attrName>ppt_w</p:attrName>
                                        </p:attrNameLst>
                                      </p:cBhvr>
                                      <p:tavLst>
                                        <p:tav tm="0">
                                          <p:val>
                                            <p:fltVal val="0"/>
                                          </p:val>
                                        </p:tav>
                                        <p:tav tm="100000">
                                          <p:val>
                                            <p:strVal val="#ppt_w"/>
                                          </p:val>
                                        </p:tav>
                                      </p:tavLst>
                                    </p:anim>
                                    <p:anim calcmode="lin" valueType="num">
                                      <p:cBhvr>
                                        <p:cTn id="28" dur="1000" fill="hold"/>
                                        <p:tgtEl>
                                          <p:spTgt spid="33800"/>
                                        </p:tgtEl>
                                        <p:attrNameLst>
                                          <p:attrName>ppt_h</p:attrName>
                                        </p:attrNameLst>
                                      </p:cBhvr>
                                      <p:tavLst>
                                        <p:tav tm="0">
                                          <p:val>
                                            <p:fltVal val="0"/>
                                          </p:val>
                                        </p:tav>
                                        <p:tav tm="100000">
                                          <p:val>
                                            <p:strVal val="#ppt_h"/>
                                          </p:val>
                                        </p:tav>
                                      </p:tavLst>
                                    </p:anim>
                                    <p:anim calcmode="lin" valueType="num">
                                      <p:cBhvr>
                                        <p:cTn id="29" dur="1000" fill="hold"/>
                                        <p:tgtEl>
                                          <p:spTgt spid="33800"/>
                                        </p:tgtEl>
                                        <p:attrNameLst>
                                          <p:attrName>style.rotation</p:attrName>
                                        </p:attrNameLst>
                                      </p:cBhvr>
                                      <p:tavLst>
                                        <p:tav tm="0">
                                          <p:val>
                                            <p:fltVal val="90"/>
                                          </p:val>
                                        </p:tav>
                                        <p:tav tm="100000">
                                          <p:val>
                                            <p:fltVal val="0"/>
                                          </p:val>
                                        </p:tav>
                                      </p:tavLst>
                                    </p:anim>
                                    <p:animEffect transition="in" filter="fade">
                                      <p:cBhvr>
                                        <p:cTn id="30" dur="1000"/>
                                        <p:tgtEl>
                                          <p:spTgt spid="33800"/>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fltVal val="0"/>
                                          </p:val>
                                        </p:tav>
                                        <p:tav tm="100000">
                                          <p:val>
                                            <p:strVal val="#ppt_w"/>
                                          </p:val>
                                        </p:tav>
                                      </p:tavLst>
                                    </p:anim>
                                    <p:anim calcmode="lin" valueType="num">
                                      <p:cBhvr>
                                        <p:cTn id="36" dur="1000" fill="hold"/>
                                        <p:tgtEl>
                                          <p:spTgt spid="4"/>
                                        </p:tgtEl>
                                        <p:attrNameLst>
                                          <p:attrName>ppt_h</p:attrName>
                                        </p:attrNameLst>
                                      </p:cBhvr>
                                      <p:tavLst>
                                        <p:tav tm="0">
                                          <p:val>
                                            <p:fltVal val="0"/>
                                          </p:val>
                                        </p:tav>
                                        <p:tav tm="100000">
                                          <p:val>
                                            <p:strVal val="#ppt_h"/>
                                          </p:val>
                                        </p:tav>
                                      </p:tavLst>
                                    </p:anim>
                                    <p:anim calcmode="lin" valueType="num">
                                      <p:cBhvr>
                                        <p:cTn id="37" dur="1000" fill="hold"/>
                                        <p:tgtEl>
                                          <p:spTgt spid="4"/>
                                        </p:tgtEl>
                                        <p:attrNameLst>
                                          <p:attrName>style.rotation</p:attrName>
                                        </p:attrNameLst>
                                      </p:cBhvr>
                                      <p:tavLst>
                                        <p:tav tm="0">
                                          <p:val>
                                            <p:fltVal val="90"/>
                                          </p:val>
                                        </p:tav>
                                        <p:tav tm="100000">
                                          <p:val>
                                            <p:fltVal val="0"/>
                                          </p:val>
                                        </p:tav>
                                      </p:tavLst>
                                    </p:anim>
                                    <p:animEffect transition="in" filter="fade">
                                      <p:cBhvr>
                                        <p:cTn id="38" dur="1000"/>
                                        <p:tgtEl>
                                          <p:spTgt spid="4"/>
                                        </p:tgtEl>
                                      </p:cBhvr>
                                    </p:animEffect>
                                  </p:childTnLst>
                                </p:cTn>
                              </p:par>
                              <p:par>
                                <p:cTn id="39" presetID="31" presetClass="entr" presetSubtype="0" fill="hold" nodeType="withEffect">
                                  <p:stCondLst>
                                    <p:cond delay="0"/>
                                  </p:stCondLst>
                                  <p:childTnLst>
                                    <p:set>
                                      <p:cBhvr>
                                        <p:cTn id="40" dur="1" fill="hold">
                                          <p:stCondLst>
                                            <p:cond delay="0"/>
                                          </p:stCondLst>
                                        </p:cTn>
                                        <p:tgtEl>
                                          <p:spTgt spid="33802"/>
                                        </p:tgtEl>
                                        <p:attrNameLst>
                                          <p:attrName>style.visibility</p:attrName>
                                        </p:attrNameLst>
                                      </p:cBhvr>
                                      <p:to>
                                        <p:strVal val="visible"/>
                                      </p:to>
                                    </p:set>
                                    <p:anim calcmode="lin" valueType="num">
                                      <p:cBhvr>
                                        <p:cTn id="41" dur="1000" fill="hold"/>
                                        <p:tgtEl>
                                          <p:spTgt spid="33802"/>
                                        </p:tgtEl>
                                        <p:attrNameLst>
                                          <p:attrName>ppt_w</p:attrName>
                                        </p:attrNameLst>
                                      </p:cBhvr>
                                      <p:tavLst>
                                        <p:tav tm="0">
                                          <p:val>
                                            <p:fltVal val="0"/>
                                          </p:val>
                                        </p:tav>
                                        <p:tav tm="100000">
                                          <p:val>
                                            <p:strVal val="#ppt_w"/>
                                          </p:val>
                                        </p:tav>
                                      </p:tavLst>
                                    </p:anim>
                                    <p:anim calcmode="lin" valueType="num">
                                      <p:cBhvr>
                                        <p:cTn id="42" dur="1000" fill="hold"/>
                                        <p:tgtEl>
                                          <p:spTgt spid="33802"/>
                                        </p:tgtEl>
                                        <p:attrNameLst>
                                          <p:attrName>ppt_h</p:attrName>
                                        </p:attrNameLst>
                                      </p:cBhvr>
                                      <p:tavLst>
                                        <p:tav tm="0">
                                          <p:val>
                                            <p:fltVal val="0"/>
                                          </p:val>
                                        </p:tav>
                                        <p:tav tm="100000">
                                          <p:val>
                                            <p:strVal val="#ppt_h"/>
                                          </p:val>
                                        </p:tav>
                                      </p:tavLst>
                                    </p:anim>
                                    <p:anim calcmode="lin" valueType="num">
                                      <p:cBhvr>
                                        <p:cTn id="43" dur="1000" fill="hold"/>
                                        <p:tgtEl>
                                          <p:spTgt spid="33802"/>
                                        </p:tgtEl>
                                        <p:attrNameLst>
                                          <p:attrName>style.rotation</p:attrName>
                                        </p:attrNameLst>
                                      </p:cBhvr>
                                      <p:tavLst>
                                        <p:tav tm="0">
                                          <p:val>
                                            <p:fltVal val="90"/>
                                          </p:val>
                                        </p:tav>
                                        <p:tav tm="100000">
                                          <p:val>
                                            <p:fltVal val="0"/>
                                          </p:val>
                                        </p:tav>
                                      </p:tavLst>
                                    </p:anim>
                                    <p:animEffect transition="in" filter="fade">
                                      <p:cBhvr>
                                        <p:cTn id="44" dur="1000"/>
                                        <p:tgtEl>
                                          <p:spTgt spid="33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781263" y="6393466"/>
            <a:ext cx="8646963" cy="121431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defTabSz="1218380" rtl="0" fontAlgn="auto">
              <a:spcBef>
                <a:spcPts val="0"/>
              </a:spcBef>
              <a:spcAft>
                <a:spcPts val="0"/>
              </a:spcAft>
              <a:defRPr/>
            </a:pPr>
            <a:endParaRPr lang="en-US" sz="2400">
              <a:solidFill>
                <a:prstClr val="white"/>
              </a:solidFill>
              <a:latin typeface="Calibri"/>
            </a:endParaRPr>
          </a:p>
        </p:txBody>
      </p:sp>
      <p:pic>
        <p:nvPicPr>
          <p:cNvPr id="20" name="图片 18">
            <a:extLst>
              <a:ext uri="{FF2B5EF4-FFF2-40B4-BE49-F238E27FC236}">
                <a16:creationId xmlns:a16="http://schemas.microsoft.com/office/drawing/2014/main" xmlns="" id="{16F2AD78-7202-4666-BCBE-94F6153DE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180" y="6393468"/>
            <a:ext cx="12173878" cy="3087230"/>
          </a:xfrm>
          <a:prstGeom prst="rect">
            <a:avLst/>
          </a:prstGeom>
        </p:spPr>
      </p:pic>
      <p:grpSp>
        <p:nvGrpSpPr>
          <p:cNvPr id="14" name="组合 147">
            <a:extLst>
              <a:ext uri="{FF2B5EF4-FFF2-40B4-BE49-F238E27FC236}">
                <a16:creationId xmlns:a16="http://schemas.microsoft.com/office/drawing/2014/main" xmlns="" id="{5AAB55F0-51E5-4475-AF5E-A8477476D7AF}"/>
              </a:ext>
            </a:extLst>
          </p:cNvPr>
          <p:cNvGrpSpPr/>
          <p:nvPr/>
        </p:nvGrpSpPr>
        <p:grpSpPr>
          <a:xfrm>
            <a:off x="160414" y="251520"/>
            <a:ext cx="12173878" cy="2739606"/>
            <a:chOff x="2088898" y="1657809"/>
            <a:chExt cx="7409501" cy="2854215"/>
          </a:xfrm>
        </p:grpSpPr>
        <p:pic>
          <p:nvPicPr>
            <p:cNvPr id="15" name="图片 1">
              <a:extLst>
                <a:ext uri="{FF2B5EF4-FFF2-40B4-BE49-F238E27FC236}">
                  <a16:creationId xmlns:a16="http://schemas.microsoft.com/office/drawing/2014/main" xmlns="" id="{BA94BDF9-E0B5-44FB-B2FF-813D25FDAB37}"/>
                </a:ext>
              </a:extLst>
            </p:cNvPr>
            <p:cNvPicPr>
              <a:picLocks noChangeAspect="1"/>
            </p:cNvPicPr>
            <p:nvPr/>
          </p:nvPicPr>
          <p:blipFill>
            <a:blip r:embed="rId4"/>
            <a:stretch>
              <a:fillRect/>
            </a:stretch>
          </p:blipFill>
          <p:spPr>
            <a:xfrm>
              <a:off x="2088898" y="1657809"/>
              <a:ext cx="7409501" cy="2854215"/>
            </a:xfrm>
            <a:prstGeom prst="rect">
              <a:avLst/>
            </a:prstGeom>
          </p:spPr>
        </p:pic>
        <p:sp>
          <p:nvSpPr>
            <p:cNvPr id="17" name="文本框 141">
              <a:extLst>
                <a:ext uri="{FF2B5EF4-FFF2-40B4-BE49-F238E27FC236}">
                  <a16:creationId xmlns:a16="http://schemas.microsoft.com/office/drawing/2014/main" xmlns="" id="{B77C357C-B540-4866-AE22-893744A0F9F9}"/>
                </a:ext>
              </a:extLst>
            </p:cNvPr>
            <p:cNvSpPr txBox="1"/>
            <p:nvPr/>
          </p:nvSpPr>
          <p:spPr>
            <a:xfrm>
              <a:off x="2571226" y="2442530"/>
              <a:ext cx="5395700" cy="78559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algn="ctr" defTabSz="609190" rtl="0" fontAlgn="auto">
                <a:lnSpc>
                  <a:spcPct val="100000"/>
                </a:lnSpc>
                <a:spcBef>
                  <a:spcPts val="0"/>
                </a:spcBef>
                <a:spcAft>
                  <a:spcPts val="0"/>
                </a:spcAft>
                <a:defRPr/>
              </a:pPr>
              <a:r>
                <a:rPr lang="en-US" altLang="zh-CN" sz="4300" b="1">
                  <a:solidFill>
                    <a:srgbClr val="FFFFFF"/>
                  </a:solidFill>
                  <a:latin typeface="Times New Roman" pitchFamily="18" charset="0"/>
                  <a:ea typeface="字魂36号-正文宋楷" panose="02000000000000000000" pitchFamily="2" charset="-122"/>
                  <a:cs typeface="Times New Roman" pitchFamily="18" charset="0"/>
                </a:rPr>
                <a:t>CỦNG </a:t>
              </a:r>
              <a:r>
                <a:rPr lang="en-US" altLang="zh-CN" sz="4300" b="1" smtClean="0">
                  <a:solidFill>
                    <a:srgbClr val="FFFFFF"/>
                  </a:solidFill>
                  <a:latin typeface="Times New Roman" pitchFamily="18" charset="0"/>
                  <a:ea typeface="字魂36号-正文宋楷" panose="02000000000000000000" pitchFamily="2" charset="-122"/>
                  <a:cs typeface="Times New Roman" pitchFamily="18" charset="0"/>
                </a:rPr>
                <a:t>CỐ - </a:t>
              </a:r>
              <a:r>
                <a:rPr lang="en-US" altLang="zh-CN" sz="4300" b="1" dirty="0">
                  <a:solidFill>
                    <a:srgbClr val="FFFFFF"/>
                  </a:solidFill>
                  <a:latin typeface="Times New Roman" pitchFamily="18" charset="0"/>
                  <a:ea typeface="字魂36号-正文宋楷" panose="02000000000000000000" pitchFamily="2" charset="-122"/>
                  <a:cs typeface="Times New Roman" pitchFamily="18" charset="0"/>
                </a:rPr>
                <a:t>DẶN DÒ</a:t>
              </a:r>
              <a:endParaRPr lang="zh-CN" altLang="en-US" sz="4300" b="1" dirty="0">
                <a:solidFill>
                  <a:srgbClr val="FFFFFF"/>
                </a:solidFill>
                <a:latin typeface="Times New Roman" pitchFamily="18" charset="0"/>
                <a:ea typeface="字魂36号-正文宋楷" panose="02000000000000000000" pitchFamily="2" charset="-122"/>
                <a:cs typeface="Times New Roman" pitchFamily="18" charset="0"/>
              </a:endParaRPr>
            </a:p>
          </p:txBody>
        </p:sp>
      </p:grpSp>
      <p:pic>
        <p:nvPicPr>
          <p:cNvPr id="9" name="Picture 8">
            <a:extLst>
              <a:ext uri="{FF2B5EF4-FFF2-40B4-BE49-F238E27FC236}">
                <a16:creationId xmlns:a16="http://schemas.microsoft.com/office/drawing/2014/main" xmlns="" id="{2CBADEA2-225C-44BE-BC53-CD89E8F6C37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333" r="90000">
                        <a14:foregroundMark x1="36500" y1="23333" x2="49167" y2="23000"/>
                      </a14:backgroundRemoval>
                    </a14:imgEffect>
                  </a14:imgLayer>
                </a14:imgProps>
              </a:ext>
              <a:ext uri="{28A0092B-C50C-407E-A947-70E740481C1C}">
                <a14:useLocalDpi xmlns:a14="http://schemas.microsoft.com/office/drawing/2010/main" val="0"/>
              </a:ext>
            </a:extLst>
          </a:blip>
          <a:stretch>
            <a:fillRect/>
          </a:stretch>
        </p:blipFill>
        <p:spPr>
          <a:xfrm rot="556206">
            <a:off x="1779928" y="449777"/>
            <a:ext cx="13718467" cy="9268588"/>
          </a:xfrm>
          <a:prstGeom prst="rect">
            <a:avLst/>
          </a:prstGeom>
        </p:spPr>
      </p:pic>
    </p:spTree>
    <p:extLst>
      <p:ext uri="{BB962C8B-B14F-4D97-AF65-F5344CB8AC3E}">
        <p14:creationId xmlns:p14="http://schemas.microsoft.com/office/powerpoint/2010/main" val="1215747507"/>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type.wav"/>
          </p:stSnd>
        </p:sndAc>
      </p:transition>
    </mc:Choice>
    <mc:Fallback xmlns="">
      <p:transition spd="slow">
        <p:sndAc>
          <p:stSnd>
            <p:snd r:embed="rId7" name="typ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7998946" y="2835575"/>
            <a:ext cx="6531292" cy="4706042"/>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9814648" y="4225021"/>
            <a:ext cx="5062097" cy="4546723"/>
          </a:xfrm>
          <a:prstGeom prst="rect">
            <a:avLst/>
          </a:prstGeom>
          <a:noFill/>
          <a:ln w="9525">
            <a:noFill/>
          </a:ln>
        </p:spPr>
      </p:pic>
      <p:pic>
        <p:nvPicPr>
          <p:cNvPr id="47110" name="图片 47109" descr="1-42"/>
          <p:cNvPicPr>
            <a:picLocks noChangeAspect="1"/>
          </p:cNvPicPr>
          <p:nvPr/>
        </p:nvPicPr>
        <p:blipFill>
          <a:blip r:embed="rId6"/>
          <a:stretch>
            <a:fillRect/>
          </a:stretch>
        </p:blipFill>
        <p:spPr>
          <a:xfrm>
            <a:off x="0" y="-438127"/>
            <a:ext cx="11336203" cy="9582128"/>
          </a:xfrm>
          <a:prstGeom prst="rect">
            <a:avLst/>
          </a:prstGeom>
          <a:noFill/>
          <a:ln w="9525">
            <a:noFill/>
          </a:ln>
        </p:spPr>
      </p:pic>
      <p:sp>
        <p:nvSpPr>
          <p:cNvPr id="6" name="矩形 5"/>
          <p:cNvSpPr/>
          <p:nvPr/>
        </p:nvSpPr>
        <p:spPr>
          <a:xfrm rot="21413628">
            <a:off x="1776648" y="4390542"/>
            <a:ext cx="6176412" cy="1277100"/>
          </a:xfrm>
          <a:prstGeom prst="rect">
            <a:avLst/>
          </a:prstGeom>
        </p:spPr>
        <p:txBody>
          <a:bodyPr wrap="square" lIns="88532" tIns="44266" rIns="88532" bIns="44266">
            <a:spAutoFit/>
          </a:bodyPr>
          <a:lstStyle/>
          <a:p>
            <a:r>
              <a:rPr lang="en-US" altLang="zh-CN" sz="7700"/>
              <a:t>KHỞI ĐỘNG</a:t>
            </a:r>
            <a:endParaRPr lang="zh-CN" altLang="en-US" sz="7700" dirty="0"/>
          </a:p>
        </p:txBody>
      </p:sp>
    </p:spTree>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5"/>
          <a:stretch>
            <a:fillRect/>
          </a:stretch>
        </p:blipFill>
        <p:spPr>
          <a:xfrm>
            <a:off x="942503" y="263490"/>
            <a:ext cx="14530237" cy="8713531"/>
          </a:xfrm>
          <a:prstGeom prst="rect">
            <a:avLst/>
          </a:prstGeom>
          <a:noFill/>
          <a:ln w="9525">
            <a:noFill/>
          </a:ln>
        </p:spPr>
      </p:pic>
      <p:pic>
        <p:nvPicPr>
          <p:cNvPr id="3078" name="图片 3077" descr="7"/>
          <p:cNvPicPr>
            <a:picLocks noChangeAspect="1"/>
          </p:cNvPicPr>
          <p:nvPr/>
        </p:nvPicPr>
        <p:blipFill>
          <a:blip r:embed="rId6"/>
          <a:stretch>
            <a:fillRect/>
          </a:stretch>
        </p:blipFill>
        <p:spPr>
          <a:xfrm>
            <a:off x="2688903" y="1098383"/>
            <a:ext cx="1421453" cy="2038978"/>
          </a:xfrm>
          <a:prstGeom prst="rect">
            <a:avLst/>
          </a:prstGeom>
          <a:noFill/>
          <a:ln w="9525">
            <a:noFill/>
          </a:ln>
        </p:spPr>
      </p:pic>
      <p:pic>
        <p:nvPicPr>
          <p:cNvPr id="3077" name="图片 3076" descr="6"/>
          <p:cNvPicPr>
            <a:picLocks noChangeAspect="1"/>
          </p:cNvPicPr>
          <p:nvPr/>
        </p:nvPicPr>
        <p:blipFill>
          <a:blip r:embed="rId7"/>
          <a:stretch>
            <a:fillRect/>
          </a:stretch>
        </p:blipFill>
        <p:spPr>
          <a:xfrm>
            <a:off x="13237223" y="7285787"/>
            <a:ext cx="3039415" cy="1858213"/>
          </a:xfrm>
          <a:prstGeom prst="rect">
            <a:avLst/>
          </a:prstGeom>
          <a:noFill/>
          <a:ln w="9525">
            <a:noFill/>
          </a:ln>
        </p:spPr>
      </p:pic>
      <p:sp>
        <p:nvSpPr>
          <p:cNvPr id="3086" name="文本框 3085"/>
          <p:cNvSpPr txBox="1"/>
          <p:nvPr/>
        </p:nvSpPr>
        <p:spPr>
          <a:xfrm>
            <a:off x="7159626" y="5058383"/>
            <a:ext cx="2655022" cy="566450"/>
          </a:xfrm>
          <a:prstGeom prst="rect">
            <a:avLst/>
          </a:prstGeom>
          <a:noFill/>
          <a:ln w="9525">
            <a:noFill/>
          </a:ln>
        </p:spPr>
        <p:txBody>
          <a:bodyPr lIns="88532" tIns="44266" rIns="88532" bIns="44266">
            <a:spAutoFit/>
          </a:bodyPr>
          <a:lstStyle/>
          <a:p>
            <a:pPr defTabSz="1452789">
              <a:spcBef>
                <a:spcPct val="50000"/>
              </a:spcBef>
            </a:pPr>
            <a:r>
              <a:rPr lang="zh-CN" altLang="en-US" sz="3100" dirty="0">
                <a:solidFill>
                  <a:schemeClr val="bg1"/>
                </a:solidFill>
                <a:latin typeface="黑体" panose="02010609060101010101" pitchFamily="2" charset="-122"/>
                <a:ea typeface="黑体" panose="02010609060101010101" pitchFamily="2" charset="-122"/>
              </a:rPr>
              <a:t>在此输入文字</a:t>
            </a:r>
          </a:p>
        </p:txBody>
      </p:sp>
      <p:sp>
        <p:nvSpPr>
          <p:cNvPr id="3087" name="文本框 3086"/>
          <p:cNvSpPr txBox="1"/>
          <p:nvPr/>
        </p:nvSpPr>
        <p:spPr>
          <a:xfrm>
            <a:off x="7159626" y="6726639"/>
            <a:ext cx="2655022" cy="566450"/>
          </a:xfrm>
          <a:prstGeom prst="rect">
            <a:avLst/>
          </a:prstGeom>
          <a:noFill/>
          <a:ln w="9525">
            <a:noFill/>
          </a:ln>
        </p:spPr>
        <p:txBody>
          <a:bodyPr lIns="88532" tIns="44266" rIns="88532" bIns="44266">
            <a:spAutoFit/>
          </a:bodyPr>
          <a:lstStyle/>
          <a:p>
            <a:pPr defTabSz="1452789">
              <a:spcBef>
                <a:spcPct val="50000"/>
              </a:spcBef>
            </a:pPr>
            <a:r>
              <a:rPr lang="zh-CN" altLang="en-US" sz="3100" dirty="0">
                <a:solidFill>
                  <a:schemeClr val="bg1"/>
                </a:solidFill>
                <a:latin typeface="黑体" panose="02010609060101010101" pitchFamily="2" charset="-122"/>
                <a:ea typeface="黑体" panose="02010609060101010101" pitchFamily="2" charset="-122"/>
              </a:rPr>
              <a:t>在此输入文字</a:t>
            </a:r>
          </a:p>
        </p:txBody>
      </p:sp>
      <p:pic>
        <p:nvPicPr>
          <p:cNvPr id="2" name="Untitled Project">
            <a:hlinkClick r:id="" action="ppaction://media"/>
            <a:extLst>
              <a:ext uri="{FF2B5EF4-FFF2-40B4-BE49-F238E27FC236}">
                <a16:creationId xmlns:a16="http://schemas.microsoft.com/office/drawing/2014/main" xmlns="" id="{6B276BF6-65BD-4017-BE52-474120F8CEA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42502" y="0"/>
            <a:ext cx="13605174" cy="9123662"/>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F794FE-F74C-4F91-8940-EC0F406F58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323D11DB-3D4F-41D5-99C4-442B034ADCC7}"/>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xmlns="" id="{485AD1B6-5EF4-4E57-AFEB-4C79BEC94C12}"/>
              </a:ext>
            </a:extLst>
          </p:cNvPr>
          <p:cNvSpPr/>
          <p:nvPr/>
        </p:nvSpPr>
        <p:spPr>
          <a:xfrm>
            <a:off x="0" y="0"/>
            <a:ext cx="16276638" cy="9144000"/>
          </a:xfrm>
          <a:prstGeom prst="rect">
            <a:avLst/>
          </a:prstGeom>
          <a:solidFill>
            <a:srgbClr val="D6ECEE"/>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endParaRPr lang="en-US"/>
          </a:p>
        </p:txBody>
      </p:sp>
      <p:sp>
        <p:nvSpPr>
          <p:cNvPr id="5" name="Thought Bubble: Cloud 4">
            <a:extLst>
              <a:ext uri="{FF2B5EF4-FFF2-40B4-BE49-F238E27FC236}">
                <a16:creationId xmlns:a16="http://schemas.microsoft.com/office/drawing/2014/main" xmlns="" id="{8892AEB0-B488-4B9B-A865-D3A46C876021}"/>
              </a:ext>
            </a:extLst>
          </p:cNvPr>
          <p:cNvSpPr/>
          <p:nvPr/>
        </p:nvSpPr>
        <p:spPr>
          <a:xfrm>
            <a:off x="7226680" y="365618"/>
            <a:ext cx="8662026" cy="4516635"/>
          </a:xfrm>
          <a:prstGeom prst="cloudCallout">
            <a:avLst/>
          </a:prstGeom>
          <a:solidFill>
            <a:srgbClr val="FFFF8F"/>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endParaRPr lang="nl-NL" sz="5800">
              <a:solidFill>
                <a:schemeClr val="tx1"/>
              </a:solidFill>
              <a:latin typeface="Times New Roman" panose="02020603050405020304" pitchFamily="18" charset="0"/>
              <a:cs typeface="Times New Roman" panose="02020603050405020304" pitchFamily="18" charset="0"/>
            </a:endParaRPr>
          </a:p>
          <a:p>
            <a:pPr algn="ctr"/>
            <a:r>
              <a:rPr lang="nl-NL" sz="5800">
                <a:solidFill>
                  <a:schemeClr val="tx1"/>
                </a:solidFill>
                <a:latin typeface="Times New Roman" panose="02020603050405020304" pitchFamily="18" charset="0"/>
                <a:cs typeface="Times New Roman" panose="02020603050405020304" pitchFamily="18" charset="0"/>
              </a:rPr>
              <a:t>Bài hát nhắn nhủ chúng ta điều gì?</a:t>
            </a:r>
            <a:endParaRPr lang="en-US" sz="5800">
              <a:solidFill>
                <a:schemeClr val="tx1"/>
              </a:solidFill>
              <a:latin typeface="Times New Roman" panose="02020603050405020304" pitchFamily="18" charset="0"/>
              <a:cs typeface="Times New Roman" panose="02020603050405020304" pitchFamily="18" charset="0"/>
            </a:endParaRPr>
          </a:p>
          <a:p>
            <a:pPr algn="ctr"/>
            <a:r>
              <a:rPr lang="nl-NL" sz="5800">
                <a:solidFill>
                  <a:schemeClr val="tx1"/>
                </a:solidFill>
                <a:latin typeface="Times New Roman" panose="02020603050405020304" pitchFamily="18" charset="0"/>
                <a:cs typeface="Times New Roman" panose="02020603050405020304" pitchFamily="18" charset="0"/>
              </a:rPr>
              <a:t> </a:t>
            </a:r>
            <a:endParaRPr lang="en-US" sz="5800">
              <a:solidFill>
                <a:schemeClr val="tx1"/>
              </a:solidFill>
              <a:latin typeface="Times New Roman" panose="02020603050405020304" pitchFamily="18" charset="0"/>
              <a:cs typeface="Times New Roman" panose="02020603050405020304" pitchFamily="18" charset="0"/>
            </a:endParaRPr>
          </a:p>
        </p:txBody>
      </p:sp>
      <p:sp>
        <p:nvSpPr>
          <p:cNvPr id="6" name="Flowchart: Alternate Process 5">
            <a:extLst>
              <a:ext uri="{FF2B5EF4-FFF2-40B4-BE49-F238E27FC236}">
                <a16:creationId xmlns:a16="http://schemas.microsoft.com/office/drawing/2014/main" xmlns="" id="{7B51655D-08A9-4CB9-BEFA-A7B78385C899}"/>
              </a:ext>
            </a:extLst>
          </p:cNvPr>
          <p:cNvSpPr/>
          <p:nvPr/>
        </p:nvSpPr>
        <p:spPr>
          <a:xfrm>
            <a:off x="2549915" y="5538503"/>
            <a:ext cx="12504054" cy="3340169"/>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88532" tIns="44266" rIns="88532" bIns="44266" rtlCol="0" anchor="ctr"/>
          <a:lstStyle/>
          <a:p>
            <a:pPr algn="ctr"/>
            <a:r>
              <a:rPr lang="en-US" sz="5800" i="1">
                <a:solidFill>
                  <a:schemeClr val="tx1"/>
                </a:solidFill>
                <a:latin typeface="Times New Roman" panose="02020603050405020304" pitchFamily="18" charset="0"/>
                <a:cs typeface="Times New Roman" panose="02020603050405020304" pitchFamily="18" charset="0"/>
              </a:rPr>
              <a:t>Bài hát nhắn nhủ chúng ta nên học hỏi, tìm hiểu nhiều hơn để khám phá những điều thú vị trong cuộc sống.</a:t>
            </a:r>
          </a:p>
          <a:p>
            <a:pPr algn="ctr"/>
            <a:endParaRPr lang="en-US"/>
          </a:p>
        </p:txBody>
      </p:sp>
      <p:pic>
        <p:nvPicPr>
          <p:cNvPr id="7" name="Picture 6">
            <a:extLst>
              <a:ext uri="{FF2B5EF4-FFF2-40B4-BE49-F238E27FC236}">
                <a16:creationId xmlns:a16="http://schemas.microsoft.com/office/drawing/2014/main" xmlns="" id="{DC451041-ACF4-44BF-9733-EC54253BFE07}"/>
              </a:ext>
            </a:extLst>
          </p:cNvPr>
          <p:cNvPicPr>
            <a:picLocks noChangeAspect="1"/>
          </p:cNvPicPr>
          <p:nvPr/>
        </p:nvPicPr>
        <p:blipFill>
          <a:blip r:embed="rId2"/>
          <a:stretch>
            <a:fillRect/>
          </a:stretch>
        </p:blipFill>
        <p:spPr>
          <a:xfrm>
            <a:off x="23973" y="-92777"/>
            <a:ext cx="7136376" cy="5024954"/>
          </a:xfrm>
          <a:prstGeom prst="rect">
            <a:avLst/>
          </a:prstGeom>
        </p:spPr>
      </p:pic>
    </p:spTree>
    <p:extLst>
      <p:ext uri="{BB962C8B-B14F-4D97-AF65-F5344CB8AC3E}">
        <p14:creationId xmlns:p14="http://schemas.microsoft.com/office/powerpoint/2010/main" val="864087399"/>
      </p:ext>
    </p:extLst>
  </p:cSld>
  <p:clrMapOvr>
    <a:masterClrMapping/>
  </p:clrMapOvr>
  <p:transition advClick="0" advTm="3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图片 47107"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47111" name="图片 47110" descr="1-26"/>
          <p:cNvPicPr>
            <a:picLocks noChangeAspect="1"/>
          </p:cNvPicPr>
          <p:nvPr/>
        </p:nvPicPr>
        <p:blipFill>
          <a:blip r:embed="rId4"/>
          <a:stretch>
            <a:fillRect/>
          </a:stretch>
        </p:blipFill>
        <p:spPr>
          <a:xfrm>
            <a:off x="7998946" y="2835575"/>
            <a:ext cx="6531292" cy="4706042"/>
          </a:xfrm>
          <a:prstGeom prst="rect">
            <a:avLst/>
          </a:prstGeom>
          <a:noFill/>
          <a:ln w="9525">
            <a:noFill/>
          </a:ln>
        </p:spPr>
      </p:pic>
      <p:pic>
        <p:nvPicPr>
          <p:cNvPr id="47109" name="图片 47108" descr="1-43"/>
          <p:cNvPicPr>
            <a:picLocks noChangeAspect="1"/>
          </p:cNvPicPr>
          <p:nvPr/>
        </p:nvPicPr>
        <p:blipFill>
          <a:blip r:embed="rId5"/>
          <a:stretch>
            <a:fillRect/>
          </a:stretch>
        </p:blipFill>
        <p:spPr>
          <a:xfrm>
            <a:off x="9814648" y="4225021"/>
            <a:ext cx="5062097" cy="4546723"/>
          </a:xfrm>
          <a:prstGeom prst="rect">
            <a:avLst/>
          </a:prstGeom>
          <a:noFill/>
          <a:ln w="9525">
            <a:noFill/>
          </a:ln>
        </p:spPr>
      </p:pic>
      <p:pic>
        <p:nvPicPr>
          <p:cNvPr id="47110" name="图片 47109" descr="1-42"/>
          <p:cNvPicPr>
            <a:picLocks noChangeAspect="1"/>
          </p:cNvPicPr>
          <p:nvPr/>
        </p:nvPicPr>
        <p:blipFill>
          <a:blip r:embed="rId6"/>
          <a:stretch>
            <a:fillRect/>
          </a:stretch>
        </p:blipFill>
        <p:spPr>
          <a:xfrm>
            <a:off x="0" y="-438127"/>
            <a:ext cx="11336203" cy="9582128"/>
          </a:xfrm>
          <a:prstGeom prst="rect">
            <a:avLst/>
          </a:prstGeom>
          <a:noFill/>
          <a:ln w="9525">
            <a:noFill/>
          </a:ln>
        </p:spPr>
      </p:pic>
      <p:sp>
        <p:nvSpPr>
          <p:cNvPr id="6" name="矩形 5"/>
          <p:cNvSpPr/>
          <p:nvPr/>
        </p:nvSpPr>
        <p:spPr>
          <a:xfrm rot="21413628">
            <a:off x="2440452" y="4380124"/>
            <a:ext cx="6176412" cy="1277100"/>
          </a:xfrm>
          <a:prstGeom prst="rect">
            <a:avLst/>
          </a:prstGeom>
        </p:spPr>
        <p:txBody>
          <a:bodyPr wrap="square" lIns="88532" tIns="44266" rIns="88532" bIns="44266">
            <a:spAutoFit/>
          </a:bodyPr>
          <a:lstStyle/>
          <a:p>
            <a:r>
              <a:rPr lang="en-US" altLang="zh-CN" sz="7700"/>
              <a:t>KHÁ PHÁ</a:t>
            </a:r>
            <a:endParaRPr lang="zh-CN" altLang="en-US" sz="7700" dirty="0"/>
          </a:p>
        </p:txBody>
      </p:sp>
    </p:spTree>
    <p:extLst>
      <p:ext uri="{BB962C8B-B14F-4D97-AF65-F5344CB8AC3E}">
        <p14:creationId xmlns:p14="http://schemas.microsoft.com/office/powerpoint/2010/main" val="3215442078"/>
      </p:ext>
    </p:extLst>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图片 4099" descr="12"/>
          <p:cNvPicPr>
            <a:picLocks noChangeAspect="1"/>
          </p:cNvPicPr>
          <p:nvPr/>
        </p:nvPicPr>
        <p:blipFill>
          <a:blip r:embed="rId3"/>
          <a:stretch>
            <a:fillRect/>
          </a:stretch>
        </p:blipFill>
        <p:spPr>
          <a:xfrm>
            <a:off x="0" y="7710128"/>
            <a:ext cx="16276638" cy="1433872"/>
          </a:xfrm>
          <a:prstGeom prst="rect">
            <a:avLst/>
          </a:prstGeom>
          <a:noFill/>
          <a:ln w="9525">
            <a:noFill/>
          </a:ln>
        </p:spPr>
      </p:pic>
      <p:pic>
        <p:nvPicPr>
          <p:cNvPr id="4101" name="图片 4100" descr="14"/>
          <p:cNvPicPr>
            <a:picLocks noChangeAspect="1"/>
          </p:cNvPicPr>
          <p:nvPr/>
        </p:nvPicPr>
        <p:blipFill>
          <a:blip r:embed="rId4"/>
          <a:stretch>
            <a:fillRect/>
          </a:stretch>
        </p:blipFill>
        <p:spPr>
          <a:xfrm>
            <a:off x="0" y="3748596"/>
            <a:ext cx="6985602" cy="5395404"/>
          </a:xfrm>
          <a:prstGeom prst="rect">
            <a:avLst/>
          </a:prstGeom>
          <a:noFill/>
          <a:ln w="9525">
            <a:noFill/>
          </a:ln>
        </p:spPr>
      </p:pic>
      <p:pic>
        <p:nvPicPr>
          <p:cNvPr id="4102" name="图片 4101" descr="13"/>
          <p:cNvPicPr>
            <a:picLocks noChangeAspect="1"/>
          </p:cNvPicPr>
          <p:nvPr/>
        </p:nvPicPr>
        <p:blipFill>
          <a:blip r:embed="rId5"/>
          <a:stretch>
            <a:fillRect/>
          </a:stretch>
        </p:blipFill>
        <p:spPr>
          <a:xfrm>
            <a:off x="5099059" y="-3063"/>
            <a:ext cx="11177579" cy="9147064"/>
          </a:xfrm>
          <a:prstGeom prst="rect">
            <a:avLst/>
          </a:prstGeom>
          <a:noFill/>
          <a:ln w="9525">
            <a:noFill/>
          </a:ln>
        </p:spPr>
      </p:pic>
      <p:sp>
        <p:nvSpPr>
          <p:cNvPr id="2" name="Rectangle 1">
            <a:extLst>
              <a:ext uri="{FF2B5EF4-FFF2-40B4-BE49-F238E27FC236}">
                <a16:creationId xmlns:a16="http://schemas.microsoft.com/office/drawing/2014/main" xmlns="" id="{F2A7550B-E075-41C0-9927-6C937110B083}"/>
              </a:ext>
            </a:extLst>
          </p:cNvPr>
          <p:cNvSpPr/>
          <p:nvPr/>
        </p:nvSpPr>
        <p:spPr>
          <a:xfrm>
            <a:off x="6042667" y="4919434"/>
            <a:ext cx="8137549" cy="1469774"/>
          </a:xfrm>
          <a:prstGeom prst="rect">
            <a:avLst/>
          </a:prstGeom>
        </p:spPr>
        <p:txBody>
          <a:bodyPr lIns="88532" tIns="44266" rIns="88532" bIns="44266">
            <a:spAutoFit/>
          </a:bodyPr>
          <a:lstStyle/>
          <a:p>
            <a:pPr algn="ctr">
              <a:lnSpc>
                <a:spcPct val="115000"/>
              </a:lnSpc>
              <a:spcAft>
                <a:spcPts val="0"/>
              </a:spcAft>
            </a:pPr>
            <a:r>
              <a:rPr lang="nl-NL" sz="3900" b="1">
                <a:latin typeface="Times New Roman" panose="02020603050405020304" pitchFamily="18" charset="0"/>
                <a:ea typeface="Times New Roman" panose="02020603050405020304" pitchFamily="18" charset="0"/>
                <a:cs typeface="Times New Roman" panose="02020603050405020304" pitchFamily="18" charset="0"/>
              </a:rPr>
              <a:t>Hoạt động 1: </a:t>
            </a:r>
          </a:p>
          <a:p>
            <a:pPr algn="ctr">
              <a:lnSpc>
                <a:spcPct val="115000"/>
              </a:lnSpc>
              <a:spcAft>
                <a:spcPts val="0"/>
              </a:spcAft>
            </a:pPr>
            <a:r>
              <a:rPr lang="nl-NL" sz="3900" b="1">
                <a:latin typeface="Times New Roman" panose="02020603050405020304" pitchFamily="18" charset="0"/>
                <a:ea typeface="Times New Roman" panose="02020603050405020304" pitchFamily="18" charset="0"/>
                <a:cs typeface="Times New Roman" panose="02020603050405020304" pitchFamily="18" charset="0"/>
              </a:rPr>
              <a:t>Tìm hiểu biểu hiện của ham học hỏi.</a:t>
            </a:r>
            <a:endParaRPr lang="en-US" sz="39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13D05C6-2906-4B3E-9639-91672FE68E88}"/>
              </a:ext>
            </a:extLst>
          </p:cNvPr>
          <p:cNvPicPr>
            <a:picLocks noChangeAspect="1"/>
          </p:cNvPicPr>
          <p:nvPr/>
        </p:nvPicPr>
        <p:blipFill>
          <a:blip r:embed="rId2"/>
          <a:stretch>
            <a:fillRect/>
          </a:stretch>
        </p:blipFill>
        <p:spPr>
          <a:xfrm>
            <a:off x="0" y="-15604"/>
            <a:ext cx="16276638" cy="9159604"/>
          </a:xfrm>
          <a:prstGeom prst="rect">
            <a:avLst/>
          </a:prstGeom>
        </p:spPr>
      </p:pic>
      <p:pic>
        <p:nvPicPr>
          <p:cNvPr id="4" name="Picture 3">
            <a:extLst>
              <a:ext uri="{FF2B5EF4-FFF2-40B4-BE49-F238E27FC236}">
                <a16:creationId xmlns:a16="http://schemas.microsoft.com/office/drawing/2014/main" xmlns="" id="{A8D00D75-49B0-4C93-9724-79255E56F329}"/>
              </a:ext>
            </a:extLst>
          </p:cNvPr>
          <p:cNvPicPr/>
          <p:nvPr/>
        </p:nvPicPr>
        <p:blipFill>
          <a:blip r:embed="rId3"/>
          <a:stretch>
            <a:fillRect/>
          </a:stretch>
        </p:blipFill>
        <p:spPr>
          <a:xfrm>
            <a:off x="524118" y="242680"/>
            <a:ext cx="6461798" cy="4596845"/>
          </a:xfrm>
          <a:prstGeom prst="rect">
            <a:avLst/>
          </a:prstGeom>
        </p:spPr>
      </p:pic>
      <p:pic>
        <p:nvPicPr>
          <p:cNvPr id="5" name="Picture 4">
            <a:extLst>
              <a:ext uri="{FF2B5EF4-FFF2-40B4-BE49-F238E27FC236}">
                <a16:creationId xmlns:a16="http://schemas.microsoft.com/office/drawing/2014/main" xmlns="" id="{B02FDA97-D901-4853-B774-CECD1576CF5C}"/>
              </a:ext>
            </a:extLst>
          </p:cNvPr>
          <p:cNvPicPr/>
          <p:nvPr/>
        </p:nvPicPr>
        <p:blipFill>
          <a:blip r:embed="rId4"/>
          <a:stretch>
            <a:fillRect/>
          </a:stretch>
        </p:blipFill>
        <p:spPr>
          <a:xfrm>
            <a:off x="663829" y="4564198"/>
            <a:ext cx="6461798" cy="4447148"/>
          </a:xfrm>
          <a:prstGeom prst="rect">
            <a:avLst/>
          </a:prstGeom>
        </p:spPr>
      </p:pic>
      <p:sp>
        <p:nvSpPr>
          <p:cNvPr id="6" name="Rectangle 5">
            <a:extLst>
              <a:ext uri="{FF2B5EF4-FFF2-40B4-BE49-F238E27FC236}">
                <a16:creationId xmlns:a16="http://schemas.microsoft.com/office/drawing/2014/main" xmlns="" id="{A2111D45-EB42-49F2-8D4E-3F04E0E98749}"/>
              </a:ext>
            </a:extLst>
          </p:cNvPr>
          <p:cNvSpPr/>
          <p:nvPr/>
        </p:nvSpPr>
        <p:spPr>
          <a:xfrm>
            <a:off x="8040019" y="1739399"/>
            <a:ext cx="8137549" cy="1186620"/>
          </a:xfrm>
          <a:prstGeom prst="rect">
            <a:avLst/>
          </a:prstGeom>
        </p:spPr>
        <p:txBody>
          <a:bodyPr lIns="88532" tIns="44266" rIns="88532" bIns="44266">
            <a:spAutoFit/>
          </a:bodyPr>
          <a:lstStyle/>
          <a:p>
            <a:pPr algn="just">
              <a:lnSpc>
                <a:spcPct val="115000"/>
              </a:lnSpc>
              <a:spcAft>
                <a:spcPts val="0"/>
              </a:spcAft>
            </a:pPr>
            <a:r>
              <a:rPr lang="nl-NL" sz="31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1. Hãy nêu những biểu hiện của ham học hỏi qua các bức tranh.</a:t>
            </a:r>
            <a:endParaRPr lang="en-US" sz="310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xmlns="" id="{6A0B54CF-01AD-4B7A-B159-A0FF7015D6D1}"/>
              </a:ext>
            </a:extLst>
          </p:cNvPr>
          <p:cNvSpPr/>
          <p:nvPr/>
        </p:nvSpPr>
        <p:spPr>
          <a:xfrm>
            <a:off x="8028447" y="3468695"/>
            <a:ext cx="8137549" cy="1186620"/>
          </a:xfrm>
          <a:prstGeom prst="rect">
            <a:avLst/>
          </a:prstGeom>
        </p:spPr>
        <p:txBody>
          <a:bodyPr lIns="88532" tIns="44266" rIns="88532" bIns="44266">
            <a:spAutoFit/>
          </a:bodyPr>
          <a:lstStyle/>
          <a:p>
            <a:pPr algn="just">
              <a:lnSpc>
                <a:spcPct val="115000"/>
              </a:lnSpc>
              <a:spcAft>
                <a:spcPts val="0"/>
              </a:spcAft>
            </a:pPr>
            <a:r>
              <a:rPr lang="nl-NL" sz="310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2. Em còn biết những biểu hiện nào khác của việc ham học hỏi?</a:t>
            </a:r>
            <a:endParaRPr lang="en-US" sz="3100">
              <a:solidFill>
                <a:srgbClr val="C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xmlns="" id="{F4577FEA-55EE-4CD2-B4FF-73D5C7127BA7}"/>
              </a:ext>
            </a:extLst>
          </p:cNvPr>
          <p:cNvSpPr/>
          <p:nvPr/>
        </p:nvSpPr>
        <p:spPr>
          <a:xfrm>
            <a:off x="8027677" y="4839525"/>
            <a:ext cx="8137549" cy="1186620"/>
          </a:xfrm>
          <a:prstGeom prst="rect">
            <a:avLst/>
          </a:prstGeom>
        </p:spPr>
        <p:txBody>
          <a:bodyPr lIns="88532" tIns="44266" rIns="88532" bIns="44266">
            <a:spAutoFit/>
          </a:bodyPr>
          <a:lstStyle/>
          <a:p>
            <a:pPr algn="just">
              <a:lnSpc>
                <a:spcPct val="115000"/>
              </a:lnSpc>
              <a:spcAft>
                <a:spcPts val="0"/>
              </a:spcAft>
            </a:pPr>
            <a:r>
              <a:rPr lang="nl-NL" sz="3100">
                <a:latin typeface="Times New Roman" panose="02020603050405020304" pitchFamily="18" charset="0"/>
                <a:ea typeface="Times New Roman" panose="02020603050405020304" pitchFamily="18" charset="0"/>
                <a:cs typeface="Times New Roman" panose="02020603050405020304" pitchFamily="18" charset="0"/>
              </a:rPr>
              <a:t>	Dù trời mưa hay nắng vẫn chăm chỉ đến trường không nghỉ một ngày nào.</a:t>
            </a:r>
            <a:endParaRPr lang="en-US" sz="310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xmlns="" id="{DDA77CE5-E5CE-4114-89A2-54CAFD792B1E}"/>
              </a:ext>
            </a:extLst>
          </p:cNvPr>
          <p:cNvSpPr/>
          <p:nvPr/>
        </p:nvSpPr>
        <p:spPr>
          <a:xfrm>
            <a:off x="7929377" y="6075784"/>
            <a:ext cx="8137549" cy="1735232"/>
          </a:xfrm>
          <a:prstGeom prst="rect">
            <a:avLst/>
          </a:prstGeom>
        </p:spPr>
        <p:txBody>
          <a:bodyPr lIns="88532" tIns="44266" rIns="88532" bIns="44266">
            <a:spAutoFit/>
          </a:bodyPr>
          <a:lstStyle/>
          <a:p>
            <a:pPr algn="just">
              <a:lnSpc>
                <a:spcPct val="115000"/>
              </a:lnSpc>
              <a:spcAft>
                <a:spcPts val="0"/>
              </a:spcAft>
            </a:pPr>
            <a:r>
              <a:rPr lang="en-US" sz="3100">
                <a:latin typeface="Times New Roman" panose="02020603050405020304" pitchFamily="18" charset="0"/>
                <a:ea typeface="Times New Roman" panose="02020603050405020304" pitchFamily="18" charset="0"/>
                <a:cs typeface="Times New Roman" panose="02020603050405020304" pitchFamily="18" charset="0"/>
              </a:rPr>
              <a:t>	Mượn vở của bạn để chép bù bài khi nghỉ học, hỏi bạn hoặc thầy cô để được giảng giải thêm.</a:t>
            </a:r>
            <a:endParaRPr lang="en-US" sz="310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083982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图片 31747" descr="1-17"/>
          <p:cNvPicPr>
            <a:picLocks noChangeAspect="1"/>
          </p:cNvPicPr>
          <p:nvPr/>
        </p:nvPicPr>
        <p:blipFill>
          <a:blip r:embed="rId3"/>
          <a:stretch>
            <a:fillRect/>
          </a:stretch>
        </p:blipFill>
        <p:spPr>
          <a:xfrm>
            <a:off x="3081" y="5510298"/>
            <a:ext cx="16273558" cy="3717957"/>
          </a:xfrm>
          <a:prstGeom prst="rect">
            <a:avLst/>
          </a:prstGeom>
          <a:noFill/>
          <a:ln w="9525">
            <a:noFill/>
          </a:ln>
        </p:spPr>
      </p:pic>
      <p:pic>
        <p:nvPicPr>
          <p:cNvPr id="31750" name="图片 31749" descr="1-19"/>
          <p:cNvPicPr>
            <a:picLocks noChangeAspect="1"/>
          </p:cNvPicPr>
          <p:nvPr/>
        </p:nvPicPr>
        <p:blipFill>
          <a:blip r:embed="rId4"/>
          <a:stretch>
            <a:fillRect/>
          </a:stretch>
        </p:blipFill>
        <p:spPr>
          <a:xfrm>
            <a:off x="1016849" y="2298618"/>
            <a:ext cx="15226334" cy="6493786"/>
          </a:xfrm>
          <a:prstGeom prst="rect">
            <a:avLst/>
          </a:prstGeom>
          <a:noFill/>
          <a:ln w="9525">
            <a:noFill/>
          </a:ln>
        </p:spPr>
      </p:pic>
      <p:pic>
        <p:nvPicPr>
          <p:cNvPr id="31749" name="图片 31748" descr="1-18"/>
          <p:cNvPicPr>
            <a:picLocks noChangeAspect="1"/>
          </p:cNvPicPr>
          <p:nvPr/>
        </p:nvPicPr>
        <p:blipFill>
          <a:blip r:embed="rId5"/>
          <a:stretch>
            <a:fillRect/>
          </a:stretch>
        </p:blipFill>
        <p:spPr>
          <a:xfrm>
            <a:off x="-35420" y="127150"/>
            <a:ext cx="4262819" cy="9170042"/>
          </a:xfrm>
          <a:prstGeom prst="rect">
            <a:avLst/>
          </a:prstGeom>
          <a:noFill/>
          <a:ln w="9525">
            <a:noFill/>
          </a:ln>
        </p:spPr>
      </p:pic>
      <p:pic>
        <p:nvPicPr>
          <p:cNvPr id="31751" name="图片 31750" descr="1-16"/>
          <p:cNvPicPr>
            <a:picLocks noChangeAspect="1"/>
          </p:cNvPicPr>
          <p:nvPr/>
        </p:nvPicPr>
        <p:blipFill>
          <a:blip r:embed="rId6"/>
          <a:stretch>
            <a:fillRect/>
          </a:stretch>
        </p:blipFill>
        <p:spPr>
          <a:xfrm>
            <a:off x="13307450" y="611235"/>
            <a:ext cx="1892703" cy="876255"/>
          </a:xfrm>
          <a:prstGeom prst="rect">
            <a:avLst/>
          </a:prstGeom>
          <a:noFill/>
          <a:ln w="9525">
            <a:noFill/>
          </a:ln>
        </p:spPr>
      </p:pic>
      <p:pic>
        <p:nvPicPr>
          <p:cNvPr id="31752" name="图片 31751" descr="1-16"/>
          <p:cNvPicPr>
            <a:picLocks noChangeAspect="1"/>
          </p:cNvPicPr>
          <p:nvPr/>
        </p:nvPicPr>
        <p:blipFill>
          <a:blip r:embed="rId6"/>
          <a:stretch>
            <a:fillRect/>
          </a:stretch>
        </p:blipFill>
        <p:spPr>
          <a:xfrm>
            <a:off x="4925034" y="1723405"/>
            <a:ext cx="1892704" cy="876255"/>
          </a:xfrm>
          <a:prstGeom prst="rect">
            <a:avLst/>
          </a:prstGeom>
          <a:noFill/>
          <a:ln w="9525">
            <a:noFill/>
          </a:ln>
        </p:spPr>
      </p:pic>
      <p:pic>
        <p:nvPicPr>
          <p:cNvPr id="31753" name="图片 31752" descr="1-21"/>
          <p:cNvPicPr>
            <a:picLocks noChangeAspect="1"/>
          </p:cNvPicPr>
          <p:nvPr/>
        </p:nvPicPr>
        <p:blipFill>
          <a:blip r:embed="rId7"/>
          <a:stretch>
            <a:fillRect/>
          </a:stretch>
        </p:blipFill>
        <p:spPr>
          <a:xfrm>
            <a:off x="12206323" y="5596767"/>
            <a:ext cx="4583146" cy="4264851"/>
          </a:xfrm>
          <a:prstGeom prst="rect">
            <a:avLst/>
          </a:prstGeom>
          <a:noFill/>
          <a:ln w="9525">
            <a:noFill/>
          </a:ln>
        </p:spPr>
      </p:pic>
      <p:pic>
        <p:nvPicPr>
          <p:cNvPr id="31754" name="图片 31753" descr="1-20"/>
          <p:cNvPicPr>
            <a:picLocks noChangeAspect="1"/>
          </p:cNvPicPr>
          <p:nvPr/>
        </p:nvPicPr>
        <p:blipFill>
          <a:blip r:embed="rId8"/>
          <a:stretch>
            <a:fillRect/>
          </a:stretch>
        </p:blipFill>
        <p:spPr>
          <a:xfrm>
            <a:off x="-722743" y="5779149"/>
            <a:ext cx="4239719" cy="3552511"/>
          </a:xfrm>
          <a:prstGeom prst="rect">
            <a:avLst/>
          </a:prstGeom>
          <a:noFill/>
          <a:ln w="9525">
            <a:noFill/>
          </a:ln>
        </p:spPr>
      </p:pic>
      <p:sp>
        <p:nvSpPr>
          <p:cNvPr id="2" name="Rectangle 1">
            <a:extLst>
              <a:ext uri="{FF2B5EF4-FFF2-40B4-BE49-F238E27FC236}">
                <a16:creationId xmlns:a16="http://schemas.microsoft.com/office/drawing/2014/main" xmlns="" id="{E961EAFB-8FE3-4631-B312-7ACBC3F7C261}"/>
              </a:ext>
            </a:extLst>
          </p:cNvPr>
          <p:cNvSpPr/>
          <p:nvPr/>
        </p:nvSpPr>
        <p:spPr>
          <a:xfrm>
            <a:off x="2131195" y="3241579"/>
            <a:ext cx="13272459" cy="3090218"/>
          </a:xfrm>
          <a:prstGeom prst="rect">
            <a:avLst/>
          </a:prstGeom>
        </p:spPr>
        <p:txBody>
          <a:bodyPr wrap="square" lIns="88532" tIns="44266" rIns="88532" bIns="44266">
            <a:spAutoFit/>
          </a:bodyPr>
          <a:lstStyle/>
          <a:p>
            <a:r>
              <a:rPr lang="nl-NL" sz="3900">
                <a:solidFill>
                  <a:schemeClr val="accent2">
                    <a:lumMod val="50000"/>
                  </a:schemeClr>
                </a:solidFill>
                <a:latin typeface="Times New Roman" panose="02020603050405020304" pitchFamily="18" charset="0"/>
                <a:ea typeface="Times New Roman" panose="02020603050405020304" pitchFamily="18" charset="0"/>
              </a:rPr>
              <a:t>	</a:t>
            </a:r>
            <a:r>
              <a:rPr lang="nl-NL" sz="3900">
                <a:solidFill>
                  <a:srgbClr val="FF0000"/>
                </a:solidFill>
                <a:latin typeface="Times New Roman" panose="02020603050405020304" pitchFamily="18" charset="0"/>
                <a:ea typeface="Times New Roman" panose="02020603050405020304" pitchFamily="18" charset="0"/>
              </a:rPr>
              <a:t>Kết luận: </a:t>
            </a:r>
            <a:r>
              <a:rPr lang="nl-NL" sz="3900">
                <a:solidFill>
                  <a:schemeClr val="accent2">
                    <a:lumMod val="50000"/>
                  </a:schemeClr>
                </a:solidFill>
                <a:latin typeface="Times New Roman" panose="02020603050405020304" pitchFamily="18" charset="0"/>
                <a:ea typeface="Times New Roman" panose="02020603050405020304" pitchFamily="18" charset="0"/>
              </a:rPr>
              <a:t>Các biểu hiện của ham học hỏi: Không giấu dốt, sẵn sàng học hỏi người khác về những điều mình chưa biết; chăm đọc sách để mở rộng sự hiểu biết; tích cực tham gia hoạt động nhóm để học hỏi từ các bạn; thích tìm hiểu và đặt câu hỏi về mọi     thứ xung quanh.</a:t>
            </a:r>
            <a:endParaRPr lang="en-US" sz="3900">
              <a:solidFill>
                <a:schemeClr val="accent2">
                  <a:lumMod val="50000"/>
                </a:schemeClr>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图片 37891" descr="1-17"/>
          <p:cNvPicPr>
            <a:picLocks noChangeAspect="1"/>
          </p:cNvPicPr>
          <p:nvPr/>
        </p:nvPicPr>
        <p:blipFill>
          <a:blip r:embed="rId3"/>
          <a:stretch>
            <a:fillRect/>
          </a:stretch>
        </p:blipFill>
        <p:spPr>
          <a:xfrm>
            <a:off x="-104722" y="5426043"/>
            <a:ext cx="16381360" cy="3717958"/>
          </a:xfrm>
          <a:prstGeom prst="rect">
            <a:avLst/>
          </a:prstGeom>
          <a:noFill/>
          <a:ln w="9525">
            <a:noFill/>
          </a:ln>
        </p:spPr>
      </p:pic>
      <p:pic>
        <p:nvPicPr>
          <p:cNvPr id="37897" name="图片 37896" descr="1-26"/>
          <p:cNvPicPr>
            <a:picLocks noChangeAspect="1"/>
          </p:cNvPicPr>
          <p:nvPr/>
        </p:nvPicPr>
        <p:blipFill>
          <a:blip r:embed="rId4"/>
          <a:stretch>
            <a:fillRect/>
          </a:stretch>
        </p:blipFill>
        <p:spPr>
          <a:xfrm>
            <a:off x="1501536" y="2993362"/>
            <a:ext cx="6321846" cy="4706042"/>
          </a:xfrm>
          <a:prstGeom prst="rect">
            <a:avLst/>
          </a:prstGeom>
          <a:noFill/>
          <a:ln w="9525">
            <a:noFill/>
          </a:ln>
        </p:spPr>
      </p:pic>
      <p:pic>
        <p:nvPicPr>
          <p:cNvPr id="37894" name="图片 37893" descr="1-28"/>
          <p:cNvPicPr>
            <a:picLocks noChangeAspect="1"/>
          </p:cNvPicPr>
          <p:nvPr/>
        </p:nvPicPr>
        <p:blipFill>
          <a:blip r:embed="rId5"/>
          <a:stretch>
            <a:fillRect/>
          </a:stretch>
        </p:blipFill>
        <p:spPr>
          <a:xfrm>
            <a:off x="532852" y="5056851"/>
            <a:ext cx="4252039" cy="3823659"/>
          </a:xfrm>
          <a:prstGeom prst="rect">
            <a:avLst/>
          </a:prstGeom>
          <a:noFill/>
          <a:ln w="9525">
            <a:noFill/>
          </a:ln>
        </p:spPr>
      </p:pic>
      <p:pic>
        <p:nvPicPr>
          <p:cNvPr id="37895" name="图片 37894" descr="1-29"/>
          <p:cNvPicPr>
            <a:picLocks noChangeAspect="1"/>
          </p:cNvPicPr>
          <p:nvPr/>
        </p:nvPicPr>
        <p:blipFill>
          <a:blip r:embed="rId6"/>
          <a:stretch>
            <a:fillRect/>
          </a:stretch>
        </p:blipFill>
        <p:spPr>
          <a:xfrm>
            <a:off x="5972259" y="0"/>
            <a:ext cx="10128815" cy="9193021"/>
          </a:xfrm>
          <a:prstGeom prst="rect">
            <a:avLst/>
          </a:prstGeom>
          <a:noFill/>
          <a:ln w="9525">
            <a:noFill/>
          </a:ln>
        </p:spPr>
      </p:pic>
      <p:pic>
        <p:nvPicPr>
          <p:cNvPr id="37896" name="图片 37895" descr="1-27"/>
          <p:cNvPicPr>
            <a:picLocks noChangeAspect="1"/>
          </p:cNvPicPr>
          <p:nvPr/>
        </p:nvPicPr>
        <p:blipFill>
          <a:blip r:embed="rId7"/>
          <a:stretch>
            <a:fillRect/>
          </a:stretch>
        </p:blipFill>
        <p:spPr>
          <a:xfrm>
            <a:off x="1921964" y="888510"/>
            <a:ext cx="3991773" cy="3529532"/>
          </a:xfrm>
          <a:prstGeom prst="rect">
            <a:avLst/>
          </a:prstGeom>
          <a:noFill/>
          <a:ln w="9525">
            <a:noFill/>
          </a:ln>
        </p:spPr>
      </p:pic>
      <p:sp>
        <p:nvSpPr>
          <p:cNvPr id="2" name="Rectangle 1">
            <a:extLst>
              <a:ext uri="{FF2B5EF4-FFF2-40B4-BE49-F238E27FC236}">
                <a16:creationId xmlns:a16="http://schemas.microsoft.com/office/drawing/2014/main" xmlns="" id="{73B828DB-2325-4F42-879D-62DB48C9BD65}"/>
              </a:ext>
            </a:extLst>
          </p:cNvPr>
          <p:cNvSpPr/>
          <p:nvPr/>
        </p:nvSpPr>
        <p:spPr>
          <a:xfrm>
            <a:off x="6942856" y="4208131"/>
            <a:ext cx="6452947" cy="1328197"/>
          </a:xfrm>
          <a:prstGeom prst="rect">
            <a:avLst/>
          </a:prstGeom>
        </p:spPr>
        <p:txBody>
          <a:bodyPr wrap="none" lIns="88532" tIns="44266" rIns="88532" bIns="44266">
            <a:spAutoFit/>
          </a:bodyPr>
          <a:lstStyle/>
          <a:p>
            <a:pPr algn="ctr">
              <a:lnSpc>
                <a:spcPct val="115000"/>
              </a:lnSpc>
              <a:spcAft>
                <a:spcPts val="0"/>
              </a:spcAft>
            </a:pPr>
            <a:r>
              <a:rPr lang="en-US" sz="3500" b="1">
                <a:latin typeface="Times New Roman" panose="02020603050405020304" pitchFamily="18" charset="0"/>
                <a:ea typeface="Times New Roman" panose="02020603050405020304" pitchFamily="18" charset="0"/>
                <a:cs typeface="Times New Roman" panose="02020603050405020304" pitchFamily="18" charset="0"/>
              </a:rPr>
              <a:t>Hoạt động 2: </a:t>
            </a:r>
          </a:p>
          <a:p>
            <a:pPr algn="ctr">
              <a:lnSpc>
                <a:spcPct val="115000"/>
              </a:lnSpc>
              <a:spcAft>
                <a:spcPts val="0"/>
              </a:spcAft>
            </a:pPr>
            <a:r>
              <a:rPr lang="en-US" sz="3500" b="1">
                <a:latin typeface="Times New Roman" panose="02020603050405020304" pitchFamily="18" charset="0"/>
                <a:ea typeface="Times New Roman" panose="02020603050405020304" pitchFamily="18" charset="0"/>
                <a:cs typeface="Times New Roman" panose="02020603050405020304" pitchFamily="18" charset="0"/>
              </a:rPr>
              <a:t>Tìm hiểu lợi ích của ham học hỏi</a:t>
            </a:r>
            <a:endParaRPr lang="en-US" sz="35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Día del Niño by Slidesgo">
  <a:themeElements>
    <a:clrScheme name="Simple Light">
      <a:dk1>
        <a:srgbClr val="413554"/>
      </a:dk1>
      <a:lt1>
        <a:srgbClr val="FFFFFF"/>
      </a:lt1>
      <a:dk2>
        <a:srgbClr val="6EB0A1"/>
      </a:dk2>
      <a:lt2>
        <a:srgbClr val="FFEEC9"/>
      </a:lt2>
      <a:accent1>
        <a:srgbClr val="F19E87"/>
      </a:accent1>
      <a:accent2>
        <a:srgbClr val="EE7D98"/>
      </a:accent2>
      <a:accent3>
        <a:srgbClr val="F5C05C"/>
      </a:accent3>
      <a:accent4>
        <a:srgbClr val="895B5B"/>
      </a:accent4>
      <a:accent5>
        <a:srgbClr val="CCB59F"/>
      </a:accent5>
      <a:accent6>
        <a:srgbClr val="B1DDD2"/>
      </a:accent6>
      <a:hlink>
        <a:srgbClr val="4135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534</Words>
  <Application>Microsoft Office PowerPoint</Application>
  <PresentationFormat>Custom</PresentationFormat>
  <Paragraphs>59</Paragraphs>
  <Slides>16</Slides>
  <Notes>12</Notes>
  <HiddenSlides>0</HiddenSlides>
  <MMClips>1</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默认设计模板</vt:lpstr>
      <vt:lpstr>Día del Niño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Windows User</cp:lastModifiedBy>
  <cp:revision>38</cp:revision>
  <dcterms:created xsi:type="dcterms:W3CDTF">2015-09-14T06:10:05Z</dcterms:created>
  <dcterms:modified xsi:type="dcterms:W3CDTF">2022-11-06T02:48:35Z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