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4" r:id="rId3"/>
  </p:sldMasterIdLst>
  <p:notesMasterIdLst>
    <p:notesMasterId r:id="rId22"/>
  </p:notesMasterIdLst>
  <p:sldIdLst>
    <p:sldId id="520" r:id="rId4"/>
    <p:sldId id="258" r:id="rId5"/>
    <p:sldId id="2650" r:id="rId6"/>
    <p:sldId id="271" r:id="rId7"/>
    <p:sldId id="2643" r:id="rId8"/>
    <p:sldId id="259" r:id="rId9"/>
    <p:sldId id="261" r:id="rId10"/>
    <p:sldId id="1572" r:id="rId11"/>
    <p:sldId id="281" r:id="rId12"/>
    <p:sldId id="282" r:id="rId13"/>
    <p:sldId id="290" r:id="rId14"/>
    <p:sldId id="2646" r:id="rId15"/>
    <p:sldId id="285" r:id="rId16"/>
    <p:sldId id="2647" r:id="rId17"/>
    <p:sldId id="2648" r:id="rId18"/>
    <p:sldId id="2649" r:id="rId19"/>
    <p:sldId id="291"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77627-4A2D-40A8-A5F1-A975A6E0800B}" type="datetimeFigureOut">
              <a:rPr lang="en-US" smtClean="0"/>
              <a:t>12/13/22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FF1F5-2109-439A-87D3-619FAE91FB31}" type="slidenum">
              <a:rPr lang="en-US" smtClean="0"/>
              <a:t>‹#›</a:t>
            </a:fld>
            <a:endParaRPr lang="en-US"/>
          </a:p>
        </p:txBody>
      </p:sp>
    </p:spTree>
    <p:extLst>
      <p:ext uri="{BB962C8B-B14F-4D97-AF65-F5344CB8AC3E}">
        <p14:creationId xmlns:p14="http://schemas.microsoft.com/office/powerpoint/2010/main" val="390569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941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619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72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1463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945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458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276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28103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5780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片包含 物体&#10;&#10;描述已自动生成">
            <a:extLst>
              <a:ext uri="{FF2B5EF4-FFF2-40B4-BE49-F238E27FC236}">
                <a16:creationId xmlns:a16="http://schemas.microsoft.com/office/drawing/2014/main" id="{1541F3F7-993D-40F6-A156-AF637ECEB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pic>
        <p:nvPicPr>
          <p:cNvPr id="13" name="图片 12" descr="图片包含 恐龙, 爬行动物, 树叶&#10;&#10;描述已自动生成">
            <a:extLst>
              <a:ext uri="{FF2B5EF4-FFF2-40B4-BE49-F238E27FC236}">
                <a16:creationId xmlns:a16="http://schemas.microsoft.com/office/drawing/2014/main" id="{8E768263-D056-4D1B-A5C0-F70DADA390E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594" t="55271"/>
          <a:stretch/>
        </p:blipFill>
        <p:spPr>
          <a:xfrm>
            <a:off x="8589363" y="4661942"/>
            <a:ext cx="3602637" cy="2188918"/>
          </a:xfrm>
          <a:prstGeom prst="rect">
            <a:avLst/>
          </a:prstGeom>
          <a:effectLst>
            <a:outerShdw blurRad="50800" dist="38100" dir="8100000" algn="tr" rotWithShape="0">
              <a:prstClr val="black">
                <a:alpha val="40000"/>
              </a:prstClr>
            </a:outerShdw>
          </a:effectLst>
        </p:spPr>
      </p:pic>
      <p:pic>
        <p:nvPicPr>
          <p:cNvPr id="14" name="图片 13" descr="图片包含 恐龙, 爬行动物, 树叶&#10;&#10;描述已自动生成">
            <a:extLst>
              <a:ext uri="{FF2B5EF4-FFF2-40B4-BE49-F238E27FC236}">
                <a16:creationId xmlns:a16="http://schemas.microsoft.com/office/drawing/2014/main" id="{23A73595-38C8-45D1-A455-948DE0C741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pic>
        <p:nvPicPr>
          <p:cNvPr id="15" name="图片 14" descr="图片包含 恐龙, 爬行动物, 树叶&#10;&#10;描述已自动生成">
            <a:extLst>
              <a:ext uri="{FF2B5EF4-FFF2-40B4-BE49-F238E27FC236}">
                <a16:creationId xmlns:a16="http://schemas.microsoft.com/office/drawing/2014/main" id="{35A099F4-6095-409B-8FAA-9925DB3B7C7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7" name="图片 16">
            <a:extLst>
              <a:ext uri="{FF2B5EF4-FFF2-40B4-BE49-F238E27FC236}">
                <a16:creationId xmlns:a16="http://schemas.microsoft.com/office/drawing/2014/main" id="{5A57070B-961D-45F7-9FDE-309DD1D1107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7231" t="34998" r="6425"/>
          <a:stretch/>
        </p:blipFill>
        <p:spPr>
          <a:xfrm>
            <a:off x="9121344" y="2400301"/>
            <a:ext cx="3211813" cy="4457376"/>
          </a:xfrm>
          <a:prstGeom prst="rect">
            <a:avLst/>
          </a:prstGeom>
        </p:spPr>
      </p:pic>
      <p:pic>
        <p:nvPicPr>
          <p:cNvPr id="21" name="图片 20" descr="图片包含 恐龙, 爬行动物, 树叶&#10;&#10;描述已自动生成">
            <a:extLst>
              <a:ext uri="{FF2B5EF4-FFF2-40B4-BE49-F238E27FC236}">
                <a16:creationId xmlns:a16="http://schemas.microsoft.com/office/drawing/2014/main" id="{7140B841-BA4B-4715-825C-1D6FACBE6E2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62296" r="72090"/>
          <a:stretch/>
        </p:blipFill>
        <p:spPr>
          <a:xfrm>
            <a:off x="0" y="5012531"/>
            <a:ext cx="2428407" cy="18451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073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34D3-7985-21F1-C668-E3D29DBA9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E5BB0-99EE-9529-3146-196D53566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B664F-9C74-0B4E-91C6-834B30093876}"/>
              </a:ext>
            </a:extLst>
          </p:cNvPr>
          <p:cNvSpPr>
            <a:spLocks noGrp="1"/>
          </p:cNvSpPr>
          <p:nvPr>
            <p:ph type="dt" sz="half" idx="10"/>
          </p:nvPr>
        </p:nvSpPr>
        <p:spPr/>
        <p:txBody>
          <a:bodyPr/>
          <a:lstStyle/>
          <a:p>
            <a:fld id="{0A4A77E7-1B29-4D6A-9490-EAC7FDC6C5F2}" type="datetimeFigureOut">
              <a:rPr lang="en-US" smtClean="0"/>
              <a:t>12/13/22</a:t>
            </a:fld>
            <a:endParaRPr lang="en-US"/>
          </a:p>
        </p:txBody>
      </p:sp>
      <p:sp>
        <p:nvSpPr>
          <p:cNvPr id="5" name="Footer Placeholder 4">
            <a:extLst>
              <a:ext uri="{FF2B5EF4-FFF2-40B4-BE49-F238E27FC236}">
                <a16:creationId xmlns:a16="http://schemas.microsoft.com/office/drawing/2014/main" id="{EB7AEDD4-A15F-1298-827E-83CF6C33F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B8A10-1EE4-3E25-C765-CCD1EA548DD1}"/>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39529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718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772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945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24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269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795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67628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888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268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图片包含 物体&#10;&#10;描述已自动生成">
            <a:extLst>
              <a:ext uri="{FF2B5EF4-FFF2-40B4-BE49-F238E27FC236}">
                <a16:creationId xmlns:a16="http://schemas.microsoft.com/office/drawing/2014/main" id="{F4F35026-68A3-4338-BEFA-1CAA80D5E2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pic>
        <p:nvPicPr>
          <p:cNvPr id="8" name="图片 7" descr="图片包含 恐龙, 爬行动物, 树叶&#10;&#10;描述已自动生成">
            <a:extLst>
              <a:ext uri="{FF2B5EF4-FFF2-40B4-BE49-F238E27FC236}">
                <a16:creationId xmlns:a16="http://schemas.microsoft.com/office/drawing/2014/main" id="{A385E145-4E93-466C-B3F1-A3C5312F95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594" t="55271"/>
          <a:stretch/>
        </p:blipFill>
        <p:spPr>
          <a:xfrm>
            <a:off x="8589363" y="4661942"/>
            <a:ext cx="3602637" cy="2188918"/>
          </a:xfrm>
          <a:prstGeom prst="rect">
            <a:avLst/>
          </a:prstGeom>
          <a:effectLst>
            <a:outerShdw blurRad="50800" dist="38100" dir="8100000" algn="tr" rotWithShape="0">
              <a:prstClr val="black">
                <a:alpha val="40000"/>
              </a:prstClr>
            </a:outerShdw>
          </a:effectLst>
        </p:spPr>
      </p:pic>
      <p:pic>
        <p:nvPicPr>
          <p:cNvPr id="11" name="图片 10" descr="图片包含 恐龙, 爬行动物, 树叶&#10;&#10;描述已自动生成">
            <a:extLst>
              <a:ext uri="{FF2B5EF4-FFF2-40B4-BE49-F238E27FC236}">
                <a16:creationId xmlns:a16="http://schemas.microsoft.com/office/drawing/2014/main" id="{F8F82454-6AD6-4758-B966-525EC511892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2296" r="72090"/>
          <a:stretch/>
        </p:blipFill>
        <p:spPr>
          <a:xfrm>
            <a:off x="0" y="5012531"/>
            <a:ext cx="2428407" cy="184514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749DA360-ADD6-4961-A5AF-103C71F6E51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7231" t="34998" r="6425"/>
          <a:stretch/>
        </p:blipFill>
        <p:spPr>
          <a:xfrm>
            <a:off x="9121344" y="2400301"/>
            <a:ext cx="3211813" cy="4457376"/>
          </a:xfrm>
          <a:prstGeom prst="rect">
            <a:avLst/>
          </a:prstGeom>
        </p:spPr>
      </p:pic>
    </p:spTree>
    <p:extLst>
      <p:ext uri="{BB962C8B-B14F-4D97-AF65-F5344CB8AC3E}">
        <p14:creationId xmlns:p14="http://schemas.microsoft.com/office/powerpoint/2010/main" val="381305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71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951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3047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986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0057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0244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399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9033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7487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220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物体&#10;&#10;描述已自动生成">
            <a:extLst>
              <a:ext uri="{FF2B5EF4-FFF2-40B4-BE49-F238E27FC236}">
                <a16:creationId xmlns:a16="http://schemas.microsoft.com/office/drawing/2014/main" id="{1A606281-D5D9-4229-8576-01E53000BE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pic>
        <p:nvPicPr>
          <p:cNvPr id="8" name="图片 7" descr="图片包含 恐龙, 爬行动物, 树叶&#10;&#10;描述已自动生成">
            <a:extLst>
              <a:ext uri="{FF2B5EF4-FFF2-40B4-BE49-F238E27FC236}">
                <a16:creationId xmlns:a16="http://schemas.microsoft.com/office/drawing/2014/main" id="{6A614636-7CAD-4B95-A8C4-16A9AF75E1F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594" t="55271"/>
          <a:stretch/>
        </p:blipFill>
        <p:spPr>
          <a:xfrm>
            <a:off x="8589363" y="4661942"/>
            <a:ext cx="3602637" cy="2188918"/>
          </a:xfrm>
          <a:prstGeom prst="rect">
            <a:avLst/>
          </a:prstGeom>
          <a:effectLst>
            <a:outerShdw blurRad="50800" dist="38100" dir="8100000" algn="tr" rotWithShape="0">
              <a:prstClr val="black">
                <a:alpha val="40000"/>
              </a:prstClr>
            </a:outerShdw>
          </a:effectLst>
        </p:spPr>
      </p:pic>
      <p:pic>
        <p:nvPicPr>
          <p:cNvPr id="9" name="图片 8" descr="图片包含 恐龙, 爬行动物, 树叶&#10;&#10;描述已自动生成">
            <a:extLst>
              <a:ext uri="{FF2B5EF4-FFF2-40B4-BE49-F238E27FC236}">
                <a16:creationId xmlns:a16="http://schemas.microsoft.com/office/drawing/2014/main" id="{75A28969-A1CB-468C-AD7D-71822C0720B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pic>
        <p:nvPicPr>
          <p:cNvPr id="10" name="图片 9" descr="图片包含 恐龙, 爬行动物, 树叶&#10;&#10;描述已自动生成">
            <a:extLst>
              <a:ext uri="{FF2B5EF4-FFF2-40B4-BE49-F238E27FC236}">
                <a16:creationId xmlns:a16="http://schemas.microsoft.com/office/drawing/2014/main" id="{2D79B1DE-A349-44A9-AD42-66CAD5644E7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1" name="图片 10" descr="图片包含 恐龙, 爬行动物, 树叶&#10;&#10;描述已自动生成">
            <a:extLst>
              <a:ext uri="{FF2B5EF4-FFF2-40B4-BE49-F238E27FC236}">
                <a16:creationId xmlns:a16="http://schemas.microsoft.com/office/drawing/2014/main" id="{43A66C07-0184-4E86-9FB2-4B72BEE905A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62296" r="72090"/>
          <a:stretch/>
        </p:blipFill>
        <p:spPr>
          <a:xfrm>
            <a:off x="0" y="5012531"/>
            <a:ext cx="2428407" cy="184514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9E7C8585-0043-43A3-A30A-8FBF4CA8F8C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1405" r="1405"/>
          <a:stretch/>
        </p:blipFill>
        <p:spPr>
          <a:xfrm rot="534553">
            <a:off x="878344" y="977178"/>
            <a:ext cx="3581249" cy="3684763"/>
          </a:xfrm>
          <a:prstGeom prst="rect">
            <a:avLst/>
          </a:prstGeom>
        </p:spPr>
      </p:pic>
    </p:spTree>
    <p:extLst>
      <p:ext uri="{BB962C8B-B14F-4D97-AF65-F5344CB8AC3E}">
        <p14:creationId xmlns:p14="http://schemas.microsoft.com/office/powerpoint/2010/main" val="244588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1199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5493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7194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361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0" name="图片 9" descr="图片包含 物体&#10;&#10;描述已自动生成">
            <a:extLst>
              <a:ext uri="{FF2B5EF4-FFF2-40B4-BE49-F238E27FC236}">
                <a16:creationId xmlns:a16="http://schemas.microsoft.com/office/drawing/2014/main" id="{BEB25491-9CB3-4DA6-9690-D092C0F8E4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11" name="矩形: 圆角 10">
            <a:extLst>
              <a:ext uri="{FF2B5EF4-FFF2-40B4-BE49-F238E27FC236}">
                <a16:creationId xmlns:a16="http://schemas.microsoft.com/office/drawing/2014/main" id="{FCE6AEDD-1100-4DB4-87B8-103C746D5BF5}"/>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片包含 恐龙, 爬行动物, 树叶&#10;&#10;描述已自动生成">
            <a:extLst>
              <a:ext uri="{FF2B5EF4-FFF2-40B4-BE49-F238E27FC236}">
                <a16:creationId xmlns:a16="http://schemas.microsoft.com/office/drawing/2014/main" id="{7A47F1F9-A5FA-4536-8696-B16E25106C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6" name="图片 15" descr="图片包含 恐龙, 爬行动物, 树叶&#10;&#10;描述已自动生成">
            <a:extLst>
              <a:ext uri="{FF2B5EF4-FFF2-40B4-BE49-F238E27FC236}">
                <a16:creationId xmlns:a16="http://schemas.microsoft.com/office/drawing/2014/main" id="{7B28B32A-9C56-407F-9B49-9D1747BAE2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41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8" name="图片 7" descr="图片包含 物体&#10;&#10;描述已自动生成">
            <a:extLst>
              <a:ext uri="{FF2B5EF4-FFF2-40B4-BE49-F238E27FC236}">
                <a16:creationId xmlns:a16="http://schemas.microsoft.com/office/drawing/2014/main" id="{077F25FF-8721-40C6-AD0E-5F5C66093F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9" name="矩形: 圆角 8">
            <a:extLst>
              <a:ext uri="{FF2B5EF4-FFF2-40B4-BE49-F238E27FC236}">
                <a16:creationId xmlns:a16="http://schemas.microsoft.com/office/drawing/2014/main" id="{39279496-8BE1-481A-9CFC-49AFC7135F5B}"/>
              </a:ext>
            </a:extLst>
          </p:cNvPr>
          <p:cNvSpPr/>
          <p:nvPr userDrawn="1"/>
        </p:nvSpPr>
        <p:spPr>
          <a:xfrm>
            <a:off x="367749" y="238539"/>
            <a:ext cx="11499574" cy="6410739"/>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恐龙, 爬行动物, 树叶&#10;&#10;描述已自动生成">
            <a:extLst>
              <a:ext uri="{FF2B5EF4-FFF2-40B4-BE49-F238E27FC236}">
                <a16:creationId xmlns:a16="http://schemas.microsoft.com/office/drawing/2014/main" id="{17FD3537-9F02-4A97-8B93-A7B8D741679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4157" t="7" b="76009"/>
          <a:stretch/>
        </p:blipFill>
        <p:spPr>
          <a:xfrm>
            <a:off x="10040374" y="-1"/>
            <a:ext cx="2151626" cy="1123124"/>
          </a:xfrm>
          <a:prstGeom prst="rect">
            <a:avLst/>
          </a:prstGeom>
          <a:effectLst>
            <a:outerShdw blurRad="50800" dist="38100" dir="2700000" algn="tl" rotWithShape="0">
              <a:prstClr val="black">
                <a:alpha val="40000"/>
              </a:prstClr>
            </a:outerShdw>
          </a:effectLst>
        </p:spPr>
      </p:pic>
      <p:pic>
        <p:nvPicPr>
          <p:cNvPr id="13" name="图片 12" descr="图片包含 恐龙, 爬行动物, 树叶&#10;&#10;描述已自动生成">
            <a:extLst>
              <a:ext uri="{FF2B5EF4-FFF2-40B4-BE49-F238E27FC236}">
                <a16:creationId xmlns:a16="http://schemas.microsoft.com/office/drawing/2014/main" id="{BEB44D23-260B-4AB8-8776-D6C801DDC1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104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descr="图片包含 物体&#10;&#10;描述已自动生成">
            <a:extLst>
              <a:ext uri="{FF2B5EF4-FFF2-40B4-BE49-F238E27FC236}">
                <a16:creationId xmlns:a16="http://schemas.microsoft.com/office/drawing/2014/main" id="{077F25FF-8721-40C6-AD0E-5F5C66093F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9" name="矩形: 圆角 8">
            <a:extLst>
              <a:ext uri="{FF2B5EF4-FFF2-40B4-BE49-F238E27FC236}">
                <a16:creationId xmlns:a16="http://schemas.microsoft.com/office/drawing/2014/main" id="{39279496-8BE1-481A-9CFC-49AFC7135F5B}"/>
              </a:ext>
            </a:extLst>
          </p:cNvPr>
          <p:cNvSpPr/>
          <p:nvPr userDrawn="1"/>
        </p:nvSpPr>
        <p:spPr>
          <a:xfrm>
            <a:off x="367749" y="238539"/>
            <a:ext cx="11499574" cy="6410739"/>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恐龙, 爬行动物, 树叶&#10;&#10;描述已自动生成">
            <a:extLst>
              <a:ext uri="{FF2B5EF4-FFF2-40B4-BE49-F238E27FC236}">
                <a16:creationId xmlns:a16="http://schemas.microsoft.com/office/drawing/2014/main" id="{17FD3537-9F02-4A97-8B93-A7B8D741679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4157" t="7" b="76009"/>
          <a:stretch/>
        </p:blipFill>
        <p:spPr>
          <a:xfrm>
            <a:off x="10040374" y="-1"/>
            <a:ext cx="2151626" cy="1123124"/>
          </a:xfrm>
          <a:prstGeom prst="rect">
            <a:avLst/>
          </a:prstGeom>
          <a:effectLst>
            <a:outerShdw blurRad="50800" dist="38100" dir="2700000" algn="tl" rotWithShape="0">
              <a:prstClr val="black">
                <a:alpha val="40000"/>
              </a:prstClr>
            </a:outerShdw>
          </a:effectLst>
        </p:spPr>
      </p:pic>
      <p:pic>
        <p:nvPicPr>
          <p:cNvPr id="13" name="图片 12" descr="图片包含 恐龙, 爬行动物, 树叶&#10;&#10;描述已自动生成">
            <a:extLst>
              <a:ext uri="{FF2B5EF4-FFF2-40B4-BE49-F238E27FC236}">
                <a16:creationId xmlns:a16="http://schemas.microsoft.com/office/drawing/2014/main" id="{BEB44D23-260B-4AB8-8776-D6C801DDC1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248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物体&#10;&#10;描述已自动生成">
            <a:extLst>
              <a:ext uri="{FF2B5EF4-FFF2-40B4-BE49-F238E27FC236}">
                <a16:creationId xmlns:a16="http://schemas.microsoft.com/office/drawing/2014/main" id="{BEB25491-9CB3-4DA6-9690-D092C0F8E4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11" name="矩形: 圆角 10">
            <a:extLst>
              <a:ext uri="{FF2B5EF4-FFF2-40B4-BE49-F238E27FC236}">
                <a16:creationId xmlns:a16="http://schemas.microsoft.com/office/drawing/2014/main" id="{FCE6AEDD-1100-4DB4-87B8-103C746D5BF5}"/>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片包含 恐龙, 爬行动物, 树叶&#10;&#10;描述已自动生成">
            <a:extLst>
              <a:ext uri="{FF2B5EF4-FFF2-40B4-BE49-F238E27FC236}">
                <a16:creationId xmlns:a16="http://schemas.microsoft.com/office/drawing/2014/main" id="{7A47F1F9-A5FA-4536-8696-B16E25106C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6" name="图片 15" descr="图片包含 恐龙, 爬行动物, 树叶&#10;&#10;描述已自动生成">
            <a:extLst>
              <a:ext uri="{FF2B5EF4-FFF2-40B4-BE49-F238E27FC236}">
                <a16:creationId xmlns:a16="http://schemas.microsoft.com/office/drawing/2014/main" id="{7B28B32A-9C56-407F-9B49-9D1747BAE2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44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descr="图片包含 物体&#10;&#10;描述已自动生成">
            <a:extLst>
              <a:ext uri="{FF2B5EF4-FFF2-40B4-BE49-F238E27FC236}">
                <a16:creationId xmlns:a16="http://schemas.microsoft.com/office/drawing/2014/main" id="{04ED5F69-CE55-464B-BE06-0B8E075F5B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7" name="矩形: 圆角 6">
            <a:extLst>
              <a:ext uri="{FF2B5EF4-FFF2-40B4-BE49-F238E27FC236}">
                <a16:creationId xmlns:a16="http://schemas.microsoft.com/office/drawing/2014/main" id="{2307A20C-4BCB-4DDB-847C-DCF57D51CFB4}"/>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1AD90EE0-EC1C-4B8C-BED0-62461EAA579C}"/>
              </a:ext>
            </a:extLst>
          </p:cNvPr>
          <p:cNvSpPr/>
          <p:nvPr userDrawn="1"/>
        </p:nvSpPr>
        <p:spPr>
          <a:xfrm>
            <a:off x="4243952" y="852407"/>
            <a:ext cx="3704095" cy="542440"/>
          </a:xfrm>
          <a:prstGeom prst="roundRect">
            <a:avLst>
              <a:gd name="adj" fmla="val 50000"/>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FED40DD5-379A-45A1-BF20-580784204AF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155" t="28405" r="16268"/>
          <a:stretch/>
        </p:blipFill>
        <p:spPr>
          <a:xfrm>
            <a:off x="10254713" y="3125684"/>
            <a:ext cx="2159430" cy="3688166"/>
          </a:xfrm>
          <a:prstGeom prst="rect">
            <a:avLst/>
          </a:prstGeom>
        </p:spPr>
      </p:pic>
      <p:pic>
        <p:nvPicPr>
          <p:cNvPr id="11" name="图片 10" descr="图片包含 恐龙, 爬行动物, 树叶&#10;&#10;描述已自动生成">
            <a:extLst>
              <a:ext uri="{FF2B5EF4-FFF2-40B4-BE49-F238E27FC236}">
                <a16:creationId xmlns:a16="http://schemas.microsoft.com/office/drawing/2014/main" id="{FFC36AFD-4A38-455E-8114-AC9A43CBD87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2296" r="72090"/>
          <a:stretch/>
        </p:blipFill>
        <p:spPr>
          <a:xfrm>
            <a:off x="0" y="5012531"/>
            <a:ext cx="2428407" cy="18451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77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图片包含 物体&#10;&#10;描述已自动生成">
            <a:extLst>
              <a:ext uri="{FF2B5EF4-FFF2-40B4-BE49-F238E27FC236}">
                <a16:creationId xmlns:a16="http://schemas.microsoft.com/office/drawing/2014/main" id="{679E8D7D-EB19-4DD5-AE35-ABAAA1FE8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6" name="矩形: 圆角 5">
            <a:extLst>
              <a:ext uri="{FF2B5EF4-FFF2-40B4-BE49-F238E27FC236}">
                <a16:creationId xmlns:a16="http://schemas.microsoft.com/office/drawing/2014/main" id="{A2DAB25E-C84C-43CE-AB13-A6446B36172D}"/>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A862090F-7C20-420F-8FFC-72FD816E8B8C}"/>
              </a:ext>
            </a:extLst>
          </p:cNvPr>
          <p:cNvSpPr/>
          <p:nvPr userDrawn="1"/>
        </p:nvSpPr>
        <p:spPr>
          <a:xfrm>
            <a:off x="4243952" y="852407"/>
            <a:ext cx="3704095" cy="542440"/>
          </a:xfrm>
          <a:prstGeom prst="roundRect">
            <a:avLst>
              <a:gd name="adj" fmla="val 50000"/>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片包含 恐龙, 爬行动物, 树叶&#10;&#10;描述已自动生成">
            <a:extLst>
              <a:ext uri="{FF2B5EF4-FFF2-40B4-BE49-F238E27FC236}">
                <a16:creationId xmlns:a16="http://schemas.microsoft.com/office/drawing/2014/main" id="{7517E986-6EF3-4C86-9CBF-ADB237446FD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2296" r="72090"/>
          <a:stretch/>
        </p:blipFill>
        <p:spPr>
          <a:xfrm>
            <a:off x="0" y="5012531"/>
            <a:ext cx="2428407" cy="1845145"/>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id="{8006BE67-F3B3-420C-BE6B-DF72CBB602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3464" r="31871"/>
          <a:stretch/>
        </p:blipFill>
        <p:spPr>
          <a:xfrm>
            <a:off x="9948326" y="4416589"/>
            <a:ext cx="2372825" cy="2441411"/>
          </a:xfrm>
          <a:prstGeom prst="rect">
            <a:avLst/>
          </a:prstGeom>
        </p:spPr>
      </p:pic>
    </p:spTree>
    <p:extLst>
      <p:ext uri="{BB962C8B-B14F-4D97-AF65-F5344CB8AC3E}">
        <p14:creationId xmlns:p14="http://schemas.microsoft.com/office/powerpoint/2010/main" val="125252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descr="图片包含 物体&#10;&#10;描述已自动生成">
            <a:extLst>
              <a:ext uri="{FF2B5EF4-FFF2-40B4-BE49-F238E27FC236}">
                <a16:creationId xmlns:a16="http://schemas.microsoft.com/office/drawing/2014/main" id="{C1E8161A-EB5D-415E-8F73-7BA7150FE7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pic>
        <p:nvPicPr>
          <p:cNvPr id="9" name="图片 8" descr="图片包含 恐龙, 爬行动物, 树叶&#10;&#10;描述已自动生成">
            <a:extLst>
              <a:ext uri="{FF2B5EF4-FFF2-40B4-BE49-F238E27FC236}">
                <a16:creationId xmlns:a16="http://schemas.microsoft.com/office/drawing/2014/main" id="{F4C93EC9-1938-423A-84E6-AB4C8E30465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594" t="55271"/>
          <a:stretch/>
        </p:blipFill>
        <p:spPr>
          <a:xfrm>
            <a:off x="8589363" y="4661942"/>
            <a:ext cx="3602637" cy="2188918"/>
          </a:xfrm>
          <a:prstGeom prst="rect">
            <a:avLst/>
          </a:prstGeom>
          <a:effectLst>
            <a:outerShdw blurRad="50800" dist="38100" dir="8100000" algn="tr" rotWithShape="0">
              <a:prstClr val="black">
                <a:alpha val="40000"/>
              </a:prstClr>
            </a:outerShdw>
          </a:effectLst>
        </p:spPr>
      </p:pic>
      <p:pic>
        <p:nvPicPr>
          <p:cNvPr id="10" name="图片 9" descr="图片包含 恐龙, 爬行动物, 树叶&#10;&#10;描述已自动生成">
            <a:extLst>
              <a:ext uri="{FF2B5EF4-FFF2-40B4-BE49-F238E27FC236}">
                <a16:creationId xmlns:a16="http://schemas.microsoft.com/office/drawing/2014/main" id="{5C3363D3-AEA4-4D8F-AB67-8DDC17ED88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pic>
        <p:nvPicPr>
          <p:cNvPr id="11" name="图片 10" descr="图片包含 恐龙, 爬行动物, 树叶&#10;&#10;描述已自动生成">
            <a:extLst>
              <a:ext uri="{FF2B5EF4-FFF2-40B4-BE49-F238E27FC236}">
                <a16:creationId xmlns:a16="http://schemas.microsoft.com/office/drawing/2014/main" id="{434B343F-9B8B-4799-8D43-5229AD617C2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grpSp>
        <p:nvGrpSpPr>
          <p:cNvPr id="12" name="组合 11">
            <a:extLst>
              <a:ext uri="{FF2B5EF4-FFF2-40B4-BE49-F238E27FC236}">
                <a16:creationId xmlns:a16="http://schemas.microsoft.com/office/drawing/2014/main" id="{497153DE-83E1-4FEE-8AFE-F6F551F104D9}"/>
              </a:ext>
            </a:extLst>
          </p:cNvPr>
          <p:cNvGrpSpPr/>
          <p:nvPr userDrawn="1"/>
        </p:nvGrpSpPr>
        <p:grpSpPr>
          <a:xfrm>
            <a:off x="6904372" y="640054"/>
            <a:ext cx="5428785" cy="6217623"/>
            <a:chOff x="1686006" y="640054"/>
            <a:chExt cx="5428785" cy="6217623"/>
          </a:xfrm>
        </p:grpSpPr>
        <p:pic>
          <p:nvPicPr>
            <p:cNvPr id="13" name="图片 12">
              <a:extLst>
                <a:ext uri="{FF2B5EF4-FFF2-40B4-BE49-F238E27FC236}">
                  <a16:creationId xmlns:a16="http://schemas.microsoft.com/office/drawing/2014/main" id="{E3B4D42B-0B48-44E9-87CF-ADE5E2EF9F0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464" r="31871"/>
            <a:stretch/>
          </p:blipFill>
          <p:spPr>
            <a:xfrm>
              <a:off x="1686006" y="640054"/>
              <a:ext cx="3901963" cy="4014748"/>
            </a:xfrm>
            <a:prstGeom prst="rect">
              <a:avLst/>
            </a:prstGeom>
          </p:spPr>
        </p:pic>
        <p:pic>
          <p:nvPicPr>
            <p:cNvPr id="14" name="图片 13">
              <a:extLst>
                <a:ext uri="{FF2B5EF4-FFF2-40B4-BE49-F238E27FC236}">
                  <a16:creationId xmlns:a16="http://schemas.microsoft.com/office/drawing/2014/main" id="{2568154A-0FF3-46F3-BB67-477DED5BF74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7231" t="34998" r="6425"/>
            <a:stretch/>
          </p:blipFill>
          <p:spPr>
            <a:xfrm>
              <a:off x="3902978" y="2400301"/>
              <a:ext cx="3211813" cy="4457376"/>
            </a:xfrm>
            <a:prstGeom prst="rect">
              <a:avLst/>
            </a:prstGeom>
          </p:spPr>
        </p:pic>
      </p:grpSp>
      <p:pic>
        <p:nvPicPr>
          <p:cNvPr id="15" name="图片 14" descr="图片包含 恐龙, 爬行动物, 树叶&#10;&#10;描述已自动生成">
            <a:extLst>
              <a:ext uri="{FF2B5EF4-FFF2-40B4-BE49-F238E27FC236}">
                <a16:creationId xmlns:a16="http://schemas.microsoft.com/office/drawing/2014/main" id="{D7563DFF-205E-4B9D-90DF-802638957EE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62296" r="72090"/>
          <a:stretch/>
        </p:blipFill>
        <p:spPr>
          <a:xfrm>
            <a:off x="0" y="5012531"/>
            <a:ext cx="2428407" cy="18451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82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41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6.png"/><Relationship Id="rId2" Type="http://schemas.openxmlformats.org/officeDocument/2006/relationships/slideLayout" Target="../slideLayouts/slideLayout23.xml"/><Relationship Id="rId16" Type="http://schemas.openxmlformats.org/officeDocument/2006/relationships/image" Target="../media/image15.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包含 自然&#10;&#10;描述已自动生成">
            <a:extLst>
              <a:ext uri="{FF2B5EF4-FFF2-40B4-BE49-F238E27FC236}">
                <a16:creationId xmlns:a16="http://schemas.microsoft.com/office/drawing/2014/main" id="{AB19C851-DCD1-43D8-B14E-BCED5B79BC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C3AFBBF-1A20-473D-A047-02AE2EE9A1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01417" y="473766"/>
            <a:ext cx="1171691" cy="1171691"/>
          </a:xfrm>
          <a:prstGeom prst="rect">
            <a:avLst/>
          </a:prstGeom>
        </p:spPr>
      </p:pic>
    </p:spTree>
    <p:extLst>
      <p:ext uri="{BB962C8B-B14F-4D97-AF65-F5344CB8AC3E}">
        <p14:creationId xmlns:p14="http://schemas.microsoft.com/office/powerpoint/2010/main" val="26074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0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12/13/22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28611151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 name="Picture 4">
            <a:extLst>
              <a:ext uri="{FF2B5EF4-FFF2-40B4-BE49-F238E27FC236}">
                <a16:creationId xmlns:a16="http://schemas.microsoft.com/office/drawing/2014/main" id="{2D96905A-8EDB-40F0-81E5-A99510F6513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86948" y="159026"/>
            <a:ext cx="1158439" cy="1158439"/>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F340299A-7570-4DB6-839E-CA506DE325B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64604" y="115956"/>
            <a:ext cx="1231326" cy="1231326"/>
          </a:xfrm>
          <a:prstGeom prst="rect">
            <a:avLst/>
          </a:prstGeom>
        </p:spPr>
      </p:pic>
    </p:spTree>
    <p:extLst>
      <p:ext uri="{BB962C8B-B14F-4D97-AF65-F5344CB8AC3E}">
        <p14:creationId xmlns:p14="http://schemas.microsoft.com/office/powerpoint/2010/main" val="2376193176"/>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GIF"/></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3.jp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emf"/><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4.jpg"/><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hyperlink" Target="https://blogtailieu.com/" TargetMode="External"/><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8.jp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emf"/><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191" y="159112"/>
            <a:ext cx="8809795" cy="1935747"/>
          </a:xfrm>
          <a:prstGeom prst="rect">
            <a:avLst/>
          </a:prstGeom>
        </p:spPr>
      </p:pic>
      <p:sp>
        <p:nvSpPr>
          <p:cNvPr id="7" name="TextBox 6"/>
          <p:cNvSpPr txBox="1"/>
          <p:nvPr/>
        </p:nvSpPr>
        <p:spPr>
          <a:xfrm>
            <a:off x="-210040" y="2357124"/>
            <a:ext cx="12305583" cy="1938992"/>
          </a:xfrm>
          <a:prstGeom prst="rect">
            <a:avLst/>
          </a:prstGeom>
          <a:noFill/>
        </p:spPr>
        <p:txBody>
          <a:bodyPr wrap="square" rtlCol="0">
            <a:spAutoFit/>
          </a:bodyPr>
          <a:lstStyle/>
          <a:p>
            <a:pPr marL="457200" lvl="1" indent="0" algn="ctr" defTabSz="457200" fontAlgn="base">
              <a:buClrTx/>
              <a:buSzTx/>
              <a:buFontTx/>
              <a:buNone/>
              <a:defRPr/>
            </a:pP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Chào</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mừng</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các</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vi-VN" altLang="zh-CN" sz="6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con</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p>
          <a:p>
            <a:pPr marL="457200" lvl="1" indent="0" algn="ctr" defTabSz="457200" fontAlgn="base">
              <a:buClrTx/>
              <a:buSzTx/>
              <a:buFontTx/>
              <a:buNone/>
              <a:defRPr/>
            </a:pP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đến</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với</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vi-VN" altLang="zh-CN" sz="6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giờ </a:t>
            </a:r>
            <a:r>
              <a:rPr lang="vi-VN" altLang="zh-CN" sz="6000" b="1" i="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học Môn Công nghệ</a:t>
            </a:r>
            <a:endPar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endParaRPr>
          </a:p>
        </p:txBody>
      </p:sp>
      <p:pic>
        <p:nvPicPr>
          <p:cNvPr id="9" name="Picture 158" descr="200712419435657_1"/>
          <p:cNvPicPr>
            <a:picLocks noChangeAspect="1" noChangeArrowheads="1" noCrop="1"/>
          </p:cNvPicPr>
          <p:nvPr/>
        </p:nvPicPr>
        <p:blipFill>
          <a:blip r:embed="rId4"/>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5102C1-9488-8F4D-8DF5-0E87EBB4A18E}"/>
              </a:ext>
            </a:extLst>
          </p:cNvPr>
          <p:cNvSpPr txBox="1"/>
          <p:nvPr/>
        </p:nvSpPr>
        <p:spPr>
          <a:xfrm>
            <a:off x="2344632" y="4650317"/>
            <a:ext cx="7713768" cy="1077218"/>
          </a:xfrm>
          <a:prstGeom prst="rect">
            <a:avLst/>
          </a:prstGeom>
          <a:noFill/>
        </p:spPr>
        <p:txBody>
          <a:bodyPr wrap="square" rtlCol="0">
            <a:spAutoFit/>
          </a:bodyPr>
          <a:lstStyle/>
          <a:p>
            <a:r>
              <a:rPr lang="en-VN" sz="3200" b="1" i="1" dirty="0">
                <a:solidFill>
                  <a:srgbClr val="C00000"/>
                </a:solidFill>
                <a:latin typeface="Times New Roman" panose="02020603050405020304" pitchFamily="18" charset="0"/>
                <a:cs typeface="Times New Roman" panose="02020603050405020304" pitchFamily="18" charset="0"/>
              </a:rPr>
              <a:t>Họ và tên giáo viên : Đặng Khánh Huyền</a:t>
            </a:r>
          </a:p>
          <a:p>
            <a:pPr algn="ctr"/>
            <a:r>
              <a:rPr lang="en-VN" sz="3200" b="1" i="1" dirty="0">
                <a:solidFill>
                  <a:srgbClr val="C00000"/>
                </a:solidFill>
                <a:latin typeface="Times New Roman" panose="02020603050405020304" pitchFamily="18" charset="0"/>
                <a:cs typeface="Times New Roman" panose="02020603050405020304" pitchFamily="18" charset="0"/>
              </a:rPr>
              <a:t>Lớp : 3A7</a:t>
            </a:r>
          </a:p>
        </p:txBody>
      </p:sp>
      <p:pic>
        <p:nvPicPr>
          <p:cNvPr id="18" name="Picture 2" descr="TH Sài Đồng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cứu  ...">
            <a:extLst>
              <a:ext uri="{FF2B5EF4-FFF2-40B4-BE49-F238E27FC236}">
                <a16:creationId xmlns:a16="http://schemas.microsoft.com/office/drawing/2014/main" id="{C4F677DF-E654-794B-B548-9F5F0CE66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1460"/>
            <a:ext cx="1099595" cy="114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004134-E846-44E3-8999-AFC2AE0F3BA9}"/>
              </a:ext>
            </a:extLst>
          </p:cNvPr>
          <p:cNvPicPr>
            <a:picLocks noChangeAspect="1"/>
          </p:cNvPicPr>
          <p:nvPr/>
        </p:nvPicPr>
        <p:blipFill>
          <a:blip r:embed="rId2"/>
          <a:stretch>
            <a:fillRect/>
          </a:stretch>
        </p:blipFill>
        <p:spPr>
          <a:xfrm>
            <a:off x="9081386" y="2154100"/>
            <a:ext cx="1890871" cy="4026251"/>
          </a:xfrm>
          <a:prstGeom prst="rect">
            <a:avLst/>
          </a:prstGeom>
        </p:spPr>
      </p:pic>
      <p:sp>
        <p:nvSpPr>
          <p:cNvPr id="3" name="Speech Bubble: Oval 2">
            <a:extLst>
              <a:ext uri="{FF2B5EF4-FFF2-40B4-BE49-F238E27FC236}">
                <a16:creationId xmlns:a16="http://schemas.microsoft.com/office/drawing/2014/main" id="{5DE342B6-90DA-4009-A177-949EB678197C}"/>
              </a:ext>
            </a:extLst>
          </p:cNvPr>
          <p:cNvSpPr/>
          <p:nvPr/>
        </p:nvSpPr>
        <p:spPr>
          <a:xfrm>
            <a:off x="3454400" y="853440"/>
            <a:ext cx="6277226" cy="1717040"/>
          </a:xfrm>
          <a:prstGeom prst="wedgeEllipseCallout">
            <a:avLst>
              <a:gd name="adj1" fmla="val 47526"/>
              <a:gd name="adj2" fmla="val 54966"/>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400" b="1" dirty="0">
                <a:latin typeface="Calibri" panose="020F0502020204030204" pitchFamily="34" charset="0"/>
                <a:cs typeface="Calibri" panose="020F0502020204030204" pitchFamily="34" charset="0"/>
              </a:rPr>
              <a:t>Em hay chuyển kênh bằng cách nào? </a:t>
            </a:r>
            <a:endParaRPr lang="en-US" sz="3400" b="1" dirty="0">
              <a:latin typeface="Calibri" panose="020F0502020204030204" pitchFamily="34" charset="0"/>
              <a:cs typeface="Calibri" panose="020F0502020204030204" pitchFamily="34" charset="0"/>
            </a:endParaRPr>
          </a:p>
        </p:txBody>
      </p:sp>
      <p:sp>
        <p:nvSpPr>
          <p:cNvPr id="5" name="Speech Bubble: Oval 4">
            <a:extLst>
              <a:ext uri="{FF2B5EF4-FFF2-40B4-BE49-F238E27FC236}">
                <a16:creationId xmlns:a16="http://schemas.microsoft.com/office/drawing/2014/main" id="{AA958E41-6309-4EC4-8E43-8474DCFE90F2}"/>
              </a:ext>
            </a:extLst>
          </p:cNvPr>
          <p:cNvSpPr/>
          <p:nvPr/>
        </p:nvSpPr>
        <p:spPr>
          <a:xfrm>
            <a:off x="934720" y="2926080"/>
            <a:ext cx="7628506" cy="2519680"/>
          </a:xfrm>
          <a:prstGeom prst="wedgeEllipseCallout">
            <a:avLst>
              <a:gd name="adj1" fmla="val 62353"/>
              <a:gd name="adj2" fmla="val -30284"/>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b="1" dirty="0"/>
              <a:t>Em thường để âm lượng tivi là bao nhiêu? </a:t>
            </a:r>
            <a:endParaRPr lang="en-US" sz="3000" b="1" dirty="0"/>
          </a:p>
        </p:txBody>
      </p:sp>
    </p:spTree>
    <p:extLst>
      <p:ext uri="{BB962C8B-B14F-4D97-AF65-F5344CB8AC3E}">
        <p14:creationId xmlns:p14="http://schemas.microsoft.com/office/powerpoint/2010/main" val="262923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266999-53E9-4640-A5AA-1C58C4B76AC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0848" y="3250894"/>
            <a:ext cx="3833275" cy="2414499"/>
          </a:xfrm>
          <a:prstGeom prst="ellipse">
            <a:avLst/>
          </a:prstGeom>
          <a:ln w="57150">
            <a:solidFill>
              <a:schemeClr val="bg1"/>
            </a:solid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1334C58C-22DB-4502-9D7F-8CDD7107BD75}"/>
              </a:ext>
            </a:extLst>
          </p:cNvPr>
          <p:cNvGrpSpPr>
            <a:grpSpLocks/>
          </p:cNvGrpSpPr>
          <p:nvPr/>
        </p:nvGrpSpPr>
        <p:grpSpPr bwMode="auto">
          <a:xfrm>
            <a:off x="3058986" y="265177"/>
            <a:ext cx="6725094" cy="1223982"/>
            <a:chOff x="6035526" y="1478029"/>
            <a:chExt cx="6683757" cy="408623"/>
          </a:xfrm>
        </p:grpSpPr>
        <p:sp>
          <p:nvSpPr>
            <p:cNvPr id="9" name="Rounded Rectangular Callout 3">
              <a:extLst>
                <a:ext uri="{FF2B5EF4-FFF2-40B4-BE49-F238E27FC236}">
                  <a16:creationId xmlns:a16="http://schemas.microsoft.com/office/drawing/2014/main" id="{D39F7707-198F-4830-ADB9-4AB963B6CEAF}"/>
                </a:ext>
              </a:extLst>
            </p:cNvPr>
            <p:cNvSpPr/>
            <p:nvPr/>
          </p:nvSpPr>
          <p:spPr>
            <a:xfrm rot="150589">
              <a:off x="6035526" y="1478029"/>
              <a:ext cx="6683757" cy="408623"/>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mn-cs"/>
              </a:endParaRPr>
            </a:p>
          </p:txBody>
        </p:sp>
        <p:sp>
          <p:nvSpPr>
            <p:cNvPr id="10" name="Rounded Rectangle 1">
              <a:extLst>
                <a:ext uri="{FF2B5EF4-FFF2-40B4-BE49-F238E27FC236}">
                  <a16:creationId xmlns:a16="http://schemas.microsoft.com/office/drawing/2014/main" id="{249FE713-5B9F-4394-8FE0-93D81A7F3E0D}"/>
                </a:ext>
              </a:extLst>
            </p:cNvPr>
            <p:cNvSpPr>
              <a:spLocks noChangeArrowheads="1"/>
            </p:cNvSpPr>
            <p:nvPr/>
          </p:nvSpPr>
          <p:spPr bwMode="auto">
            <a:xfrm>
              <a:off x="6308278" y="1611281"/>
              <a:ext cx="6194527" cy="14211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vi-VN" sz="2800" b="1" i="1" dirty="0">
                  <a:effectLst/>
                  <a:ea typeface="Times New Roman" panose="02020603050405020304" pitchFamily="18" charset="0"/>
                  <a:cs typeface="Arial" panose="020B0604020202020204" pitchFamily="34" charset="0"/>
                </a:rPr>
                <a:t>Các bước sử dụng tivi</a:t>
              </a:r>
              <a:endParaRPr kumimoji="0" lang="en-US" altLang="en-US" sz="2800" b="1" i="0" u="none" strike="noStrike" kern="1200" cap="none" spc="0" normalizeH="0" baseline="0" noProof="0" dirty="0">
                <a:ln>
                  <a:noFill/>
                </a:ln>
                <a:solidFill>
                  <a:srgbClr val="000000"/>
                </a:solidFill>
                <a:effectLst/>
                <a:uLnTx/>
                <a:uFillTx/>
                <a:ea typeface="Microsoft YaHei" panose="020B0503020204020204" pitchFamily="34" charset="-122"/>
                <a:cs typeface="Arial" panose="020B0604020202020204" pitchFamily="34" charset="0"/>
              </a:endParaRPr>
            </a:p>
          </p:txBody>
        </p:sp>
      </p:grpSp>
      <p:pic>
        <p:nvPicPr>
          <p:cNvPr id="4" name="Picture 3">
            <a:extLst>
              <a:ext uri="{FF2B5EF4-FFF2-40B4-BE49-F238E27FC236}">
                <a16:creationId xmlns:a16="http://schemas.microsoft.com/office/drawing/2014/main" id="{E6585BA9-8E72-4DB4-B3AB-EEA2B32A8750}"/>
              </a:ext>
            </a:extLst>
          </p:cNvPr>
          <p:cNvPicPr>
            <a:picLocks noChangeAspect="1"/>
          </p:cNvPicPr>
          <p:nvPr/>
        </p:nvPicPr>
        <p:blipFill>
          <a:blip r:embed="rId3"/>
          <a:stretch>
            <a:fillRect/>
          </a:stretch>
        </p:blipFill>
        <p:spPr>
          <a:xfrm>
            <a:off x="4715711" y="146795"/>
            <a:ext cx="3664014" cy="1072989"/>
          </a:xfrm>
          <a:prstGeom prst="rect">
            <a:avLst/>
          </a:prstGeom>
        </p:spPr>
      </p:pic>
      <p:grpSp>
        <p:nvGrpSpPr>
          <p:cNvPr id="11" name="Group 10">
            <a:extLst>
              <a:ext uri="{FF2B5EF4-FFF2-40B4-BE49-F238E27FC236}">
                <a16:creationId xmlns:a16="http://schemas.microsoft.com/office/drawing/2014/main" id="{1334C58C-22DB-4502-9D7F-8CDD7107BD75}"/>
              </a:ext>
            </a:extLst>
          </p:cNvPr>
          <p:cNvGrpSpPr>
            <a:grpSpLocks/>
          </p:cNvGrpSpPr>
          <p:nvPr/>
        </p:nvGrpSpPr>
        <p:grpSpPr bwMode="auto">
          <a:xfrm>
            <a:off x="4640238" y="3102667"/>
            <a:ext cx="6760009" cy="2710953"/>
            <a:chOff x="5960904" y="1583208"/>
            <a:chExt cx="6683757" cy="408623"/>
          </a:xfrm>
        </p:grpSpPr>
        <p:sp>
          <p:nvSpPr>
            <p:cNvPr id="12" name="Rounded Rectangular Callout 3">
              <a:extLst>
                <a:ext uri="{FF2B5EF4-FFF2-40B4-BE49-F238E27FC236}">
                  <a16:creationId xmlns:a16="http://schemas.microsoft.com/office/drawing/2014/main" id="{D39F7707-198F-4830-ADB9-4AB963B6CEAF}"/>
                </a:ext>
              </a:extLst>
            </p:cNvPr>
            <p:cNvSpPr/>
            <p:nvPr/>
          </p:nvSpPr>
          <p:spPr>
            <a:xfrm rot="150589">
              <a:off x="5960904" y="1583208"/>
              <a:ext cx="6683757" cy="408623"/>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mn-cs"/>
              </a:endParaRPr>
            </a:p>
          </p:txBody>
        </p:sp>
        <p:sp>
          <p:nvSpPr>
            <p:cNvPr id="13" name="Rounded Rectangle 1">
              <a:extLst>
                <a:ext uri="{FF2B5EF4-FFF2-40B4-BE49-F238E27FC236}">
                  <a16:creationId xmlns:a16="http://schemas.microsoft.com/office/drawing/2014/main" id="{249FE713-5B9F-4394-8FE0-93D81A7F3E0D}"/>
                </a:ext>
              </a:extLst>
            </p:cNvPr>
            <p:cNvSpPr>
              <a:spLocks noChangeArrowheads="1"/>
            </p:cNvSpPr>
            <p:nvPr/>
          </p:nvSpPr>
          <p:spPr bwMode="auto">
            <a:xfrm>
              <a:off x="6308278" y="1611281"/>
              <a:ext cx="6194527" cy="23847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vi-VN" sz="2800" b="1" i="1" dirty="0">
                  <a:effectLst/>
                  <a:ea typeface="Times New Roman" panose="02020603050405020304" pitchFamily="18" charset="0"/>
                  <a:cs typeface="Arial" panose="020B0604020202020204" pitchFamily="34" charset="0"/>
                </a:rPr>
                <a:t>Bước 1: Bật tivi</a:t>
              </a:r>
            </a:p>
            <a:p>
              <a:pPr marL="0" marR="0" lvl="0" indent="0" algn="ctr" defTabSz="914400" rtl="0" eaLnBrk="1" fontAlgn="base" latinLnBrk="0" hangingPunct="1">
                <a:lnSpc>
                  <a:spcPct val="100000"/>
                </a:lnSpc>
                <a:spcBef>
                  <a:spcPct val="0"/>
                </a:spcBef>
                <a:spcAft>
                  <a:spcPct val="0"/>
                </a:spcAft>
                <a:buClrTx/>
                <a:buSzTx/>
                <a:buFontTx/>
                <a:buNone/>
                <a:tabLst/>
                <a:defRPr/>
              </a:pPr>
              <a:r>
                <a:rPr lang="vi-VN" sz="2800" b="1" i="1" dirty="0">
                  <a:ea typeface="Times New Roman" panose="02020603050405020304" pitchFamily="18" charset="0"/>
                  <a:cs typeface="Arial" panose="020B0604020202020204" pitchFamily="34" charset="0"/>
                </a:rPr>
                <a:t>Bước 2: Điều chỉnh âm lượng</a:t>
              </a:r>
            </a:p>
            <a:p>
              <a:pPr marL="0" marR="0" lvl="0" indent="0" algn="ctr" defTabSz="914400" rtl="0" eaLnBrk="1" fontAlgn="base" latinLnBrk="0" hangingPunct="1">
                <a:lnSpc>
                  <a:spcPct val="100000"/>
                </a:lnSpc>
                <a:spcBef>
                  <a:spcPct val="0"/>
                </a:spcBef>
                <a:spcAft>
                  <a:spcPct val="0"/>
                </a:spcAft>
                <a:buClrTx/>
                <a:buSzTx/>
                <a:buFontTx/>
                <a:buNone/>
                <a:tabLst/>
                <a:defRPr/>
              </a:pPr>
              <a:r>
                <a:rPr lang="vi-VN" sz="2800" b="1" i="1" dirty="0">
                  <a:effectLst/>
                  <a:ea typeface="Times New Roman" panose="02020603050405020304" pitchFamily="18" charset="0"/>
                  <a:cs typeface="Arial" panose="020B0604020202020204" pitchFamily="34" charset="0"/>
                </a:rPr>
                <a:t>Bước 3: Điều chỉnh kênh</a:t>
              </a:r>
            </a:p>
            <a:p>
              <a:pPr marL="0" marR="0" lvl="0" indent="0" algn="ctr" defTabSz="914400" rtl="0" eaLnBrk="1" fontAlgn="base" latinLnBrk="0" hangingPunct="1">
                <a:lnSpc>
                  <a:spcPct val="100000"/>
                </a:lnSpc>
                <a:spcBef>
                  <a:spcPct val="0"/>
                </a:spcBef>
                <a:spcAft>
                  <a:spcPct val="0"/>
                </a:spcAft>
                <a:buClrTx/>
                <a:buSzTx/>
                <a:buFontTx/>
                <a:buNone/>
                <a:tabLst/>
                <a:defRPr/>
              </a:pPr>
              <a:r>
                <a:rPr lang="vi-VN" sz="2800" b="1" i="1" dirty="0">
                  <a:ea typeface="Times New Roman" panose="02020603050405020304" pitchFamily="18" charset="0"/>
                  <a:cs typeface="Arial" panose="020B0604020202020204" pitchFamily="34" charset="0"/>
                </a:rPr>
                <a:t>Bước 4: Tắt tivi khi không sử dụng</a:t>
              </a:r>
              <a:endParaRPr lang="vi-VN" sz="2800" b="1" i="1" dirty="0">
                <a:effectLst/>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970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3523DC-7F2D-4536-867F-4C67BC6AB152}"/>
              </a:ext>
            </a:extLst>
          </p:cNvPr>
          <p:cNvPicPr>
            <a:picLocks noChangeAspect="1"/>
          </p:cNvPicPr>
          <p:nvPr/>
        </p:nvPicPr>
        <p:blipFill>
          <a:blip r:embed="rId3"/>
          <a:stretch>
            <a:fillRect/>
          </a:stretch>
        </p:blipFill>
        <p:spPr>
          <a:xfrm>
            <a:off x="3692886" y="2359059"/>
            <a:ext cx="6309907" cy="2139881"/>
          </a:xfrm>
          <a:prstGeom prst="rect">
            <a:avLst/>
          </a:prstGeom>
        </p:spPr>
      </p:pic>
    </p:spTree>
    <p:extLst>
      <p:ext uri="{BB962C8B-B14F-4D97-AF65-F5344CB8AC3E}">
        <p14:creationId xmlns:p14="http://schemas.microsoft.com/office/powerpoint/2010/main" val="195661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822CFD60-CEA6-4C77-8FCB-00EA5542D8A0}"/>
              </a:ext>
            </a:extLst>
          </p:cNvPr>
          <p:cNvGrpSpPr>
            <a:grpSpLocks/>
          </p:cNvGrpSpPr>
          <p:nvPr/>
        </p:nvGrpSpPr>
        <p:grpSpPr bwMode="auto">
          <a:xfrm>
            <a:off x="6047987" y="1371600"/>
            <a:ext cx="4098138" cy="419453"/>
            <a:chOff x="3897982" y="380673"/>
            <a:chExt cx="5425126" cy="514873"/>
          </a:xfrm>
        </p:grpSpPr>
        <p:sp>
          <p:nvSpPr>
            <p:cNvPr id="6" name="Rectangle 5">
              <a:extLst>
                <a:ext uri="{FF2B5EF4-FFF2-40B4-BE49-F238E27FC236}">
                  <a16:creationId xmlns:a16="http://schemas.microsoft.com/office/drawing/2014/main" id="{3CBEA8CC-2D4F-4227-B855-7A7CEF3B9DE3}"/>
                </a:ext>
              </a:extLst>
            </p:cNvPr>
            <p:cNvSpPr/>
            <p:nvPr/>
          </p:nvSpPr>
          <p:spPr>
            <a:xfrm>
              <a:off x="4959772" y="380673"/>
              <a:ext cx="4362790" cy="335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Rectangle 6">
              <a:extLst>
                <a:ext uri="{FF2B5EF4-FFF2-40B4-BE49-F238E27FC236}">
                  <a16:creationId xmlns:a16="http://schemas.microsoft.com/office/drawing/2014/main" id="{6AF54207-2A5B-4941-BE45-F22FCAFBF276}"/>
                </a:ext>
              </a:extLst>
            </p:cNvPr>
            <p:cNvSpPr/>
            <p:nvPr/>
          </p:nvSpPr>
          <p:spPr>
            <a:xfrm>
              <a:off x="3898496" y="380673"/>
              <a:ext cx="1061277" cy="514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sp>
        <p:nvSpPr>
          <p:cNvPr id="14" name="Rectangle 8">
            <a:extLst>
              <a:ext uri="{FF2B5EF4-FFF2-40B4-BE49-F238E27FC236}">
                <a16:creationId xmlns:a16="http://schemas.microsoft.com/office/drawing/2014/main" id="{1247D99A-0AC8-4769-ACB8-71A6A7BD09D5}"/>
              </a:ext>
            </a:extLst>
          </p:cNvPr>
          <p:cNvSpPr>
            <a:spLocks noChangeArrowheads="1"/>
          </p:cNvSpPr>
          <p:nvPr/>
        </p:nvSpPr>
        <p:spPr bwMode="auto">
          <a:xfrm>
            <a:off x="825113" y="353963"/>
            <a:ext cx="10446524" cy="1091966"/>
          </a:xfrm>
          <a:prstGeom prst="rect">
            <a:avLst/>
          </a:prstGeom>
          <a:solidFill>
            <a:srgbClr val="FFF5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lvl="0" algn="ctr">
              <a:lnSpc>
                <a:spcPct val="120000"/>
              </a:lnSpc>
            </a:pPr>
            <a:r>
              <a:rPr lang="en-US" altLang="en-US" sz="2800" b="1" dirty="0" err="1">
                <a:solidFill>
                  <a:prstClr val="black"/>
                </a:solidFill>
                <a:latin typeface="Calibri" panose="020F0502020204030204" pitchFamily="34" charset="0"/>
                <a:ea typeface="Microsoft YaHei" panose="020B0503020204020204" pitchFamily="34" charset="-122"/>
              </a:rPr>
              <a:t>Em</a:t>
            </a:r>
            <a:r>
              <a:rPr lang="en-US" altLang="en-US" sz="2800" b="1" dirty="0">
                <a:solidFill>
                  <a:prstClr val="black"/>
                </a:solidFill>
                <a:latin typeface="Calibri" panose="020F0502020204030204" pitchFamily="34" charset="0"/>
                <a:ea typeface="Microsoft YaHei" panose="020B0503020204020204" pitchFamily="34" charset="-122"/>
              </a:rPr>
              <a:t> </a:t>
            </a:r>
            <a:r>
              <a:rPr lang="en-US" altLang="en-US" sz="2800" b="1" dirty="0" err="1">
                <a:solidFill>
                  <a:prstClr val="black"/>
                </a:solidFill>
                <a:latin typeface="Calibri" panose="020F0502020204030204" pitchFamily="34" charset="0"/>
                <a:ea typeface="Microsoft YaHei" panose="020B0503020204020204" pitchFamily="34" charset="-122"/>
              </a:rPr>
              <a:t>hãy</a:t>
            </a:r>
            <a:r>
              <a:rPr lang="en-US" altLang="en-US" sz="2800" b="1" dirty="0">
                <a:solidFill>
                  <a:prstClr val="black"/>
                </a:solidFill>
                <a:latin typeface="Calibri" panose="020F0502020204030204" pitchFamily="34" charset="0"/>
                <a:ea typeface="Microsoft YaHei" panose="020B0503020204020204" pitchFamily="34" charset="-122"/>
              </a:rPr>
              <a:t> </a:t>
            </a:r>
            <a:r>
              <a:rPr lang="vi-VN" altLang="en-US" sz="2800" b="1" dirty="0">
                <a:solidFill>
                  <a:prstClr val="black"/>
                </a:solidFill>
                <a:latin typeface="Calibri" panose="020F0502020204030204" pitchFamily="34" charset="0"/>
                <a:ea typeface="Microsoft YaHei" panose="020B0503020204020204" pitchFamily="34" charset="-122"/>
              </a:rPr>
              <a:t>quan sát hình 5 và cho biết tranh nào thể hiện xem tivi không đúng cách. Nếu ảnh hưởng của việc xem tivi không đúng cách</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endParaRPr>
          </a:p>
        </p:txBody>
      </p:sp>
      <p:pic>
        <p:nvPicPr>
          <p:cNvPr id="12" name="Picture 11">
            <a:extLst>
              <a:ext uri="{FF2B5EF4-FFF2-40B4-BE49-F238E27FC236}">
                <a16:creationId xmlns:a16="http://schemas.microsoft.com/office/drawing/2014/main" id="{AF497B63-DD41-42CB-A840-DCA2A128E5CF}"/>
              </a:ext>
            </a:extLst>
          </p:cNvPr>
          <p:cNvPicPr>
            <a:picLocks noChangeAspect="1"/>
          </p:cNvPicPr>
          <p:nvPr/>
        </p:nvPicPr>
        <p:blipFill>
          <a:blip r:embed="rId3"/>
          <a:stretch>
            <a:fillRect/>
          </a:stretch>
        </p:blipFill>
        <p:spPr>
          <a:xfrm>
            <a:off x="123729" y="3635476"/>
            <a:ext cx="3697959" cy="300268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653" y="1790700"/>
            <a:ext cx="9077046" cy="4588951"/>
          </a:xfrm>
          <a:prstGeom prst="rect">
            <a:avLst/>
          </a:prstGeom>
        </p:spPr>
      </p:pic>
    </p:spTree>
    <p:extLst>
      <p:ext uri="{BB962C8B-B14F-4D97-AF65-F5344CB8AC3E}">
        <p14:creationId xmlns:p14="http://schemas.microsoft.com/office/powerpoint/2010/main" val="193149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454141" y="1347936"/>
            <a:ext cx="5733558"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531682" y="1436736"/>
            <a:ext cx="5578475" cy="750946"/>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17733" y="2311064"/>
            <a:ext cx="4672218" cy="2362066"/>
          </a:xfrm>
          <a:prstGeom prst="rect">
            <a:avLst/>
          </a:prstGeom>
        </p:spPr>
      </p:pic>
    </p:spTree>
    <p:extLst>
      <p:ext uri="{BB962C8B-B14F-4D97-AF65-F5344CB8AC3E}">
        <p14:creationId xmlns:p14="http://schemas.microsoft.com/office/powerpoint/2010/main" val="26169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004134-E846-44E3-8999-AFC2AE0F3BA9}"/>
              </a:ext>
            </a:extLst>
          </p:cNvPr>
          <p:cNvPicPr>
            <a:picLocks noChangeAspect="1"/>
          </p:cNvPicPr>
          <p:nvPr/>
        </p:nvPicPr>
        <p:blipFill>
          <a:blip r:embed="rId2"/>
          <a:stretch>
            <a:fillRect/>
          </a:stretch>
        </p:blipFill>
        <p:spPr>
          <a:xfrm>
            <a:off x="9081386" y="2154100"/>
            <a:ext cx="1890871" cy="4026251"/>
          </a:xfrm>
          <a:prstGeom prst="rect">
            <a:avLst/>
          </a:prstGeom>
        </p:spPr>
      </p:pic>
      <p:sp>
        <p:nvSpPr>
          <p:cNvPr id="5" name="Speech Bubble: Oval 4">
            <a:extLst>
              <a:ext uri="{FF2B5EF4-FFF2-40B4-BE49-F238E27FC236}">
                <a16:creationId xmlns:a16="http://schemas.microsoft.com/office/drawing/2014/main" id="{AA958E41-6309-4EC4-8E43-8474DCFE90F2}"/>
              </a:ext>
            </a:extLst>
          </p:cNvPr>
          <p:cNvSpPr/>
          <p:nvPr/>
        </p:nvSpPr>
        <p:spPr>
          <a:xfrm>
            <a:off x="889000" y="1517904"/>
            <a:ext cx="7628506" cy="2519680"/>
          </a:xfrm>
          <a:prstGeom prst="wedgeEllipseCallout">
            <a:avLst>
              <a:gd name="adj1" fmla="val 63312"/>
              <a:gd name="adj2" fmla="val 32135"/>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b="1" dirty="0"/>
              <a:t>Khi xem tivi, chúng ta cần ngồi chính diện với màn hình tivi và giữ khoảng cách an toàn theo khuyến cáo của nhà sản xuất</a:t>
            </a:r>
            <a:endParaRPr lang="en-US" sz="3000" b="1" dirty="0"/>
          </a:p>
        </p:txBody>
      </p:sp>
    </p:spTree>
    <p:extLst>
      <p:ext uri="{BB962C8B-B14F-4D97-AF65-F5344CB8AC3E}">
        <p14:creationId xmlns:p14="http://schemas.microsoft.com/office/powerpoint/2010/main" val="31443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064" y="2181622"/>
            <a:ext cx="7363788" cy="3784169"/>
          </a:xfrm>
          <a:prstGeom prst="rect">
            <a:avLst/>
          </a:prstGeom>
        </p:spPr>
      </p:pic>
      <p:pic>
        <p:nvPicPr>
          <p:cNvPr id="3" name="Picture 2">
            <a:extLst>
              <a:ext uri="{FF2B5EF4-FFF2-40B4-BE49-F238E27FC236}">
                <a16:creationId xmlns:a16="http://schemas.microsoft.com/office/drawing/2014/main" id="{08266999-53E9-4640-A5AA-1C58C4B76AC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0848" y="3250894"/>
            <a:ext cx="3833275" cy="2414499"/>
          </a:xfrm>
          <a:prstGeom prst="ellipse">
            <a:avLst/>
          </a:prstGeom>
          <a:ln w="57150">
            <a:solidFill>
              <a:schemeClr val="bg1"/>
            </a:solid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1334C58C-22DB-4502-9D7F-8CDD7107BD75}"/>
              </a:ext>
            </a:extLst>
          </p:cNvPr>
          <p:cNvGrpSpPr>
            <a:grpSpLocks/>
          </p:cNvGrpSpPr>
          <p:nvPr/>
        </p:nvGrpSpPr>
        <p:grpSpPr bwMode="auto">
          <a:xfrm>
            <a:off x="3058986" y="265177"/>
            <a:ext cx="6725094" cy="1223982"/>
            <a:chOff x="6035526" y="1478029"/>
            <a:chExt cx="6683757" cy="408623"/>
          </a:xfrm>
        </p:grpSpPr>
        <p:sp>
          <p:nvSpPr>
            <p:cNvPr id="9" name="Rounded Rectangular Callout 3">
              <a:extLst>
                <a:ext uri="{FF2B5EF4-FFF2-40B4-BE49-F238E27FC236}">
                  <a16:creationId xmlns:a16="http://schemas.microsoft.com/office/drawing/2014/main" id="{D39F7707-198F-4830-ADB9-4AB963B6CEAF}"/>
                </a:ext>
              </a:extLst>
            </p:cNvPr>
            <p:cNvSpPr/>
            <p:nvPr/>
          </p:nvSpPr>
          <p:spPr>
            <a:xfrm rot="150589">
              <a:off x="6035526" y="1478029"/>
              <a:ext cx="6683757" cy="408623"/>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mn-cs"/>
              </a:endParaRPr>
            </a:p>
          </p:txBody>
        </p:sp>
        <p:sp>
          <p:nvSpPr>
            <p:cNvPr id="10" name="Rounded Rectangle 1">
              <a:extLst>
                <a:ext uri="{FF2B5EF4-FFF2-40B4-BE49-F238E27FC236}">
                  <a16:creationId xmlns:a16="http://schemas.microsoft.com/office/drawing/2014/main" id="{249FE713-5B9F-4394-8FE0-93D81A7F3E0D}"/>
                </a:ext>
              </a:extLst>
            </p:cNvPr>
            <p:cNvSpPr>
              <a:spLocks noChangeArrowheads="1"/>
            </p:cNvSpPr>
            <p:nvPr/>
          </p:nvSpPr>
          <p:spPr bwMode="auto">
            <a:xfrm>
              <a:off x="6308278" y="1611281"/>
              <a:ext cx="6194527" cy="19325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0000"/>
                </a:solidFill>
                <a:effectLst/>
                <a:uLnTx/>
                <a:uFillTx/>
                <a:ea typeface="Microsoft YaHei" panose="020B0503020204020204" pitchFamily="34" charset="-122"/>
                <a:cs typeface="Arial" panose="020B0604020202020204" pitchFamily="34" charset="0"/>
              </a:endParaRPr>
            </a:p>
          </p:txBody>
        </p:sp>
      </p:grpSp>
      <p:pic>
        <p:nvPicPr>
          <p:cNvPr id="4" name="Picture 3">
            <a:extLst>
              <a:ext uri="{FF2B5EF4-FFF2-40B4-BE49-F238E27FC236}">
                <a16:creationId xmlns:a16="http://schemas.microsoft.com/office/drawing/2014/main" id="{E6585BA9-8E72-4DB4-B3AB-EEA2B32A8750}"/>
              </a:ext>
            </a:extLst>
          </p:cNvPr>
          <p:cNvPicPr>
            <a:picLocks noChangeAspect="1"/>
          </p:cNvPicPr>
          <p:nvPr/>
        </p:nvPicPr>
        <p:blipFill>
          <a:blip r:embed="rId4"/>
          <a:stretch>
            <a:fillRect/>
          </a:stretch>
        </p:blipFill>
        <p:spPr>
          <a:xfrm>
            <a:off x="4798007" y="417264"/>
            <a:ext cx="3664014" cy="1072989"/>
          </a:xfrm>
          <a:prstGeom prst="rect">
            <a:avLst/>
          </a:prstGeom>
        </p:spPr>
      </p:pic>
    </p:spTree>
    <p:extLst>
      <p:ext uri="{BB962C8B-B14F-4D97-AF65-F5344CB8AC3E}">
        <p14:creationId xmlns:p14="http://schemas.microsoft.com/office/powerpoint/2010/main" val="11168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a:extLst>
              <a:ext uri="{FF2B5EF4-FFF2-40B4-BE49-F238E27FC236}">
                <a16:creationId xmlns:a16="http://schemas.microsoft.com/office/drawing/2014/main" id="{3B9754EB-665E-477B-919F-FF9C54BC51D0}"/>
              </a:ext>
            </a:extLst>
          </p:cNvPr>
          <p:cNvSpPr/>
          <p:nvPr/>
        </p:nvSpPr>
        <p:spPr>
          <a:xfrm>
            <a:off x="2424888" y="1972773"/>
            <a:ext cx="8493125" cy="2145268"/>
          </a:xfrm>
          <a:prstGeom prst="wedgeRoundRectCallout">
            <a:avLst>
              <a:gd name="adj1" fmla="val -57125"/>
              <a:gd name="adj2" fmla="val 55771"/>
              <a:gd name="adj3" fmla="val 16667"/>
            </a:avLst>
          </a:prstGeom>
          <a:solidFill>
            <a:schemeClr val="accent1">
              <a:lumMod val="20000"/>
              <a:lumOff val="80000"/>
            </a:schemeClr>
          </a:solidFill>
          <a:ln w="28575">
            <a:solidFill>
              <a:schemeClr val="bg1"/>
            </a:solidFill>
          </a:ln>
          <a:effectLst>
            <a:outerShdw blurRad="50800" dist="38100" dir="2700000" algn="tl" rotWithShape="0">
              <a:prstClr val="black">
                <a:alpha val="40000"/>
              </a:prstClr>
            </a:outerShdw>
          </a:effectLst>
        </p:spPr>
        <p:txBody>
          <a:bodyPr>
            <a:spAutoFit/>
          </a:bodyPr>
          <a:lstStyle>
            <a:lvl1pPr>
              <a:defRPr>
                <a:solidFill>
                  <a:schemeClr val="tx1"/>
                </a:solidFill>
                <a:latin typeface="Arial" panose="020B0604020202020204" pitchFamily="34" charset="0"/>
                <a:ea typeface="黑体" pitchFamily="49" charset="-122"/>
              </a:defRPr>
            </a:lvl1pPr>
            <a:lvl2pPr marL="742950" indent="-285750">
              <a:defRPr>
                <a:solidFill>
                  <a:schemeClr val="tx1"/>
                </a:solidFill>
                <a:latin typeface="Arial" panose="020B0604020202020204" pitchFamily="34" charset="0"/>
                <a:ea typeface="黑体" pitchFamily="49" charset="-122"/>
              </a:defRPr>
            </a:lvl2pPr>
            <a:lvl3pPr marL="1143000" indent="-228600">
              <a:defRPr>
                <a:solidFill>
                  <a:schemeClr val="tx1"/>
                </a:solidFill>
                <a:latin typeface="Arial" panose="020B0604020202020204" pitchFamily="34" charset="0"/>
                <a:ea typeface="黑体" pitchFamily="49" charset="-122"/>
              </a:defRPr>
            </a:lvl3pPr>
            <a:lvl4pPr marL="1600200" indent="-228600">
              <a:defRPr>
                <a:solidFill>
                  <a:schemeClr val="tx1"/>
                </a:solidFill>
                <a:latin typeface="Arial" panose="020B0604020202020204" pitchFamily="34" charset="0"/>
                <a:ea typeface="黑体" pitchFamily="49" charset="-122"/>
              </a:defRPr>
            </a:lvl4pPr>
            <a:lvl5pPr marL="2057400" indent="-228600">
              <a:defRPr>
                <a:solidFill>
                  <a:schemeClr val="tx1"/>
                </a:solidFill>
                <a:latin typeface="Arial" panose="020B0604020202020204" pitchFamily="34" charset="0"/>
                <a:ea typeface="黑体" pitchFamily="49" charset="-122"/>
              </a:defRPr>
            </a:lvl5pPr>
            <a:lvl6pPr marL="2514600" indent="-228600" fontAlgn="base">
              <a:spcBef>
                <a:spcPct val="0"/>
              </a:spcBef>
              <a:spcAft>
                <a:spcPct val="0"/>
              </a:spcAft>
              <a:defRPr>
                <a:solidFill>
                  <a:schemeClr val="tx1"/>
                </a:solidFill>
                <a:latin typeface="Arial" panose="020B0604020202020204" pitchFamily="34" charset="0"/>
                <a:ea typeface="黑体" pitchFamily="49" charset="-122"/>
              </a:defRPr>
            </a:lvl6pPr>
            <a:lvl7pPr marL="2971800" indent="-228600" fontAlgn="base">
              <a:spcBef>
                <a:spcPct val="0"/>
              </a:spcBef>
              <a:spcAft>
                <a:spcPct val="0"/>
              </a:spcAft>
              <a:defRPr>
                <a:solidFill>
                  <a:schemeClr val="tx1"/>
                </a:solidFill>
                <a:latin typeface="Arial" panose="020B0604020202020204" pitchFamily="34" charset="0"/>
                <a:ea typeface="黑体" pitchFamily="49" charset="-122"/>
              </a:defRPr>
            </a:lvl7pPr>
            <a:lvl8pPr marL="3429000" indent="-228600" fontAlgn="base">
              <a:spcBef>
                <a:spcPct val="0"/>
              </a:spcBef>
              <a:spcAft>
                <a:spcPct val="0"/>
              </a:spcAft>
              <a:defRPr>
                <a:solidFill>
                  <a:schemeClr val="tx1"/>
                </a:solidFill>
                <a:latin typeface="Arial" panose="020B0604020202020204" pitchFamily="34" charset="0"/>
                <a:ea typeface="黑体" pitchFamily="49" charset="-122"/>
              </a:defRPr>
            </a:lvl8pPr>
            <a:lvl9pPr marL="3886200" indent="-228600" fontAlgn="base">
              <a:spcBef>
                <a:spcPct val="0"/>
              </a:spcBef>
              <a:spcAft>
                <a:spcPct val="0"/>
              </a:spcAft>
              <a:defRPr>
                <a:solidFill>
                  <a:schemeClr val="tx1"/>
                </a:solidFill>
                <a:latin typeface="Arial" panose="020B0604020202020204" pitchFamily="34" charset="0"/>
                <a:ea typeface="黑体" pitchFamily="49" charset="-122"/>
              </a:defRPr>
            </a:lvl9pPr>
          </a:lstStyle>
          <a:p>
            <a:pPr lvl="0" algn="ctr" fontAlgn="base">
              <a:spcBef>
                <a:spcPct val="0"/>
              </a:spcBef>
              <a:spcAft>
                <a:spcPct val="0"/>
              </a:spcAft>
              <a:defRPr/>
            </a:pPr>
            <a:r>
              <a:rPr kumimoji="0" lang="en-US" altLang="en-US" sz="4000" b="1" i="0" u="sng" strike="noStrike" kern="1200" cap="none" spc="0" normalizeH="0" baseline="0" noProof="0" dirty="0" err="1">
                <a:ln>
                  <a:noFill/>
                </a:ln>
                <a:solidFill>
                  <a:srgbClr val="FF0000"/>
                </a:solidFill>
                <a:effectLst/>
                <a:uLnTx/>
                <a:uFillTx/>
                <a:ea typeface="Microsoft YaHei" panose="020B0503020204020204" pitchFamily="34" charset="-122"/>
                <a:cs typeface="Arial" panose="020B0604020202020204" pitchFamily="34" charset="0"/>
              </a:rPr>
              <a:t>Về</a:t>
            </a:r>
            <a:r>
              <a:rPr kumimoji="0" lang="en-US" altLang="en-US" sz="4000" b="1" i="0" u="sng" strike="noStrike" kern="1200" cap="none" spc="0" normalizeH="0" noProof="0" dirty="0">
                <a:ln>
                  <a:noFill/>
                </a:ln>
                <a:solidFill>
                  <a:srgbClr val="FF0000"/>
                </a:solidFill>
                <a:effectLst/>
                <a:uLnTx/>
                <a:uFillTx/>
                <a:ea typeface="Microsoft YaHei" panose="020B0503020204020204" pitchFamily="34" charset="-122"/>
                <a:cs typeface="Arial" panose="020B0604020202020204" pitchFamily="34" charset="0"/>
              </a:rPr>
              <a:t> </a:t>
            </a:r>
            <a:r>
              <a:rPr kumimoji="0" lang="en-US" altLang="en-US" sz="4000" b="1" i="0" u="sng" strike="noStrike" kern="1200" cap="none" spc="0" normalizeH="0" noProof="0" dirty="0" err="1">
                <a:ln>
                  <a:noFill/>
                </a:ln>
                <a:solidFill>
                  <a:srgbClr val="FF0000"/>
                </a:solidFill>
                <a:effectLst/>
                <a:uLnTx/>
                <a:uFillTx/>
                <a:ea typeface="Microsoft YaHei" panose="020B0503020204020204" pitchFamily="34" charset="-122"/>
                <a:cs typeface="Arial" panose="020B0604020202020204" pitchFamily="34" charset="0"/>
              </a:rPr>
              <a:t>nhà</a:t>
            </a:r>
            <a:r>
              <a:rPr kumimoji="0" lang="en-US" altLang="en-US" sz="4000" b="1" i="0" u="sng" strike="noStrike" kern="1200" cap="none" spc="0" normalizeH="0" noProof="0" dirty="0">
                <a:ln>
                  <a:noFill/>
                </a:ln>
                <a:solidFill>
                  <a:srgbClr val="FF0000"/>
                </a:solidFill>
                <a:effectLst/>
                <a:uLnTx/>
                <a:uFillTx/>
                <a:ea typeface="Microsoft YaHei" panose="020B0503020204020204" pitchFamily="34" charset="-122"/>
                <a:cs typeface="Arial" panose="020B0604020202020204" pitchFamily="34" charset="0"/>
              </a:rPr>
              <a:t>:</a:t>
            </a:r>
          </a:p>
          <a:p>
            <a:pPr lvl="0" algn="ctr" fontAlgn="base">
              <a:spcBef>
                <a:spcPct val="0"/>
              </a:spcBef>
              <a:spcAft>
                <a:spcPct val="0"/>
              </a:spcAft>
              <a:defRPr/>
            </a:pP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Chia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sẻ</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với</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người</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thân</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sử</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dụng</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tivi</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đúng</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cách</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và</a:t>
            </a:r>
            <a:r>
              <a:rPr kumimoji="0" lang="en-US" altLang="en-US" sz="4000" b="1" i="0" u="none" strike="noStrike" kern="1200" cap="none" spc="0" normalizeH="0" noProof="0" dirty="0">
                <a:ln>
                  <a:noFill/>
                </a:ln>
                <a:solidFill>
                  <a:srgbClr val="000000"/>
                </a:solidFill>
                <a:effectLst/>
                <a:uLnTx/>
                <a:uFillTx/>
                <a:ea typeface="Microsoft YaHei" panose="020B0503020204020204" pitchFamily="34" charset="-122"/>
                <a:cs typeface="Arial" panose="020B0604020202020204" pitchFamily="34" charset="0"/>
              </a:rPr>
              <a:t> an </a:t>
            </a:r>
            <a:r>
              <a:rPr kumimoji="0" lang="en-US" altLang="en-US" sz="4000" b="1" i="0" u="none" strike="noStrike" kern="1200" cap="none" spc="0" normalizeH="0" noProof="0" dirty="0" err="1">
                <a:ln>
                  <a:noFill/>
                </a:ln>
                <a:solidFill>
                  <a:srgbClr val="000000"/>
                </a:solidFill>
                <a:effectLst/>
                <a:uLnTx/>
                <a:uFillTx/>
                <a:ea typeface="Microsoft YaHei" panose="020B0503020204020204" pitchFamily="34" charset="-122"/>
                <a:cs typeface="Arial" panose="020B0604020202020204" pitchFamily="34" charset="0"/>
              </a:rPr>
              <a:t>toàn</a:t>
            </a:r>
            <a:endParaRPr kumimoji="0" lang="vi-VN" altLang="en-US" sz="4000" b="1" i="0" u="none" strike="noStrike" kern="1200" cap="none" spc="0" normalizeH="0" baseline="0" noProof="0" dirty="0">
              <a:ln>
                <a:noFill/>
              </a:ln>
              <a:solidFill>
                <a:srgbClr val="000000"/>
              </a:solidFill>
              <a:effectLst/>
              <a:uLnTx/>
              <a:uFillTx/>
              <a:ea typeface="Microsoft YaHei" panose="020B0503020204020204" pitchFamily="34" charset="-122"/>
              <a:cs typeface="Arial" panose="020B0604020202020204" pitchFamily="34" charset="0"/>
            </a:endParaRPr>
          </a:p>
        </p:txBody>
      </p:sp>
      <p:pic>
        <p:nvPicPr>
          <p:cNvPr id="3" name="Picture 2" descr="Hand,okay,thumb - Transparent Background Teacher Cartoon Png , Free  Transparent Clipart - ClipartKey">
            <a:extLst>
              <a:ext uri="{FF2B5EF4-FFF2-40B4-BE49-F238E27FC236}">
                <a16:creationId xmlns:a16="http://schemas.microsoft.com/office/drawing/2014/main" id="{D210F9E3-4CF5-46DA-BB6D-106A30C5AB85}"/>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06869" y="3164589"/>
            <a:ext cx="26574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697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A59D57-91D0-4B63-B911-E49054D22346}"/>
              </a:ext>
            </a:extLst>
          </p:cNvPr>
          <p:cNvPicPr>
            <a:picLocks noChangeAspect="1"/>
          </p:cNvPicPr>
          <p:nvPr/>
        </p:nvPicPr>
        <p:blipFill>
          <a:blip r:embed="rId3"/>
          <a:stretch>
            <a:fillRect/>
          </a:stretch>
        </p:blipFill>
        <p:spPr>
          <a:xfrm>
            <a:off x="1839830" y="2858134"/>
            <a:ext cx="7193903" cy="2523963"/>
          </a:xfrm>
          <a:prstGeom prst="rect">
            <a:avLst/>
          </a:prstGeom>
        </p:spPr>
      </p:pic>
    </p:spTree>
    <p:extLst>
      <p:ext uri="{BB962C8B-B14F-4D97-AF65-F5344CB8AC3E}">
        <p14:creationId xmlns:p14="http://schemas.microsoft.com/office/powerpoint/2010/main" val="39628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口哨版轻松欢快夏日旅行配乐-26秒">
            <a:hlinkClick r:id="" action="ppaction://media"/>
            <a:extLst>
              <a:ext uri="{FF2B5EF4-FFF2-40B4-BE49-F238E27FC236}">
                <a16:creationId xmlns:a16="http://schemas.microsoft.com/office/drawing/2014/main" id="{109C81F0-C2AF-4DEF-8DEB-8D183D36170A}"/>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36325" y="7140575"/>
            <a:ext cx="609600" cy="609600"/>
          </a:xfrm>
          <a:prstGeom prst="rect">
            <a:avLst/>
          </a:prstGeom>
        </p:spPr>
      </p:pic>
      <p:pic>
        <p:nvPicPr>
          <p:cNvPr id="19" name="Picture 18">
            <a:extLst>
              <a:ext uri="{FF2B5EF4-FFF2-40B4-BE49-F238E27FC236}">
                <a16:creationId xmlns:a16="http://schemas.microsoft.com/office/drawing/2014/main" id="{836C92D8-4DBE-4DE1-9F01-0425B0BD9956}"/>
              </a:ext>
            </a:extLst>
          </p:cNvPr>
          <p:cNvPicPr/>
          <p:nvPr/>
        </p:nvPicPr>
        <p:blipFill>
          <a:blip r:embed="rId6">
            <a:clrChange>
              <a:clrFrom>
                <a:srgbClr val="F5F5F5">
                  <a:alpha val="100000"/>
                </a:srgbClr>
              </a:clrFrom>
              <a:clrTo>
                <a:srgbClr val="F5F5F5">
                  <a:alpha val="100000"/>
                  <a:alpha val="0"/>
                </a:srgbClr>
              </a:clrTo>
            </a:clrChange>
          </a:blip>
          <a:srcRect t="43206" r="422" b="9687"/>
          <a:stretch>
            <a:fillRect/>
          </a:stretch>
        </p:blipFill>
        <p:spPr>
          <a:xfrm>
            <a:off x="3616420" y="765492"/>
            <a:ext cx="4384579" cy="1599565"/>
          </a:xfrm>
          <a:prstGeom prst="rect">
            <a:avLst/>
          </a:prstGeom>
          <a:noFill/>
          <a:ln w="9525">
            <a:noFill/>
          </a:ln>
        </p:spPr>
      </p:pic>
      <p:sp>
        <p:nvSpPr>
          <p:cNvPr id="21" name="圆角矩形 1">
            <a:extLst>
              <a:ext uri="{FF2B5EF4-FFF2-40B4-BE49-F238E27FC236}">
                <a16:creationId xmlns:a16="http://schemas.microsoft.com/office/drawing/2014/main" id="{9F723D59-73CE-47FA-A4E8-EE7D0A14E489}"/>
              </a:ext>
            </a:extLst>
          </p:cNvPr>
          <p:cNvSpPr/>
          <p:nvPr/>
        </p:nvSpPr>
        <p:spPr>
          <a:xfrm>
            <a:off x="2687637" y="-59373"/>
            <a:ext cx="6816725" cy="700405"/>
          </a:xfrm>
          <a:prstGeom prst="roundRect">
            <a:avLst>
              <a:gd name="adj" fmla="val 50000"/>
            </a:avLst>
          </a:prstGeom>
          <a:solidFill>
            <a:srgbClr val="FFECB0"/>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Thứ</a:t>
            </a:r>
            <a:r>
              <a:rPr kumimoji="0" lang="en-US" altLang="zh-CN" sz="4000" b="0" i="0" u="none" strike="noStrike" kern="120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 </a:t>
            </a:r>
            <a:r>
              <a:rPr kumimoji="0" lang="en-US" altLang="zh-CN" sz="4000" b="0" i="0" u="none" strike="noStrike" kern="120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ngày</a:t>
            </a:r>
            <a:r>
              <a:rPr kumimoji="0" lang="en-US" altLang="zh-CN" sz="4000" b="0" i="0" u="none" strike="noStrike" kern="120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 </a:t>
            </a:r>
            <a:r>
              <a:rPr kumimoji="0" lang="en-US" altLang="zh-CN" sz="4000" b="0" i="0" u="none" strike="noStrike" kern="120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tháng</a:t>
            </a:r>
            <a:r>
              <a:rPr kumimoji="0" lang="en-US" altLang="zh-CN" sz="4000" b="0" i="0" u="none" strike="noStrike" kern="120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 </a:t>
            </a:r>
            <a:r>
              <a:rPr kumimoji="0" lang="en-US" altLang="zh-CN" sz="4000" b="0" i="0" u="none" strike="noStrike" kern="120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năm</a:t>
            </a:r>
            <a:r>
              <a:rPr kumimoji="0" lang="en-US" altLang="zh-CN" sz="4000" b="0" i="0" u="none" strike="noStrike" kern="120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a:t>
            </a:r>
          </a:p>
        </p:txBody>
      </p:sp>
      <p:pic>
        <p:nvPicPr>
          <p:cNvPr id="4" name="Picture 3">
            <a:extLst>
              <a:ext uri="{FF2B5EF4-FFF2-40B4-BE49-F238E27FC236}">
                <a16:creationId xmlns:a16="http://schemas.microsoft.com/office/drawing/2014/main" id="{E95C726D-4DD7-43F2-942C-C70F3A9A2A24}"/>
              </a:ext>
            </a:extLst>
          </p:cNvPr>
          <p:cNvPicPr>
            <a:picLocks noChangeAspect="1"/>
          </p:cNvPicPr>
          <p:nvPr/>
        </p:nvPicPr>
        <p:blipFill>
          <a:blip r:embed="rId7"/>
          <a:stretch>
            <a:fillRect/>
          </a:stretch>
        </p:blipFill>
        <p:spPr>
          <a:xfrm>
            <a:off x="4272115" y="1144985"/>
            <a:ext cx="3810330" cy="1072989"/>
          </a:xfrm>
          <a:prstGeom prst="rect">
            <a:avLst/>
          </a:prstGeom>
        </p:spPr>
      </p:pic>
      <p:pic>
        <p:nvPicPr>
          <p:cNvPr id="12" name="Picture 11">
            <a:extLst>
              <a:ext uri="{FF2B5EF4-FFF2-40B4-BE49-F238E27FC236}">
                <a16:creationId xmlns:a16="http://schemas.microsoft.com/office/drawing/2014/main" id="{479B02FA-297D-408F-A582-C454AA791F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382" y="3358158"/>
            <a:ext cx="4705040" cy="4705040"/>
          </a:xfrm>
          <a:prstGeom prst="rect">
            <a:avLst/>
          </a:prstGeom>
        </p:spPr>
      </p:pic>
      <p:sp>
        <p:nvSpPr>
          <p:cNvPr id="2" name="TextBox 1"/>
          <p:cNvSpPr txBox="1"/>
          <p:nvPr/>
        </p:nvSpPr>
        <p:spPr>
          <a:xfrm>
            <a:off x="1592194" y="3268249"/>
            <a:ext cx="8585078"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5: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máy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4)</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05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34"/>
                </p:tgtEl>
              </p:cMediaNode>
            </p:audio>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0792" y="265176"/>
            <a:ext cx="4495002" cy="584775"/>
          </a:xfrm>
          <a:prstGeom prst="rect">
            <a:avLst/>
          </a:prstGeom>
          <a:noFill/>
        </p:spPr>
        <p:txBody>
          <a:bodyPr wrap="square" rtlCol="0">
            <a:spAutoFit/>
          </a:bodyPr>
          <a:lstStyle/>
          <a:p>
            <a:r>
              <a:rPr lang="en-US" sz="3200" dirty="0" err="1">
                <a:solidFill>
                  <a:srgbClr val="FF0000"/>
                </a:solidFill>
              </a:rPr>
              <a:t>Yêu</a:t>
            </a:r>
            <a:r>
              <a:rPr lang="en-US" sz="3200" dirty="0">
                <a:solidFill>
                  <a:srgbClr val="FF0000"/>
                </a:solidFill>
              </a:rPr>
              <a:t> </a:t>
            </a:r>
            <a:r>
              <a:rPr lang="en-US" sz="3200" dirty="0" err="1">
                <a:solidFill>
                  <a:srgbClr val="FF0000"/>
                </a:solidFill>
              </a:rPr>
              <a:t>cầu</a:t>
            </a:r>
            <a:r>
              <a:rPr lang="en-US" sz="3200" dirty="0">
                <a:solidFill>
                  <a:srgbClr val="FF0000"/>
                </a:solidFill>
              </a:rPr>
              <a:t> </a:t>
            </a:r>
            <a:r>
              <a:rPr lang="en-US" sz="3200" dirty="0" err="1">
                <a:solidFill>
                  <a:srgbClr val="FF0000"/>
                </a:solidFill>
              </a:rPr>
              <a:t>cần</a:t>
            </a:r>
            <a:r>
              <a:rPr lang="en-US" sz="3200" dirty="0">
                <a:solidFill>
                  <a:srgbClr val="FF0000"/>
                </a:solidFill>
              </a:rPr>
              <a:t> </a:t>
            </a:r>
            <a:r>
              <a:rPr lang="en-US" sz="3200" dirty="0" err="1">
                <a:solidFill>
                  <a:srgbClr val="FF0000"/>
                </a:solidFill>
              </a:rPr>
              <a:t>đạt</a:t>
            </a:r>
            <a:endParaRPr lang="vi-VN" sz="3200" dirty="0">
              <a:solidFill>
                <a:srgbClr val="FF0000"/>
              </a:solidFill>
            </a:endParaRPr>
          </a:p>
        </p:txBody>
      </p:sp>
      <p:sp>
        <p:nvSpPr>
          <p:cNvPr id="3" name="Rectangle 2"/>
          <p:cNvSpPr/>
          <p:nvPr/>
        </p:nvSpPr>
        <p:spPr>
          <a:xfrm>
            <a:off x="191396" y="961534"/>
            <a:ext cx="9895285" cy="3303212"/>
          </a:xfrm>
          <a:prstGeom prst="rect">
            <a:avLst/>
          </a:prstGeom>
        </p:spPr>
        <p:txBody>
          <a:bodyPr wrap="square">
            <a:spAutoFit/>
          </a:bodyPr>
          <a:lstStyle/>
          <a:p>
            <a:pPr indent="228600" algn="just">
              <a:spcAft>
                <a:spcPts val="530"/>
              </a:spcAft>
            </a:pPr>
            <a:r>
              <a:rPr lang="nl-NL" sz="3200" dirty="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hlinkClick r:id="rId2"/>
              </a:rPr>
              <a:t>Lựa chọn được vị trí </a:t>
            </a:r>
            <a:r>
              <a:rPr lang="vi-VN" sz="3200" dirty="0">
                <a:latin typeface="Times New Roman" panose="02020603050405020304" pitchFamily="18" charset="0"/>
                <a:ea typeface="Calibri" panose="020F0502020204030204" pitchFamily="34" charset="0"/>
                <a:cs typeface="Times New Roman" panose="02020603050405020304" pitchFamily="18" charset="0"/>
              </a:rPr>
              <a:t>ng</a:t>
            </a:r>
            <a:r>
              <a:rPr lang="nl-NL" sz="3200" dirty="0">
                <a:latin typeface="Times New Roman" panose="02020603050405020304" pitchFamily="18" charset="0"/>
                <a:ea typeface="Calibri" panose="020F0502020204030204" pitchFamily="34" charset="0"/>
                <a:cs typeface="Times New Roman" panose="02020603050405020304" pitchFamily="18" charset="0"/>
              </a:rPr>
              <a:t>ồ</a:t>
            </a:r>
            <a:r>
              <a:rPr lang="vi-VN" sz="3200" dirty="0">
                <a:latin typeface="Times New Roman" panose="02020603050405020304" pitchFamily="18" charset="0"/>
                <a:ea typeface="Calibri" panose="020F0502020204030204" pitchFamily="34" charset="0"/>
                <a:cs typeface="Times New Roman" panose="02020603050405020304" pitchFamily="18" charset="0"/>
              </a:rPr>
              <a:t>i đảm bảo góc nhìn và khoảng c</a:t>
            </a:r>
            <a:r>
              <a:rPr lang="nl-NL" sz="3200" dirty="0">
                <a:latin typeface="Times New Roman" panose="02020603050405020304" pitchFamily="18" charset="0"/>
                <a:ea typeface="Times New Roman" panose="02020603050405020304" pitchFamily="18" charset="0"/>
                <a:hlinkClick r:id="rId2"/>
              </a:rPr>
              <a:t>ách hợp lí khi xem ti vi.</a:t>
            </a:r>
            <a:endParaRPr lang="vi-VN" sz="3200" dirty="0">
              <a:latin typeface="Times New Roman" panose="02020603050405020304" pitchFamily="18" charset="0"/>
              <a:ea typeface="Times New Roman" panose="02020603050405020304" pitchFamily="18" charset="0"/>
            </a:endParaRPr>
          </a:p>
          <a:p>
            <a:pPr indent="228600" algn="just">
              <a:spcAft>
                <a:spcPts val="690"/>
              </a:spcAft>
            </a:pPr>
            <a:r>
              <a:rPr lang="nl-NL" sz="3200" dirty="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hlinkClick r:id="rId2"/>
              </a:rPr>
              <a:t>Chọn được kênh, điề</a:t>
            </a:r>
            <a:r>
              <a:rPr lang="vi-VN" sz="3200" dirty="0">
                <a:latin typeface="Times New Roman" panose="02020603050405020304" pitchFamily="18" charset="0"/>
                <a:ea typeface="Calibri" panose="020F0502020204030204" pitchFamily="34" charset="0"/>
                <a:cs typeface="Times New Roman" panose="02020603050405020304" pitchFamily="18" charset="0"/>
              </a:rPr>
              <a:t>u ch</a:t>
            </a:r>
            <a:r>
              <a:rPr lang="nl-NL" sz="3200" dirty="0">
                <a:latin typeface="Times New Roman" panose="02020603050405020304" pitchFamily="18" charset="0"/>
                <a:ea typeface="Calibri" panose="020F0502020204030204" pitchFamily="34" charset="0"/>
                <a:cs typeface="Times New Roman" panose="02020603050405020304" pitchFamily="18" charset="0"/>
              </a:rPr>
              <a:t>ỉ</a:t>
            </a:r>
            <a:r>
              <a:rPr lang="vi-VN" sz="3200" dirty="0">
                <a:latin typeface="Times New Roman" panose="02020603050405020304" pitchFamily="18" charset="0"/>
                <a:ea typeface="Calibri" panose="020F0502020204030204" pitchFamily="34" charset="0"/>
                <a:cs typeface="Times New Roman" panose="02020603050405020304" pitchFamily="18" charset="0"/>
              </a:rPr>
              <a:t>nh được âm thanh của ti vi the</a:t>
            </a:r>
            <a:r>
              <a:rPr lang="nl-NL" sz="3200" dirty="0">
                <a:latin typeface="Times New Roman" panose="02020603050405020304" pitchFamily="18" charset="0"/>
                <a:ea typeface="Times New Roman" panose="02020603050405020304" pitchFamily="18" charset="0"/>
                <a:hlinkClick r:id="rId2"/>
              </a:rPr>
              <a:t>o ý muốn.</a:t>
            </a:r>
            <a:endParaRPr lang="vi-VN" sz="3200" dirty="0">
              <a:latin typeface="Times New Roman" panose="02020603050405020304" pitchFamily="18" charset="0"/>
              <a:ea typeface="Times New Roman" panose="02020603050405020304" pitchFamily="18" charset="0"/>
            </a:endParaRPr>
          </a:p>
          <a:p>
            <a:pPr indent="-270510" algn="just">
              <a:lnSpc>
                <a:spcPct val="115000"/>
              </a:lnSpc>
              <a:spcAft>
                <a:spcPts val="0"/>
              </a:spcAft>
            </a:pPr>
            <a:r>
              <a:rPr lang="nl-NL" sz="3200" dirty="0">
                <a:latin typeface="Times New Roman" panose="02020603050405020304" pitchFamily="18" charset="0"/>
                <a:ea typeface="Times New Roman" panose="02020603050405020304" pitchFamily="18" charset="0"/>
              </a:rPr>
              <a:t>- Biết xác định và làm rõ thông tin từ những ngữ liệu cho sẵn trong bài học. Biết thu thập thông tin từ tình huống.</a:t>
            </a:r>
            <a:endParaRPr lang="vi-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402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5334"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rPr>
              <a:t>Khởi</a:t>
            </a:r>
            <a:r>
              <a:rPr kumimoji="0" lang="en-US" sz="5334" b="0" i="0" u="none" strike="noStrike" kern="1200" cap="none" spc="0" normalizeH="0" baseline="0" noProof="0" dirty="0">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rPr>
              <a:t> </a:t>
            </a:r>
            <a:r>
              <a:rPr kumimoji="0" lang="en-US" sz="5334"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rPr>
              <a:t>động</a:t>
            </a:r>
            <a:endParaRPr kumimoji="0" lang="en-US" sz="5334" b="0" i="0" u="none" strike="noStrike" kern="1200" cap="none" spc="0" normalizeH="0" baseline="0" noProof="0" dirty="0">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47" name="TextBox 7"/>
          <p:cNvSpPr txBox="1"/>
          <p:nvPr/>
        </p:nvSpPr>
        <p:spPr>
          <a:xfrm rot="152325">
            <a:off x="4517591" y="2865579"/>
            <a:ext cx="4004091" cy="67710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2464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43518" y="2175869"/>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96253" y="-141314"/>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810" y="1701282"/>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96253" y="-141314"/>
            <a:ext cx="999348" cy="1086247"/>
          </a:xfrm>
          <a:prstGeom prst="rect">
            <a:avLst/>
          </a:prstGeom>
        </p:spPr>
      </p:pic>
      <p:grpSp>
        <p:nvGrpSpPr>
          <p:cNvPr id="31" name="Group 30">
            <a:extLst>
              <a:ext uri="{FF2B5EF4-FFF2-40B4-BE49-F238E27FC236}">
                <a16:creationId xmlns:a16="http://schemas.microsoft.com/office/drawing/2014/main" id="{1F208D7E-7C6E-4AE3-BC32-5489815D23CB}"/>
              </a:ext>
            </a:extLst>
          </p:cNvPr>
          <p:cNvGrpSpPr/>
          <p:nvPr/>
        </p:nvGrpSpPr>
        <p:grpSpPr>
          <a:xfrm>
            <a:off x="4760203" y="214533"/>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graphicFrame>
        <p:nvGraphicFramePr>
          <p:cNvPr id="2" name="Table 1"/>
          <p:cNvGraphicFramePr>
            <a:graphicFrameLocks noGrp="1"/>
          </p:cNvGraphicFramePr>
          <p:nvPr>
            <p:extLst>
              <p:ext uri="{D42A27DB-BD31-4B8C-83A1-F6EECF244321}">
                <p14:modId xmlns:p14="http://schemas.microsoft.com/office/powerpoint/2010/main" val="3990464313"/>
              </p:ext>
            </p:extLst>
          </p:nvPr>
        </p:nvGraphicFramePr>
        <p:xfrm>
          <a:off x="747860" y="2255679"/>
          <a:ext cx="10696280" cy="2438400"/>
        </p:xfrm>
        <a:graphic>
          <a:graphicData uri="http://schemas.openxmlformats.org/drawingml/2006/table">
            <a:tbl>
              <a:tblPr>
                <a:tableStyleId>{5C22544A-7EE6-4342-B048-85BDC9FD1C3A}</a:tableStyleId>
              </a:tblPr>
              <a:tblGrid>
                <a:gridCol w="10696280">
                  <a:extLst>
                    <a:ext uri="{9D8B030D-6E8A-4147-A177-3AD203B41FA5}">
                      <a16:colId xmlns:a16="http://schemas.microsoft.com/office/drawing/2014/main" val="20000"/>
                    </a:ext>
                  </a:extLst>
                </a:gridCol>
              </a:tblGrid>
              <a:tr h="0">
                <a:tc>
                  <a:txBody>
                    <a:bodyPr/>
                    <a:lstStyle/>
                    <a:p>
                      <a:pPr marL="101600" marR="12700" algn="just">
                        <a:spcAft>
                          <a:spcPts val="300"/>
                        </a:spcAft>
                      </a:pPr>
                      <a:r>
                        <a:rPr lang="en-US" sz="4000" u="none" dirty="0">
                          <a:effectLst/>
                          <a:latin typeface="Times New Roman" panose="02020603050405020304" pitchFamily="18" charset="0"/>
                          <a:cs typeface="Times New Roman" panose="02020603050405020304" pitchFamily="18" charset="0"/>
                          <a:hlinkClick r:id="rId7"/>
                        </a:rPr>
                        <a:t> Chia </a:t>
                      </a:r>
                      <a:r>
                        <a:rPr lang="en-US" sz="4000" u="none" dirty="0" err="1">
                          <a:effectLst/>
                          <a:latin typeface="Times New Roman" panose="02020603050405020304" pitchFamily="18" charset="0"/>
                          <a:cs typeface="Times New Roman" panose="02020603050405020304" pitchFamily="18" charset="0"/>
                          <a:hlinkClick r:id="rId7"/>
                        </a:rPr>
                        <a:t>sẻ</a:t>
                      </a:r>
                      <a:r>
                        <a:rPr lang="en-US" sz="4000" u="none" dirty="0">
                          <a:effectLst/>
                          <a:latin typeface="Times New Roman" panose="02020603050405020304" pitchFamily="18" charset="0"/>
                          <a:cs typeface="Times New Roman" panose="02020603050405020304" pitchFamily="18" charset="0"/>
                          <a:hlinkClick r:id="rId7"/>
                        </a:rPr>
                        <a:t> </a:t>
                      </a:r>
                      <a:r>
                        <a:rPr lang="en-US" sz="4000" u="none" dirty="0" err="1">
                          <a:effectLst/>
                          <a:latin typeface="Times New Roman" panose="02020603050405020304" pitchFamily="18" charset="0"/>
                          <a:cs typeface="Times New Roman" panose="02020603050405020304" pitchFamily="18" charset="0"/>
                          <a:hlinkClick r:id="rId7"/>
                        </a:rPr>
                        <a:t>hiểu</a:t>
                      </a:r>
                      <a:r>
                        <a:rPr lang="en-US" sz="4000" u="none" dirty="0">
                          <a:effectLst/>
                          <a:latin typeface="Times New Roman" panose="02020603050405020304" pitchFamily="18" charset="0"/>
                          <a:cs typeface="Times New Roman" panose="02020603050405020304" pitchFamily="18" charset="0"/>
                          <a:hlinkClick r:id="rId7"/>
                        </a:rPr>
                        <a:t> </a:t>
                      </a:r>
                      <a:r>
                        <a:rPr lang="en-US" sz="4000" u="none" dirty="0" err="1">
                          <a:effectLst/>
                          <a:latin typeface="Times New Roman" panose="02020603050405020304" pitchFamily="18" charset="0"/>
                          <a:cs typeface="Times New Roman" panose="02020603050405020304" pitchFamily="18" charset="0"/>
                          <a:hlinkClick r:id="rId7"/>
                        </a:rPr>
                        <a:t>biết</a:t>
                      </a:r>
                      <a:r>
                        <a:rPr lang="en-US" sz="4000" u="none" dirty="0">
                          <a:effectLst/>
                          <a:latin typeface="Times New Roman" panose="02020603050405020304" pitchFamily="18" charset="0"/>
                          <a:cs typeface="Times New Roman" panose="02020603050405020304" pitchFamily="18" charset="0"/>
                          <a:hlinkClick r:id="rId7"/>
                        </a:rPr>
                        <a:t> </a:t>
                      </a:r>
                      <a:r>
                        <a:rPr lang="vi-VN" sz="4000" u="none" strike="noStrike" spc="0" dirty="0">
                          <a:effectLst/>
                          <a:latin typeface="Times New Roman" panose="02020603050405020304" pitchFamily="18" charset="0"/>
                          <a:cs typeface="Times New Roman" panose="02020603050405020304" pitchFamily="18" charset="0"/>
                        </a:rPr>
                        <a:t>của mình về </a:t>
                      </a:r>
                      <a:r>
                        <a:rPr lang="nl-NL" sz="4000" u="none" dirty="0">
                          <a:effectLst/>
                          <a:latin typeface="Times New Roman" panose="02020603050405020304" pitchFamily="18" charset="0"/>
                          <a:cs typeface="Times New Roman" panose="02020603050405020304" pitchFamily="18" charset="0"/>
                        </a:rPr>
                        <a:t>tên và nội dung chương trình truyền hình mà em biết.</a:t>
                      </a:r>
                      <a:r>
                        <a:rPr lang="vi-VN" sz="4000" u="none" strike="noStrike" spc="0" dirty="0">
                          <a:effectLst/>
                          <a:latin typeface="Times New Roman" panose="02020603050405020304" pitchFamily="18" charset="0"/>
                          <a:cs typeface="Times New Roman" panose="02020603050405020304" pitchFamily="18" charset="0"/>
                        </a:rPr>
                        <a:t> Nói về những điều mà em đã học được</a:t>
                      </a:r>
                      <a:r>
                        <a:rPr lang="vi-VN" sz="4000" u="none" dirty="0">
                          <a:effectLst/>
                          <a:latin typeface="Times New Roman" panose="02020603050405020304" pitchFamily="18" charset="0"/>
                          <a:cs typeface="Times New Roman" panose="02020603050405020304" pitchFamily="18" charset="0"/>
                          <a:hlinkClick r:id="rId7"/>
                        </a:rPr>
                        <a:t> từ chương trình truyền</a:t>
                      </a:r>
                      <a:r>
                        <a:rPr lang="vi-VN" sz="4000" u="none" strike="noStrike" spc="0" dirty="0">
                          <a:effectLst/>
                          <a:latin typeface="Times New Roman" panose="02020603050405020304" pitchFamily="18" charset="0"/>
                          <a:cs typeface="Times New Roman" panose="02020603050405020304" pitchFamily="18" charset="0"/>
                        </a:rPr>
                        <a:t> </a:t>
                      </a:r>
                      <a:r>
                        <a:rPr lang="vi-VN" sz="4000" u="none" dirty="0">
                          <a:effectLst/>
                          <a:latin typeface="Times New Roman" panose="02020603050405020304" pitchFamily="18" charset="0"/>
                          <a:cs typeface="Times New Roman" panose="02020603050405020304" pitchFamily="18" charset="0"/>
                          <a:hlinkClick r:id="rId7"/>
                        </a:rPr>
                        <a:t>hình đó.</a:t>
                      </a:r>
                      <a:endParaRPr lang="vi-VN" sz="40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9872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par>
                                <p:cTn id="19" presetID="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5D31A8-740D-4115-898E-EFBEBE62B44E}"/>
              </a:ext>
            </a:extLst>
          </p:cNvPr>
          <p:cNvPicPr>
            <a:picLocks noChangeAspect="1"/>
          </p:cNvPicPr>
          <p:nvPr/>
        </p:nvPicPr>
        <p:blipFill>
          <a:blip r:embed="rId3"/>
          <a:stretch>
            <a:fillRect/>
          </a:stretch>
        </p:blipFill>
        <p:spPr>
          <a:xfrm>
            <a:off x="3625830" y="2470819"/>
            <a:ext cx="6322100" cy="2139881"/>
          </a:xfrm>
          <a:prstGeom prst="rect">
            <a:avLst/>
          </a:prstGeom>
        </p:spPr>
      </p:pic>
    </p:spTree>
    <p:extLst>
      <p:ext uri="{BB962C8B-B14F-4D97-AF65-F5344CB8AC3E}">
        <p14:creationId xmlns:p14="http://schemas.microsoft.com/office/powerpoint/2010/main" val="37803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076D1-7D71-4375-ACC2-C4BC8DB45779}"/>
              </a:ext>
            </a:extLst>
          </p:cNvPr>
          <p:cNvSpPr txBox="1"/>
          <p:nvPr/>
        </p:nvSpPr>
        <p:spPr>
          <a:xfrm>
            <a:off x="1249680" y="346710"/>
            <a:ext cx="9215120" cy="129266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 </a:t>
            </a:r>
            <a:r>
              <a:rPr kumimoji="0" lang="en-US" sz="26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Em</a:t>
            </a:r>
            <a:r>
              <a:rPr kumimoji="0" lang="en-US"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hãy</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cùng</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bạn</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sử</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dụng</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điều</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khiển</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từ</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xa</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để</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thực</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hiện</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bật</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tắt</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nguồn</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điều</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chỉnh</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kênh</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âm</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lượng</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theo</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gợi</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ý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trong</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hình</a:t>
            </a:r>
            <a:r>
              <a:rPr kumimoji="0" lang="en-US" sz="2600" b="1"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4</a:t>
            </a:r>
            <a:endParaRPr kumimoji="0" lang="en-US"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92F6040D-3197-4DDC-AA52-5BF762EFF17F}"/>
              </a:ext>
            </a:extLst>
          </p:cNvPr>
          <p:cNvPicPr>
            <a:picLocks noChangeAspect="1"/>
          </p:cNvPicPr>
          <p:nvPr/>
        </p:nvPicPr>
        <p:blipFill>
          <a:blip r:embed="rId3"/>
          <a:stretch>
            <a:fillRect/>
          </a:stretch>
        </p:blipFill>
        <p:spPr>
          <a:xfrm>
            <a:off x="8615820" y="3855319"/>
            <a:ext cx="3697959" cy="30026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19" y="1799524"/>
            <a:ext cx="8775895" cy="4509835"/>
          </a:xfrm>
          <a:prstGeom prst="rect">
            <a:avLst/>
          </a:prstGeom>
        </p:spPr>
      </p:pic>
    </p:spTree>
    <p:extLst>
      <p:ext uri="{BB962C8B-B14F-4D97-AF65-F5344CB8AC3E}">
        <p14:creationId xmlns:p14="http://schemas.microsoft.com/office/powerpoint/2010/main" val="116808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454141" y="1347936"/>
            <a:ext cx="5733558"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531682" y="1436736"/>
            <a:ext cx="5578475" cy="750946"/>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37744" y="2421353"/>
            <a:ext cx="3917135" cy="2012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DB4EF2-C01F-4A18-BCBF-D38687967F00}"/>
              </a:ext>
            </a:extLst>
          </p:cNvPr>
          <p:cNvGrpSpPr/>
          <p:nvPr/>
        </p:nvGrpSpPr>
        <p:grpSpPr>
          <a:xfrm>
            <a:off x="1188720" y="156906"/>
            <a:ext cx="9367520" cy="1270000"/>
            <a:chOff x="223520" y="345440"/>
            <a:chExt cx="11653520" cy="1289639"/>
          </a:xfrm>
        </p:grpSpPr>
        <p:grpSp>
          <p:nvGrpSpPr>
            <p:cNvPr id="4" name="组合 48">
              <a:extLst>
                <a:ext uri="{FF2B5EF4-FFF2-40B4-BE49-F238E27FC236}">
                  <a16:creationId xmlns:a16="http://schemas.microsoft.com/office/drawing/2014/main" id="{7DD67372-F585-4AF4-B952-C33A295CE173}"/>
                </a:ext>
              </a:extLst>
            </p:cNvPr>
            <p:cNvGrpSpPr/>
            <p:nvPr/>
          </p:nvGrpSpPr>
          <p:grpSpPr>
            <a:xfrm>
              <a:off x="223520" y="345440"/>
              <a:ext cx="11653520" cy="1289639"/>
              <a:chOff x="2900496" y="1028113"/>
              <a:chExt cx="6336001" cy="3420001"/>
            </a:xfrm>
          </p:grpSpPr>
          <p:sp>
            <p:nvSpPr>
              <p:cNvPr id="6" name="任意多边形: 形状 45">
                <a:extLst>
                  <a:ext uri="{FF2B5EF4-FFF2-40B4-BE49-F238E27FC236}">
                    <a16:creationId xmlns:a16="http://schemas.microsoft.com/office/drawing/2014/main" id="{08EEA430-0067-403F-88FC-3C260CF58FD1}"/>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任意多边形: 形状 44">
                <a:extLst>
                  <a:ext uri="{FF2B5EF4-FFF2-40B4-BE49-F238E27FC236}">
                    <a16:creationId xmlns:a16="http://schemas.microsoft.com/office/drawing/2014/main" id="{E9B8BD47-095D-4AA2-A2FB-A1306242A1D3}"/>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5" name="TextBox 4">
              <a:extLst>
                <a:ext uri="{FF2B5EF4-FFF2-40B4-BE49-F238E27FC236}">
                  <a16:creationId xmlns:a16="http://schemas.microsoft.com/office/drawing/2014/main" id="{9855C349-BE6F-4089-866D-76D66EE35D63}"/>
                </a:ext>
              </a:extLst>
            </p:cNvPr>
            <p:cNvSpPr txBox="1"/>
            <p:nvPr/>
          </p:nvSpPr>
          <p:spPr>
            <a:xfrm>
              <a:off x="561520" y="451650"/>
              <a:ext cx="11272159" cy="781339"/>
            </a:xfrm>
            <a:prstGeom prst="rect">
              <a:avLst/>
            </a:prstGeom>
            <a:noFill/>
          </p:spPr>
          <p:txBody>
            <a:bodyPr wrap="square" rtlCol="0">
              <a:spAutoFit/>
            </a:bodyPr>
            <a:lstStyle/>
            <a:p>
              <a:pPr algn="ctr"/>
              <a:r>
                <a:rPr lang="vi-VN" sz="4400" dirty="0">
                  <a:solidFill>
                    <a:srgbClr val="002060"/>
                  </a:solidFill>
                  <a:latin typeface="Arial" panose="020B0604020202020204" pitchFamily="34" charset="0"/>
                  <a:cs typeface="Arial" panose="020B0604020202020204" pitchFamily="34" charset="0"/>
                </a:rPr>
                <a:t>Kết luận</a:t>
              </a:r>
              <a:endParaRPr lang="en-US" sz="4400" dirty="0">
                <a:solidFill>
                  <a:srgbClr val="002060"/>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B0A28D23-4DED-44A4-8689-C24641B26D86}"/>
              </a:ext>
            </a:extLst>
          </p:cNvPr>
          <p:cNvSpPr txBox="1"/>
          <p:nvPr/>
        </p:nvSpPr>
        <p:spPr>
          <a:xfrm>
            <a:off x="2108469" y="1604131"/>
            <a:ext cx="7764863"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err="1">
                <a:solidFill>
                  <a:srgbClr val="FF0000"/>
                </a:solidFill>
                <a:latin typeface="Arial" panose="020B0604020202020204" pitchFamily="34" charset="0"/>
                <a:cs typeface="Arial" panose="020B0604020202020204" pitchFamily="34" charset="0"/>
              </a:rPr>
              <a:t>Bật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tivi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dụng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nút</a:t>
            </a:r>
            <a:r>
              <a:rPr lang="en-US" sz="3200" b="1" dirty="0">
                <a:solidFill>
                  <a:srgbClr val="FF0000"/>
                </a:solidFill>
                <a:latin typeface="Arial" panose="020B0604020202020204" pitchFamily="34" charset="0"/>
                <a:cs typeface="Arial" panose="020B0604020202020204" pitchFamily="34" charset="0"/>
              </a:rPr>
              <a:t> ON/OFF</a:t>
            </a:r>
          </a:p>
        </p:txBody>
      </p:sp>
      <p:sp>
        <p:nvSpPr>
          <p:cNvPr id="14" name="TextBox 13">
            <a:extLst>
              <a:ext uri="{FF2B5EF4-FFF2-40B4-BE49-F238E27FC236}">
                <a16:creationId xmlns:a16="http://schemas.microsoft.com/office/drawing/2014/main" id="{B0A28D23-4DED-44A4-8689-C24641B26D86}"/>
              </a:ext>
            </a:extLst>
          </p:cNvPr>
          <p:cNvSpPr txBox="1"/>
          <p:nvPr/>
        </p:nvSpPr>
        <p:spPr>
          <a:xfrm>
            <a:off x="2026788" y="2391398"/>
            <a:ext cx="7764863"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err="1">
                <a:solidFill>
                  <a:srgbClr val="FF0000"/>
                </a:solidFill>
                <a:latin typeface="Arial" panose="020B0604020202020204" pitchFamily="34" charset="0"/>
                <a:cs typeface="Arial" panose="020B0604020202020204" pitchFamily="34" charset="0"/>
              </a:rPr>
              <a:t>Tắt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tivi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dụng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nút</a:t>
            </a:r>
            <a:r>
              <a:rPr lang="en-US" sz="3200" b="1" dirty="0">
                <a:solidFill>
                  <a:srgbClr val="FF0000"/>
                </a:solidFill>
                <a:latin typeface="Arial" panose="020B0604020202020204" pitchFamily="34" charset="0"/>
                <a:cs typeface="Arial" panose="020B0604020202020204" pitchFamily="34" charset="0"/>
              </a:rPr>
              <a:t> ON/OFF</a:t>
            </a:r>
          </a:p>
        </p:txBody>
      </p:sp>
      <p:sp>
        <p:nvSpPr>
          <p:cNvPr id="15" name="TextBox 14">
            <a:extLst>
              <a:ext uri="{FF2B5EF4-FFF2-40B4-BE49-F238E27FC236}">
                <a16:creationId xmlns:a16="http://schemas.microsoft.com/office/drawing/2014/main" id="{B0A28D23-4DED-44A4-8689-C24641B26D86}"/>
              </a:ext>
            </a:extLst>
          </p:cNvPr>
          <p:cNvSpPr txBox="1"/>
          <p:nvPr/>
        </p:nvSpPr>
        <p:spPr>
          <a:xfrm>
            <a:off x="1990048" y="3073267"/>
            <a:ext cx="7764863"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err="1">
                <a:solidFill>
                  <a:srgbClr val="FF0000"/>
                </a:solidFill>
                <a:latin typeface="Arial" panose="020B0604020202020204" pitchFamily="34" charset="0"/>
                <a:cs typeface="Arial" panose="020B0604020202020204" pitchFamily="34" charset="0"/>
              </a:rPr>
              <a:t>Sử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dụng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nút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điều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chỉnh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âm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lượng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để</a:t>
            </a:r>
            <a:r>
              <a:rPr lang="en-US" sz="3200" b="1" dirty="0">
                <a:solidFill>
                  <a:srgbClr val="FF0000"/>
                </a:solidFill>
                <a:latin typeface="Arial" panose="020B0604020202020204" pitchFamily="34" charset="0"/>
                <a:cs typeface="Arial" panose="020B0604020202020204" pitchFamily="34" charset="0"/>
              </a:rPr>
              <a:t> tang </a:t>
            </a:r>
            <a:r>
              <a:rPr lang="en-US" sz="3200" b="1" dirty="0" err="1">
                <a:solidFill>
                  <a:srgbClr val="FF0000"/>
                </a:solidFill>
                <a:latin typeface="Arial" panose="020B0604020202020204" pitchFamily="34" charset="0"/>
                <a:cs typeface="Arial" panose="020B0604020202020204" pitchFamily="34" charset="0"/>
              </a:rPr>
              <a:t>giảm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âm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lượng</a:t>
            </a:r>
            <a:endParaRPr lang="en-US" sz="3200" b="1"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A28D23-4DED-44A4-8689-C24641B26D86}"/>
              </a:ext>
            </a:extLst>
          </p:cNvPr>
          <p:cNvSpPr txBox="1"/>
          <p:nvPr/>
        </p:nvSpPr>
        <p:spPr>
          <a:xfrm>
            <a:off x="1990047" y="4330146"/>
            <a:ext cx="7764863"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err="1">
                <a:solidFill>
                  <a:srgbClr val="FF0000"/>
                </a:solidFill>
                <a:latin typeface="Arial" panose="020B0604020202020204" pitchFamily="34" charset="0"/>
                <a:cs typeface="Arial" panose="020B0604020202020204" pitchFamily="34" charset="0"/>
              </a:rPr>
              <a:t>Điều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chỉnh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kênh</a:t>
            </a:r>
            <a:r>
              <a:rPr lang="en-US" sz="3200" b="1" dirty="0">
                <a:solidFill>
                  <a:srgbClr val="FF0000"/>
                </a:solidFill>
                <a:latin typeface="Arial" panose="020B0604020202020204" pitchFamily="34" charset="0"/>
                <a:cs typeface="Arial" panose="020B0604020202020204" pitchFamily="34" charset="0"/>
              </a:rPr>
              <a:t>:</a:t>
            </a:r>
          </a:p>
          <a:p>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Cách</a:t>
            </a:r>
            <a:r>
              <a:rPr lang="en-US" sz="3200" b="1" dirty="0">
                <a:solidFill>
                  <a:srgbClr val="FF0000"/>
                </a:solidFill>
                <a:latin typeface="Arial" panose="020B0604020202020204" pitchFamily="34" charset="0"/>
                <a:cs typeface="Arial" panose="020B0604020202020204" pitchFamily="34" charset="0"/>
              </a:rPr>
              <a:t> 1: </a:t>
            </a:r>
            <a:r>
              <a:rPr lang="en-US" sz="3200" b="1" dirty="0" err="1">
                <a:solidFill>
                  <a:srgbClr val="FF0000"/>
                </a:solidFill>
                <a:latin typeface="Arial" panose="020B0604020202020204" pitchFamily="34" charset="0"/>
                <a:cs typeface="Arial" panose="020B0604020202020204" pitchFamily="34" charset="0"/>
              </a:rPr>
              <a:t>Sử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dụng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phím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số</a:t>
            </a:r>
            <a:endParaRPr lang="en-US" sz="3200" b="1" dirty="0">
              <a:solidFill>
                <a:srgbClr val="FF0000"/>
              </a:solidFill>
              <a:latin typeface="Arial" panose="020B0604020202020204" pitchFamily="34" charset="0"/>
              <a:cs typeface="Arial" panose="020B0604020202020204" pitchFamily="34" charset="0"/>
            </a:endParaRPr>
          </a:p>
          <a:p>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Cách</a:t>
            </a:r>
            <a:r>
              <a:rPr lang="en-US" sz="3200" b="1" dirty="0">
                <a:solidFill>
                  <a:srgbClr val="FF0000"/>
                </a:solidFill>
                <a:latin typeface="Arial" panose="020B0604020202020204" pitchFamily="34" charset="0"/>
                <a:cs typeface="Arial" panose="020B0604020202020204" pitchFamily="34" charset="0"/>
              </a:rPr>
              <a:t> 2: </a:t>
            </a:r>
            <a:r>
              <a:rPr lang="en-US" sz="3200" b="1" dirty="0" err="1">
                <a:solidFill>
                  <a:srgbClr val="FF0000"/>
                </a:solidFill>
                <a:latin typeface="Arial" panose="020B0604020202020204" pitchFamily="34" charset="0"/>
                <a:cs typeface="Arial" panose="020B0604020202020204" pitchFamily="34" charset="0"/>
              </a:rPr>
              <a:t>Sử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dụng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nút</a:t>
            </a:r>
            <a:r>
              <a:rPr lang="en-US" sz="3200" b="1" dirty="0">
                <a:solidFill>
                  <a:srgbClr val="FF0000"/>
                </a:solidFill>
                <a:latin typeface="Arial" panose="020B0604020202020204" pitchFamily="34" charset="0"/>
                <a:cs typeface="Arial" panose="020B0604020202020204" pitchFamily="34" charset="0"/>
              </a:rPr>
              <a:t> P</a:t>
            </a:r>
          </a:p>
        </p:txBody>
      </p:sp>
    </p:spTree>
    <p:extLst>
      <p:ext uri="{BB962C8B-B14F-4D97-AF65-F5344CB8AC3E}">
        <p14:creationId xmlns:p14="http://schemas.microsoft.com/office/powerpoint/2010/main" val="85365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379</Words>
  <Application>Microsoft Macintosh PowerPoint</Application>
  <PresentationFormat>Widescreen</PresentationFormat>
  <Paragraphs>41</Paragraphs>
  <Slides>18</Slides>
  <Notes>9</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等线</vt:lpstr>
      <vt:lpstr>等线 Light</vt:lpstr>
      <vt:lpstr>Arial</vt:lpstr>
      <vt:lpstr>Calibri</vt:lpstr>
      <vt:lpstr>Georgia</vt:lpstr>
      <vt:lpstr>Josefin Sans Bold</vt:lpstr>
      <vt:lpstr>Times New Roman</vt:lpstr>
      <vt:lpstr>UTM Cookies</vt:lpstr>
      <vt:lpstr>Office 主题​​</vt:lpstr>
      <vt:lpstr>1_Office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Office User</cp:lastModifiedBy>
  <cp:revision>28</cp:revision>
  <dcterms:created xsi:type="dcterms:W3CDTF">2022-07-22T00:57:10Z</dcterms:created>
  <dcterms:modified xsi:type="dcterms:W3CDTF">2022-12-13T03:50:29Z</dcterms:modified>
</cp:coreProperties>
</file>