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2" r:id="rId2"/>
    <p:sldId id="509" r:id="rId3"/>
    <p:sldId id="516" r:id="rId4"/>
    <p:sldId id="520" r:id="rId5"/>
    <p:sldId id="282" r:id="rId6"/>
    <p:sldId id="517" r:id="rId7"/>
    <p:sldId id="375" r:id="rId8"/>
    <p:sldId id="515" r:id="rId9"/>
    <p:sldId id="518" r:id="rId10"/>
    <p:sldId id="521" r:id="rId11"/>
    <p:sldId id="514" r:id="rId12"/>
    <p:sldId id="5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3" y="3136958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740649"/>
            <a:ext cx="4906376" cy="2705181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59120" y="4287246"/>
            <a:ext cx="3773430" cy="27051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842352" y="410906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2943647" y="4754685"/>
            <a:ext cx="62362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Thị Thúy</a:t>
            </a:r>
            <a:endParaRPr lang="en-US" sz="38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01100-0E06-40B3-8BC6-AA906B44D469}"/>
              </a:ext>
            </a:extLst>
          </p:cNvPr>
          <p:cNvSpPr/>
          <p:nvPr/>
        </p:nvSpPr>
        <p:spPr>
          <a:xfrm>
            <a:off x="1832034" y="1510019"/>
            <a:ext cx="90091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VIỆT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695D-A5D3-4199-8682-6E984064FA2C}"/>
              </a:ext>
            </a:extLst>
          </p:cNvPr>
          <p:cNvSpPr txBox="1"/>
          <p:nvPr/>
        </p:nvSpPr>
        <p:spPr>
          <a:xfrm>
            <a:off x="5018660" y="3417482"/>
            <a:ext cx="263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7">
            <a:extLst>
              <a:ext uri="{FF2B5EF4-FFF2-40B4-BE49-F238E27FC236}">
                <a16:creationId xmlns:a16="http://schemas.microsoft.com/office/drawing/2014/main" id="{004F6F8E-F4F6-D916-CBD0-8D3CE2FBF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7444" y="-10834"/>
            <a:ext cx="12209444" cy="13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1377963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202266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59063" y="142973"/>
            <a:ext cx="61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531567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55848" y="2777625"/>
            <a:ext cx="10186081" cy="1027773"/>
            <a:chOff x="752655" y="2065203"/>
            <a:chExt cx="10186081" cy="10277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33656" y="21388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142142" y="4320580"/>
            <a:ext cx="10210371" cy="1140500"/>
            <a:chOff x="778314" y="3315253"/>
            <a:chExt cx="10210371" cy="1140500"/>
          </a:xfrm>
        </p:grpSpPr>
        <p:grpSp>
          <p:nvGrpSpPr>
            <p:cNvPr id="35" name="Group 34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37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8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39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l/n;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4848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33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1377963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202266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59063" y="142973"/>
            <a:ext cx="61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531567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55848" y="2777625"/>
            <a:ext cx="10186081" cy="1027773"/>
            <a:chOff x="752655" y="2065203"/>
            <a:chExt cx="10186081" cy="10277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33656" y="21388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142142" y="4320580"/>
            <a:ext cx="10210371" cy="1140500"/>
            <a:chOff x="778314" y="3315253"/>
            <a:chExt cx="10210371" cy="1140500"/>
          </a:xfrm>
        </p:grpSpPr>
        <p:grpSp>
          <p:nvGrpSpPr>
            <p:cNvPr id="35" name="Group 34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37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8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39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l/n;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374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07721" y="2189521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06909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656442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hau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3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384463"/>
            <a:ext cx="12651740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583372" y="2465554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737946" y="1113381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2547919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0" y="60589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710358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718366" y="1539594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7359036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7351802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ao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481091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442594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383</Words>
  <Application>Microsoft Office PowerPoint</Application>
  <PresentationFormat>Widescreen</PresentationFormat>
  <Paragraphs>58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HP001 4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30</cp:revision>
  <dcterms:created xsi:type="dcterms:W3CDTF">2021-07-20T01:55:21Z</dcterms:created>
  <dcterms:modified xsi:type="dcterms:W3CDTF">2022-12-09T00:53:52Z</dcterms:modified>
</cp:coreProperties>
</file>