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272" r:id="rId2"/>
    <p:sldId id="325" r:id="rId3"/>
    <p:sldId id="324" r:id="rId4"/>
    <p:sldId id="273" r:id="rId5"/>
    <p:sldId id="274" r:id="rId6"/>
    <p:sldId id="275" r:id="rId7"/>
    <p:sldId id="314" r:id="rId8"/>
    <p:sldId id="315" r:id="rId9"/>
    <p:sldId id="316" r:id="rId10"/>
    <p:sldId id="309" r:id="rId11"/>
    <p:sldId id="318" r:id="rId12"/>
    <p:sldId id="319" r:id="rId13"/>
    <p:sldId id="320" r:id="rId14"/>
    <p:sldId id="321" r:id="rId15"/>
    <p:sldId id="322" r:id="rId16"/>
    <p:sldId id="317" r:id="rId17"/>
    <p:sldId id="323" r:id="rId18"/>
    <p:sldId id="326" r:id="rId19"/>
    <p:sldId id="270" r:id="rId20"/>
  </p:sldIdLst>
  <p:sldSz cx="12192000" cy="6858000"/>
  <p:notesSz cx="6858000" cy="9144000"/>
  <p:embeddedFontLst>
    <p:embeddedFont>
      <p:font typeface="Itim" panose="020B0604020202020204" charset="0"/>
      <p:regular r:id="rId22"/>
    </p:embeddedFont>
    <p:embeddedFont>
      <p:font typeface="#9Slide05 Phobia" panose="020B0604020202020204" charset="0"/>
      <p:regular r:id="rId23"/>
    </p:embeddedFont>
    <p:embeddedFont>
      <p:font typeface="SVN-Shintia Script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21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FEACA-C71F-4088-B121-C0D427F783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2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FEACA-C71F-4088-B121-C0D427F783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58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FEACA-C71F-4088-B121-C0D427F783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6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244" y="662474"/>
            <a:ext cx="931854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TOÁN 3</a:t>
            </a:r>
          </a:p>
          <a:p>
            <a:pPr algn="l"/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4215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algn="l"/>
            <a:endParaRPr lang="en-US" sz="4000" b="1" dirty="0">
              <a:solidFill>
                <a:srgbClr val="4215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Thực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hành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8A782-2653-C7CA-362F-56E571A3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5" y="2166709"/>
            <a:ext cx="12034855" cy="36504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B69-AD07-7464-7479-727E8E792C2F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E6879B21-CC2C-B0D3-6770-7BA1FE4D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8554B-A7DA-6D54-D2C3-0A1FF7C022B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6393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DA5CE432-101C-962D-34CB-EA181F0394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B1B26-60BA-57FA-01AB-D05424DB96A4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5083C-9E06-51E8-1060-0368287D1BA3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C25F8B-D0F9-D9B3-A1D9-31D231370E7D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FC3048-7F46-2C1D-285E-BB3B297887A2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C37305-E332-1B33-24A6-67D7263F0055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789FCB-CADF-688C-F0D9-6C90710035F6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34825B-1A66-8B8A-2AA0-11F0BFEE89F3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AD199E-225F-8FA3-9003-B4ACC5DBB29D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76FE3A-1261-0A4A-DD0F-043DC255A71B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1D868A-EA42-E2CF-2CE9-53176CD19767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CD8D5-D8EF-ED46-85AE-34EF49F1394B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FC8335-F482-4F56-B326-FFBB8E43B4F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494B6D-5C5D-C693-1D7D-102BA6639D5C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1FFAA68-DDBE-428D-F884-28512D522BAB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BF3C74-68AE-7FBE-29F1-69C348420FD0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C6BFF8-20E5-D1DB-30FA-BFE045EAACD9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7F152C-79E4-01B1-0BC1-0B9ADE4830B0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6D501F-8210-1B5D-DA51-18AAB17AE0B0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C3CF8C-1715-54A7-C23D-D2E743997486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AD34D-7B18-467B-23E2-6942792CBA3E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F0CC7E-3BA7-DF5D-4614-1F3023670CF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E1E7F90-E6F2-6371-B69B-CA423E02471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D7849CB-30A4-3638-D0A0-CE3380B7A371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53DC80-42B8-B0BD-84A1-C6DF6B88935C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2CB7F95-93B7-1D82-BC13-91E7D9C7A292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87447F8-5CBA-30C4-EAB0-41368A8DE41A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B94916-AC16-722E-ABD5-8978905AB1D4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974E0EE-7A47-4399-3FBA-BF700DBB71BE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D28DCB3-F862-1EF6-8518-4C66CF712902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FC4CF1F-D30E-1882-2B3A-2C0BE4BA1757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A9F8E6-1326-1A0B-72D6-E05C562B3855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55612-2F4E-0BF4-5C33-DD66CF10BFD1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AEE88C3-4545-B55B-07D6-92394DEFDFE6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72E2E4-6F93-F210-7AE1-17958CAE60C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BE3C45-AE84-3DE1-FE55-30D3BBDB1BC2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68DE491-A57D-1883-9895-2128BF8A0339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107E722-EC88-F8AA-DACC-B622F9112C36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E27A9CB-20D7-E1D9-D264-783C6D5FE3CD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1E25D45B-7F82-C700-E7B2-9CE4119E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5A73AB5-40EA-2718-B257-3C4BF5C0952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F50F626F-14F1-265C-7D71-ADC1A698A3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2AEF0B-EB21-C058-97EE-96FA5E8609B7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0E060-8378-72F0-E7A9-83A815200C18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EB5C9-4E3F-AE27-7C67-97F0BF4465E7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6B12F-06EC-8AF0-3E97-E5DE3D884A86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FA33B7-D65E-CAEF-99CA-8D6D5ADD05DB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79D481-55F5-D700-7A7D-41157567054E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88F75F-B157-0D29-D24A-3386A3176F01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21758F-A410-1207-ABD4-B2D4DF575BB2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48B77D-C9CD-3063-D9E9-C1BF64078023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4CCB07-C730-1C6A-8525-0C534143B231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94A89F-D3FC-19C7-D149-C4303951FE9E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4B162D6-199C-6DA3-6B5B-D1BA21E30D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4D2FCF-EFB4-6D1F-D8BF-813E53A2C075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4694CCF-8D80-F9F7-34AE-A045F9833FF0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4EE2BB-5ACA-18AD-6A0F-BB842617AD72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A9D0DF-9FF5-691C-7B92-734DDEEDEC4B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BF437C-4A5D-EE9B-05CE-7906B0BCF7E3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E555DC-C1BF-BAA4-F758-E6E9563580B2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42A142-94D8-60CA-B9F3-53422FC93574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735C64-0F2B-2260-8A6B-732B4D38AB64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26E651-AE46-F7BA-1540-9B65564951C5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7F7936F-2386-AC11-53B5-0D81C21D5F5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B78CFA4-E4F5-3B13-387F-37B515CE37C7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C7DDE8-589A-F02E-CB2F-3B126E11CD92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41B32F-AB05-1F85-D091-ECEC117BE467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F50B3F-B086-97F3-63B5-B59FE4374086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9B98B54-97C1-C253-EE75-F110128FEEAB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5D7C72-3D0F-EE51-C39A-205EF77660B2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D77B28-740E-CCCA-68ED-06734BB81960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A66A80D-E959-1748-E1ED-834B3091D65F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879460-639C-9D36-F653-CFF76BCED759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8778C1-B118-8819-37D7-F63E0C486184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FFE4E64-919E-F06B-B1C0-333C7444D20A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40CFE8-41E4-0BAC-C8A3-78524FA4F6B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04CE04C-01BD-2342-6A91-EF7A6B0C0171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7AB868C-983A-090E-280A-8C68173C3BFE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71C0AE1-A0D1-F6F2-2076-684E469FFCCC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91A407-5360-5F23-1E98-771D7C083CB0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49C0DB07-1AE1-5BA6-C438-27866BCC4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95A27FA-F36E-0B0C-5B9D-D5714844F323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2F382E59-B7D5-875C-DC0D-79D08ACAA6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AA06088-D43A-44FA-7BF4-7946E6304B56}"/>
              </a:ext>
            </a:extLst>
          </p:cNvPr>
          <p:cNvGrpSpPr/>
          <p:nvPr/>
        </p:nvGrpSpPr>
        <p:grpSpPr>
          <a:xfrm>
            <a:off x="406665" y="0"/>
            <a:ext cx="1371600" cy="1371600"/>
            <a:chOff x="856628" y="879472"/>
            <a:chExt cx="1554480" cy="1554480"/>
          </a:xfrm>
        </p:grpSpPr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EB9B92AD-74D0-F5EA-265B-D2E21263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AF5550-B17E-067C-D650-3F19B94D61FB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D3EB267-3BB6-A2A8-8864-B8A4694B7685}"/>
              </a:ext>
            </a:extLst>
          </p:cNvPr>
          <p:cNvSpPr txBox="1"/>
          <p:nvPr/>
        </p:nvSpPr>
        <p:spPr>
          <a:xfrm>
            <a:off x="2129222" y="474608"/>
            <a:ext cx="95499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354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,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mỗi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6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quả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.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Hỏi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cửa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hàng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đóng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được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bao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nhiêu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như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vậy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?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9FCFD5-7F7E-C5DD-31E3-B6A341C57C99}"/>
              </a:ext>
            </a:extLst>
          </p:cNvPr>
          <p:cNvSpPr txBox="1"/>
          <p:nvPr/>
        </p:nvSpPr>
        <p:spPr>
          <a:xfrm>
            <a:off x="1892528" y="3599631"/>
            <a:ext cx="909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61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9C3169-E261-880D-92C6-7BC21B0E960E}"/>
              </a:ext>
            </a:extLst>
          </p:cNvPr>
          <p:cNvSpPr txBox="1"/>
          <p:nvPr/>
        </p:nvSpPr>
        <p:spPr>
          <a:xfrm>
            <a:off x="2463740" y="4399152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354 : 6 = 59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022F5AB-A825-D542-CC21-9730A5FBBE82}"/>
              </a:ext>
            </a:extLst>
          </p:cNvPr>
          <p:cNvSpPr txBox="1"/>
          <p:nvPr/>
        </p:nvSpPr>
        <p:spPr>
          <a:xfrm>
            <a:off x="3302682" y="5107038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59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27C76E-DA1E-958A-1666-F3B86FB2C82D}"/>
              </a:ext>
            </a:extLst>
          </p:cNvPr>
          <p:cNvSpPr txBox="1"/>
          <p:nvPr/>
        </p:nvSpPr>
        <p:spPr>
          <a:xfrm>
            <a:off x="4849309" y="303348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954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1FAF7-2637-B00A-C6C1-0BFCD05D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13" y="0"/>
            <a:ext cx="1005728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86130E-6117-FB0D-F8D0-E31449F4CA68}"/>
              </a:ext>
            </a:extLst>
          </p:cNvPr>
          <p:cNvGrpSpPr/>
          <p:nvPr/>
        </p:nvGrpSpPr>
        <p:grpSpPr>
          <a:xfrm>
            <a:off x="223785" y="1"/>
            <a:ext cx="976365" cy="1028700"/>
            <a:chOff x="856628" y="879472"/>
            <a:chExt cx="1554480" cy="1554480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CC768DF1-C352-FA7D-07FC-2FDA2AF5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EB91D-F291-6ECD-C54E-5538FDC0C4B9}"/>
                </a:ext>
              </a:extLst>
            </p:cNvPr>
            <p:cNvSpPr txBox="1"/>
            <p:nvPr/>
          </p:nvSpPr>
          <p:spPr>
            <a:xfrm>
              <a:off x="1499306" y="1189452"/>
              <a:ext cx="492186" cy="77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0F90D-EB7F-C595-9CD7-900BC916F2EC}"/>
              </a:ext>
            </a:extLst>
          </p:cNvPr>
          <p:cNvGrpSpPr/>
          <p:nvPr/>
        </p:nvGrpSpPr>
        <p:grpSpPr>
          <a:xfrm>
            <a:off x="348936" y="2610519"/>
            <a:ext cx="1785777" cy="1636962"/>
            <a:chOff x="5021490" y="2462034"/>
            <a:chExt cx="3152954" cy="2890208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9E2C150-FA96-26ED-8C67-F0B4BE0F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A55E43-2D99-2FDE-F989-F63BA529D4D9}"/>
                </a:ext>
              </a:extLst>
            </p:cNvPr>
            <p:cNvSpPr txBox="1"/>
            <p:nvPr/>
          </p:nvSpPr>
          <p:spPr>
            <a:xfrm>
              <a:off x="5171439" y="3594462"/>
              <a:ext cx="3003005" cy="132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 LUẬN NHÓM 4</a:t>
              </a:r>
            </a:p>
          </p:txBody>
        </p:sp>
      </p:grpSp>
      <p:sp>
        <p:nvSpPr>
          <p:cNvPr id="9" name="Google Shape;3724;p12">
            <a:extLst>
              <a:ext uri="{FF2B5EF4-FFF2-40B4-BE49-F238E27FC236}">
                <a16:creationId xmlns:a16="http://schemas.microsoft.com/office/drawing/2014/main" id="{9A9069D1-C7C1-1A00-DE94-75FF20269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56478" y="12680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C6D134-AA23-E1AB-08A2-64ADB21B0582}"/>
              </a:ext>
            </a:extLst>
          </p:cNvPr>
          <p:cNvSpPr/>
          <p:nvPr/>
        </p:nvSpPr>
        <p:spPr>
          <a:xfrm>
            <a:off x="10057287" y="514351"/>
            <a:ext cx="96123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E9728D-624C-2CCF-F6BB-7D39C7854819}"/>
              </a:ext>
            </a:extLst>
          </p:cNvPr>
          <p:cNvSpPr/>
          <p:nvPr/>
        </p:nvSpPr>
        <p:spPr>
          <a:xfrm>
            <a:off x="10057287" y="21526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2EC094-EAC3-A8AF-E1E5-2C5C548FAA34}"/>
              </a:ext>
            </a:extLst>
          </p:cNvPr>
          <p:cNvSpPr/>
          <p:nvPr/>
        </p:nvSpPr>
        <p:spPr>
          <a:xfrm>
            <a:off x="9811541" y="37909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ml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7E238F-B2DC-A648-0F37-796BAEE2B0F5}"/>
              </a:ext>
            </a:extLst>
          </p:cNvPr>
          <p:cNvSpPr/>
          <p:nvPr/>
        </p:nvSpPr>
        <p:spPr>
          <a:xfrm>
            <a:off x="10057287" y="5715354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138g</a:t>
            </a:r>
          </a:p>
        </p:txBody>
      </p:sp>
    </p:spTree>
    <p:extLst>
      <p:ext uri="{BB962C8B-B14F-4D97-AF65-F5344CB8AC3E}">
        <p14:creationId xmlns:p14="http://schemas.microsoft.com/office/powerpoint/2010/main" val="171917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54032AEF-8212-AE03-30F9-8CA591437A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82114"/>
            <a:ext cx="1218946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171700" y="319198"/>
            <a:ext cx="8195309" cy="866701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3830212" y="544808"/>
              <a:ext cx="7289585" cy="788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" name="Google Shape;3646;p12">
            <a:extLst>
              <a:ext uri="{FF2B5EF4-FFF2-40B4-BE49-F238E27FC236}">
                <a16:creationId xmlns:a16="http://schemas.microsoft.com/office/drawing/2014/main" id="{38890458-A7E2-5D8F-E858-C1D92E313BD2}"/>
              </a:ext>
            </a:extLst>
          </p:cNvPr>
          <p:cNvGrpSpPr/>
          <p:nvPr/>
        </p:nvGrpSpPr>
        <p:grpSpPr>
          <a:xfrm>
            <a:off x="437212" y="72720"/>
            <a:ext cx="885892" cy="1429260"/>
            <a:chOff x="2492332" y="91439"/>
            <a:chExt cx="4146187" cy="6565863"/>
          </a:xfrm>
        </p:grpSpPr>
        <p:grpSp>
          <p:nvGrpSpPr>
            <p:cNvPr id="7" name="Google Shape;3647;p12">
              <a:extLst>
                <a:ext uri="{FF2B5EF4-FFF2-40B4-BE49-F238E27FC236}">
                  <a16:creationId xmlns:a16="http://schemas.microsoft.com/office/drawing/2014/main" id="{BA00CAF6-CAEA-8510-68A5-492A039B1F9C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9" name="Google Shape;3648;p12">
                <a:extLst>
                  <a:ext uri="{FF2B5EF4-FFF2-40B4-BE49-F238E27FC236}">
                    <a16:creationId xmlns:a16="http://schemas.microsoft.com/office/drawing/2014/main" id="{379002D9-B605-40E7-64F3-AB9F23597EA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40" name="Google Shape;3649;p12">
                <a:extLst>
                  <a:ext uri="{FF2B5EF4-FFF2-40B4-BE49-F238E27FC236}">
                    <a16:creationId xmlns:a16="http://schemas.microsoft.com/office/drawing/2014/main" id="{0CCB4EB3-822B-4414-2529-49173F67D59F}"/>
                  </a:ext>
                </a:extLst>
              </p:cNvPr>
              <p:cNvCxnSpPr>
                <a:stCxn id="39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1" name="Google Shape;3650;p12">
                <a:extLst>
                  <a:ext uri="{FF2B5EF4-FFF2-40B4-BE49-F238E27FC236}">
                    <a16:creationId xmlns:a16="http://schemas.microsoft.com/office/drawing/2014/main" id="{ECD0D8E0-56DD-5888-E7A8-CB783033710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2" name="Google Shape;3651;p12">
                <a:extLst>
                  <a:ext uri="{FF2B5EF4-FFF2-40B4-BE49-F238E27FC236}">
                    <a16:creationId xmlns:a16="http://schemas.microsoft.com/office/drawing/2014/main" id="{A17329D6-2F16-36C5-393C-9B29AFB4A51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3" name="Google Shape;3652;p12">
                <a:extLst>
                  <a:ext uri="{FF2B5EF4-FFF2-40B4-BE49-F238E27FC236}">
                    <a16:creationId xmlns:a16="http://schemas.microsoft.com/office/drawing/2014/main" id="{9B473ED5-4D1A-F671-26B6-6111AD437119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4" name="Google Shape;3653;p12">
                <a:extLst>
                  <a:ext uri="{FF2B5EF4-FFF2-40B4-BE49-F238E27FC236}">
                    <a16:creationId xmlns:a16="http://schemas.microsoft.com/office/drawing/2014/main" id="{FF5E6CFF-06B5-0A5C-D42C-72FD3131809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8" name="Google Shape;3654;p12">
              <a:extLst>
                <a:ext uri="{FF2B5EF4-FFF2-40B4-BE49-F238E27FC236}">
                  <a16:creationId xmlns:a16="http://schemas.microsoft.com/office/drawing/2014/main" id="{E724B556-651B-737A-50A3-69175F4ECA72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3" name="Google Shape;3655;p12">
                <a:extLst>
                  <a:ext uri="{FF2B5EF4-FFF2-40B4-BE49-F238E27FC236}">
                    <a16:creationId xmlns:a16="http://schemas.microsoft.com/office/drawing/2014/main" id="{C11FC567-0176-BE5B-6F0F-A1BF8D17086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4" name="Google Shape;3656;p12">
                <a:extLst>
                  <a:ext uri="{FF2B5EF4-FFF2-40B4-BE49-F238E27FC236}">
                    <a16:creationId xmlns:a16="http://schemas.microsoft.com/office/drawing/2014/main" id="{D11997AE-A2B8-0120-A15F-7995055A7117}"/>
                  </a:ext>
                </a:extLst>
              </p:cNvPr>
              <p:cNvCxnSpPr>
                <a:stCxn id="3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" name="Google Shape;3657;p12">
                <a:extLst>
                  <a:ext uri="{FF2B5EF4-FFF2-40B4-BE49-F238E27FC236}">
                    <a16:creationId xmlns:a16="http://schemas.microsoft.com/office/drawing/2014/main" id="{F5D32498-0602-AD26-3405-B8144A30312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" name="Google Shape;3658;p12">
                <a:extLst>
                  <a:ext uri="{FF2B5EF4-FFF2-40B4-BE49-F238E27FC236}">
                    <a16:creationId xmlns:a16="http://schemas.microsoft.com/office/drawing/2014/main" id="{F7BCFC6B-0B47-077A-15EB-076CBE68B4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" name="Google Shape;3659;p12">
                <a:extLst>
                  <a:ext uri="{FF2B5EF4-FFF2-40B4-BE49-F238E27FC236}">
                    <a16:creationId xmlns:a16="http://schemas.microsoft.com/office/drawing/2014/main" id="{5D055EAC-D768-0385-40D6-A414FD6DED27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8" name="Google Shape;3660;p12">
                <a:extLst>
                  <a:ext uri="{FF2B5EF4-FFF2-40B4-BE49-F238E27FC236}">
                    <a16:creationId xmlns:a16="http://schemas.microsoft.com/office/drawing/2014/main" id="{709A32AA-5255-F1E6-8665-883F8D3F4271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9" name="Google Shape;3661;p12">
              <a:extLst>
                <a:ext uri="{FF2B5EF4-FFF2-40B4-BE49-F238E27FC236}">
                  <a16:creationId xmlns:a16="http://schemas.microsoft.com/office/drawing/2014/main" id="{06B2C7EB-5980-0BD1-5285-88BCF4343B72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1" name="Google Shape;3662;p12">
                <a:extLst>
                  <a:ext uri="{FF2B5EF4-FFF2-40B4-BE49-F238E27FC236}">
                    <a16:creationId xmlns:a16="http://schemas.microsoft.com/office/drawing/2014/main" id="{835B4E1F-5845-E22C-42F4-C581E5280BFF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" name="Google Shape;3663;p12">
                <a:extLst>
                  <a:ext uri="{FF2B5EF4-FFF2-40B4-BE49-F238E27FC236}">
                    <a16:creationId xmlns:a16="http://schemas.microsoft.com/office/drawing/2014/main" id="{8EC1B9D5-0E46-C337-67AA-BC1066754A41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" name="Google Shape;3664;p12">
              <a:extLst>
                <a:ext uri="{FF2B5EF4-FFF2-40B4-BE49-F238E27FC236}">
                  <a16:creationId xmlns:a16="http://schemas.microsoft.com/office/drawing/2014/main" id="{931188D5-3572-AF80-B039-32105376F368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25" name="Google Shape;3665;p12">
                <a:extLst>
                  <a:ext uri="{FF2B5EF4-FFF2-40B4-BE49-F238E27FC236}">
                    <a16:creationId xmlns:a16="http://schemas.microsoft.com/office/drawing/2014/main" id="{6C662A91-8E88-C39C-3710-254810B236D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6" name="Google Shape;3666;p12">
                <a:extLst>
                  <a:ext uri="{FF2B5EF4-FFF2-40B4-BE49-F238E27FC236}">
                    <a16:creationId xmlns:a16="http://schemas.microsoft.com/office/drawing/2014/main" id="{9603F5DC-AAB1-1E51-915E-8665BC4AD031}"/>
                  </a:ext>
                </a:extLst>
              </p:cNvPr>
              <p:cNvCxnSpPr>
                <a:stCxn id="2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" name="Google Shape;3667;p12">
                <a:extLst>
                  <a:ext uri="{FF2B5EF4-FFF2-40B4-BE49-F238E27FC236}">
                    <a16:creationId xmlns:a16="http://schemas.microsoft.com/office/drawing/2014/main" id="{1C6F9818-9263-D473-BF1B-2644DD61B24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8" name="Google Shape;3668;p12">
                <a:extLst>
                  <a:ext uri="{FF2B5EF4-FFF2-40B4-BE49-F238E27FC236}">
                    <a16:creationId xmlns:a16="http://schemas.microsoft.com/office/drawing/2014/main" id="{D7E01495-3C5C-F17C-DC8F-B2E31CD5154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9" name="Google Shape;3669;p12">
                <a:extLst>
                  <a:ext uri="{FF2B5EF4-FFF2-40B4-BE49-F238E27FC236}">
                    <a16:creationId xmlns:a16="http://schemas.microsoft.com/office/drawing/2014/main" id="{6980F1ED-9C42-0AB1-7B75-C8795134E0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0" name="Google Shape;3670;p12">
                <a:extLst>
                  <a:ext uri="{FF2B5EF4-FFF2-40B4-BE49-F238E27FC236}">
                    <a16:creationId xmlns:a16="http://schemas.microsoft.com/office/drawing/2014/main" id="{231027A4-4053-01A8-869B-5BA30D86C43C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1" name="Google Shape;3671;p12">
              <a:extLst>
                <a:ext uri="{FF2B5EF4-FFF2-40B4-BE49-F238E27FC236}">
                  <a16:creationId xmlns:a16="http://schemas.microsoft.com/office/drawing/2014/main" id="{EDD2D876-4268-F341-2131-1E46405CAF8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19" name="Google Shape;3672;p12">
                <a:extLst>
                  <a:ext uri="{FF2B5EF4-FFF2-40B4-BE49-F238E27FC236}">
                    <a16:creationId xmlns:a16="http://schemas.microsoft.com/office/drawing/2014/main" id="{5F17E55E-109D-4A99-D4AB-4EC405ADADB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0" name="Google Shape;3673;p12">
                <a:extLst>
                  <a:ext uri="{FF2B5EF4-FFF2-40B4-BE49-F238E27FC236}">
                    <a16:creationId xmlns:a16="http://schemas.microsoft.com/office/drawing/2014/main" id="{A1AC5BF6-9ACD-2DFF-3E9A-7EFAA5A181DA}"/>
                  </a:ext>
                </a:extLst>
              </p:cNvPr>
              <p:cNvCxnSpPr>
                <a:stCxn id="19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3674;p12">
                <a:extLst>
                  <a:ext uri="{FF2B5EF4-FFF2-40B4-BE49-F238E27FC236}">
                    <a16:creationId xmlns:a16="http://schemas.microsoft.com/office/drawing/2014/main" id="{C0E5C9A8-06E5-E17D-3CAF-BF41AA8BEA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2" name="Google Shape;3675;p12">
                <a:extLst>
                  <a:ext uri="{FF2B5EF4-FFF2-40B4-BE49-F238E27FC236}">
                    <a16:creationId xmlns:a16="http://schemas.microsoft.com/office/drawing/2014/main" id="{4D4B67F2-4689-7EED-75E0-785EE62C0D9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3" name="Google Shape;3676;p12">
                <a:extLst>
                  <a:ext uri="{FF2B5EF4-FFF2-40B4-BE49-F238E27FC236}">
                    <a16:creationId xmlns:a16="http://schemas.microsoft.com/office/drawing/2014/main" id="{9E6B7778-11EC-5E2F-E4A1-67E533A93CD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4" name="Google Shape;3677;p12">
                <a:extLst>
                  <a:ext uri="{FF2B5EF4-FFF2-40B4-BE49-F238E27FC236}">
                    <a16:creationId xmlns:a16="http://schemas.microsoft.com/office/drawing/2014/main" id="{BADDDC55-8382-1BD6-0B3A-F2E2CADFE88A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2" name="Google Shape;3678;p12">
              <a:extLst>
                <a:ext uri="{FF2B5EF4-FFF2-40B4-BE49-F238E27FC236}">
                  <a16:creationId xmlns:a16="http://schemas.microsoft.com/office/drawing/2014/main" id="{CA8AF815-2AA9-12C9-11D2-AFC09AD965D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13" name="Google Shape;3679;p12">
                <a:extLst>
                  <a:ext uri="{FF2B5EF4-FFF2-40B4-BE49-F238E27FC236}">
                    <a16:creationId xmlns:a16="http://schemas.microsoft.com/office/drawing/2014/main" id="{691DB273-1D66-6182-7C75-88F37DFAEAD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4" name="Google Shape;3680;p12">
                <a:extLst>
                  <a:ext uri="{FF2B5EF4-FFF2-40B4-BE49-F238E27FC236}">
                    <a16:creationId xmlns:a16="http://schemas.microsoft.com/office/drawing/2014/main" id="{44DBE8FE-1400-D285-4076-03B211B8A6EA}"/>
                  </a:ext>
                </a:extLst>
              </p:cNvPr>
              <p:cNvCxnSpPr>
                <a:stCxn id="1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" name="Google Shape;3681;p12">
                <a:extLst>
                  <a:ext uri="{FF2B5EF4-FFF2-40B4-BE49-F238E27FC236}">
                    <a16:creationId xmlns:a16="http://schemas.microsoft.com/office/drawing/2014/main" id="{9564EF9B-879C-B50D-A61F-1F758C5F907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6" name="Google Shape;3682;p12">
                <a:extLst>
                  <a:ext uri="{FF2B5EF4-FFF2-40B4-BE49-F238E27FC236}">
                    <a16:creationId xmlns:a16="http://schemas.microsoft.com/office/drawing/2014/main" id="{04677AC8-031A-E9A2-2F68-1FF341EBBF0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7" name="Google Shape;3683;p12">
                <a:extLst>
                  <a:ext uri="{FF2B5EF4-FFF2-40B4-BE49-F238E27FC236}">
                    <a16:creationId xmlns:a16="http://schemas.microsoft.com/office/drawing/2014/main" id="{AEF29FA8-D513-451C-007F-D8E6FBC6530B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8" name="Google Shape;3684;p12">
                <a:extLst>
                  <a:ext uri="{FF2B5EF4-FFF2-40B4-BE49-F238E27FC236}">
                    <a16:creationId xmlns:a16="http://schemas.microsoft.com/office/drawing/2014/main" id="{4BFA1C71-AF01-E26B-0327-5A658EAD66E2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45" name="Google Shape;3685;p12">
            <a:extLst>
              <a:ext uri="{FF2B5EF4-FFF2-40B4-BE49-F238E27FC236}">
                <a16:creationId xmlns:a16="http://schemas.microsoft.com/office/drawing/2014/main" id="{7F130238-0B9A-5430-F94A-903A6193DDE7}"/>
              </a:ext>
            </a:extLst>
          </p:cNvPr>
          <p:cNvGrpSpPr/>
          <p:nvPr/>
        </p:nvGrpSpPr>
        <p:grpSpPr>
          <a:xfrm>
            <a:off x="11004505" y="110184"/>
            <a:ext cx="885892" cy="1429260"/>
            <a:chOff x="2492332" y="91439"/>
            <a:chExt cx="4146187" cy="6565863"/>
          </a:xfrm>
        </p:grpSpPr>
        <p:grpSp>
          <p:nvGrpSpPr>
            <p:cNvPr id="46" name="Google Shape;3686;p12">
              <a:extLst>
                <a:ext uri="{FF2B5EF4-FFF2-40B4-BE49-F238E27FC236}">
                  <a16:creationId xmlns:a16="http://schemas.microsoft.com/office/drawing/2014/main" id="{F6C5A49D-E94C-1387-C33A-C1EB1AC73DB0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78" name="Google Shape;3687;p12">
                <a:extLst>
                  <a:ext uri="{FF2B5EF4-FFF2-40B4-BE49-F238E27FC236}">
                    <a16:creationId xmlns:a16="http://schemas.microsoft.com/office/drawing/2014/main" id="{61BE4FE3-3566-84D8-9168-9842C9F1AF4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9" name="Google Shape;3688;p12">
                <a:extLst>
                  <a:ext uri="{FF2B5EF4-FFF2-40B4-BE49-F238E27FC236}">
                    <a16:creationId xmlns:a16="http://schemas.microsoft.com/office/drawing/2014/main" id="{7D54F7FC-B4F3-14EA-16BC-96C5C426BA54}"/>
                  </a:ext>
                </a:extLst>
              </p:cNvPr>
              <p:cNvCxnSpPr>
                <a:stCxn id="78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0" name="Google Shape;3689;p12">
                <a:extLst>
                  <a:ext uri="{FF2B5EF4-FFF2-40B4-BE49-F238E27FC236}">
                    <a16:creationId xmlns:a16="http://schemas.microsoft.com/office/drawing/2014/main" id="{DF7D5B27-C7BE-C93A-95F9-0B775892F89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" name="Google Shape;3690;p12">
                <a:extLst>
                  <a:ext uri="{FF2B5EF4-FFF2-40B4-BE49-F238E27FC236}">
                    <a16:creationId xmlns:a16="http://schemas.microsoft.com/office/drawing/2014/main" id="{9A5C01E1-12D0-733C-7C3C-2DAAB1CAE50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" name="Google Shape;3691;p12">
                <a:extLst>
                  <a:ext uri="{FF2B5EF4-FFF2-40B4-BE49-F238E27FC236}">
                    <a16:creationId xmlns:a16="http://schemas.microsoft.com/office/drawing/2014/main" id="{ACF1178F-B411-2894-037D-FCC74D31A4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3" name="Google Shape;3692;p12">
                <a:extLst>
                  <a:ext uri="{FF2B5EF4-FFF2-40B4-BE49-F238E27FC236}">
                    <a16:creationId xmlns:a16="http://schemas.microsoft.com/office/drawing/2014/main" id="{6F332194-00F1-8279-732E-9CE9529F4BC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7" name="Google Shape;3693;p12">
              <a:extLst>
                <a:ext uri="{FF2B5EF4-FFF2-40B4-BE49-F238E27FC236}">
                  <a16:creationId xmlns:a16="http://schemas.microsoft.com/office/drawing/2014/main" id="{2A1C5897-D691-2274-F3B4-58E2C0B7254F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72" name="Google Shape;3694;p12">
                <a:extLst>
                  <a:ext uri="{FF2B5EF4-FFF2-40B4-BE49-F238E27FC236}">
                    <a16:creationId xmlns:a16="http://schemas.microsoft.com/office/drawing/2014/main" id="{230A7E4F-6755-4783-4844-80FCF2EDEF1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3" name="Google Shape;3695;p12">
                <a:extLst>
                  <a:ext uri="{FF2B5EF4-FFF2-40B4-BE49-F238E27FC236}">
                    <a16:creationId xmlns:a16="http://schemas.microsoft.com/office/drawing/2014/main" id="{3EF6714F-1483-A2F9-45EF-1B9615C9073F}"/>
                  </a:ext>
                </a:extLst>
              </p:cNvPr>
              <p:cNvCxnSpPr>
                <a:stCxn id="7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4" name="Google Shape;3696;p12">
                <a:extLst>
                  <a:ext uri="{FF2B5EF4-FFF2-40B4-BE49-F238E27FC236}">
                    <a16:creationId xmlns:a16="http://schemas.microsoft.com/office/drawing/2014/main" id="{849A52DE-3795-E6BF-D6BA-B432387246A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" name="Google Shape;3697;p12">
                <a:extLst>
                  <a:ext uri="{FF2B5EF4-FFF2-40B4-BE49-F238E27FC236}">
                    <a16:creationId xmlns:a16="http://schemas.microsoft.com/office/drawing/2014/main" id="{743F2EE9-4758-8418-1981-20118044D44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" name="Google Shape;3698;p12">
                <a:extLst>
                  <a:ext uri="{FF2B5EF4-FFF2-40B4-BE49-F238E27FC236}">
                    <a16:creationId xmlns:a16="http://schemas.microsoft.com/office/drawing/2014/main" id="{76A1C974-AEED-4262-BA07-D16FE734F3D2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" name="Google Shape;3699;p12">
                <a:extLst>
                  <a:ext uri="{FF2B5EF4-FFF2-40B4-BE49-F238E27FC236}">
                    <a16:creationId xmlns:a16="http://schemas.microsoft.com/office/drawing/2014/main" id="{9396C238-67DD-C8D2-CD52-958C7BAC7E4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8" name="Google Shape;3700;p12">
              <a:extLst>
                <a:ext uri="{FF2B5EF4-FFF2-40B4-BE49-F238E27FC236}">
                  <a16:creationId xmlns:a16="http://schemas.microsoft.com/office/drawing/2014/main" id="{E56C9DBD-5697-214B-99E6-E918C0174780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70" name="Google Shape;3701;p12">
                <a:extLst>
                  <a:ext uri="{FF2B5EF4-FFF2-40B4-BE49-F238E27FC236}">
                    <a16:creationId xmlns:a16="http://schemas.microsoft.com/office/drawing/2014/main" id="{49F16753-32D5-F909-4AAB-443BAD23E5E7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" name="Google Shape;3702;p12">
                <a:extLst>
                  <a:ext uri="{FF2B5EF4-FFF2-40B4-BE49-F238E27FC236}">
                    <a16:creationId xmlns:a16="http://schemas.microsoft.com/office/drawing/2014/main" id="{908544E0-9788-E494-5758-A2291A79490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9" name="Google Shape;3703;p12">
              <a:extLst>
                <a:ext uri="{FF2B5EF4-FFF2-40B4-BE49-F238E27FC236}">
                  <a16:creationId xmlns:a16="http://schemas.microsoft.com/office/drawing/2014/main" id="{1820903C-FA63-09A4-9C17-EF5FF818556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64" name="Google Shape;3704;p12">
                <a:extLst>
                  <a:ext uri="{FF2B5EF4-FFF2-40B4-BE49-F238E27FC236}">
                    <a16:creationId xmlns:a16="http://schemas.microsoft.com/office/drawing/2014/main" id="{30200961-9688-DD94-1A52-76CFB89B9AF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65" name="Google Shape;3705;p12">
                <a:extLst>
                  <a:ext uri="{FF2B5EF4-FFF2-40B4-BE49-F238E27FC236}">
                    <a16:creationId xmlns:a16="http://schemas.microsoft.com/office/drawing/2014/main" id="{A43FF14D-B111-FCBA-147A-0E2829F8C747}"/>
                  </a:ext>
                </a:extLst>
              </p:cNvPr>
              <p:cNvCxnSpPr>
                <a:stCxn id="6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6" name="Google Shape;3706;p12">
                <a:extLst>
                  <a:ext uri="{FF2B5EF4-FFF2-40B4-BE49-F238E27FC236}">
                    <a16:creationId xmlns:a16="http://schemas.microsoft.com/office/drawing/2014/main" id="{77541519-B9ED-E05A-C47E-B2DC2A30F8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" name="Google Shape;3707;p12">
                <a:extLst>
                  <a:ext uri="{FF2B5EF4-FFF2-40B4-BE49-F238E27FC236}">
                    <a16:creationId xmlns:a16="http://schemas.microsoft.com/office/drawing/2014/main" id="{E188E29C-B28C-18E0-ABE1-EAB439C10C0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" name="Google Shape;3708;p12">
                <a:extLst>
                  <a:ext uri="{FF2B5EF4-FFF2-40B4-BE49-F238E27FC236}">
                    <a16:creationId xmlns:a16="http://schemas.microsoft.com/office/drawing/2014/main" id="{AA158015-8E4E-0525-836B-68044005E2EE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" name="Google Shape;3709;p12">
                <a:extLst>
                  <a:ext uri="{FF2B5EF4-FFF2-40B4-BE49-F238E27FC236}">
                    <a16:creationId xmlns:a16="http://schemas.microsoft.com/office/drawing/2014/main" id="{60918C7D-6E86-FB59-AE22-A72E2080A80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0" name="Google Shape;3710;p12">
              <a:extLst>
                <a:ext uri="{FF2B5EF4-FFF2-40B4-BE49-F238E27FC236}">
                  <a16:creationId xmlns:a16="http://schemas.microsoft.com/office/drawing/2014/main" id="{0730B642-205E-0A12-06B9-541EEA57903F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58" name="Google Shape;3711;p12">
                <a:extLst>
                  <a:ext uri="{FF2B5EF4-FFF2-40B4-BE49-F238E27FC236}">
                    <a16:creationId xmlns:a16="http://schemas.microsoft.com/office/drawing/2014/main" id="{513734B0-1452-2D84-B613-FE09370818B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9" name="Google Shape;3712;p12">
                <a:extLst>
                  <a:ext uri="{FF2B5EF4-FFF2-40B4-BE49-F238E27FC236}">
                    <a16:creationId xmlns:a16="http://schemas.microsoft.com/office/drawing/2014/main" id="{450432D6-D828-15CE-8A0F-03981C58CC8A}"/>
                  </a:ext>
                </a:extLst>
              </p:cNvPr>
              <p:cNvCxnSpPr>
                <a:stCxn id="5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3713;p12">
                <a:extLst>
                  <a:ext uri="{FF2B5EF4-FFF2-40B4-BE49-F238E27FC236}">
                    <a16:creationId xmlns:a16="http://schemas.microsoft.com/office/drawing/2014/main" id="{70FB5104-EA19-9E21-EF83-D987C914C6E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1" name="Google Shape;3714;p12">
                <a:extLst>
                  <a:ext uri="{FF2B5EF4-FFF2-40B4-BE49-F238E27FC236}">
                    <a16:creationId xmlns:a16="http://schemas.microsoft.com/office/drawing/2014/main" id="{26E4CA70-4B00-EA82-2F83-86380CF9C16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2" name="Google Shape;3715;p12">
                <a:extLst>
                  <a:ext uri="{FF2B5EF4-FFF2-40B4-BE49-F238E27FC236}">
                    <a16:creationId xmlns:a16="http://schemas.microsoft.com/office/drawing/2014/main" id="{E0A0CB25-B0AC-EEC9-E64C-20F7B0A3EE50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3" name="Google Shape;3716;p12">
                <a:extLst>
                  <a:ext uri="{FF2B5EF4-FFF2-40B4-BE49-F238E27FC236}">
                    <a16:creationId xmlns:a16="http://schemas.microsoft.com/office/drawing/2014/main" id="{69891007-9ED5-6223-8ACE-8474B9BF6853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1" name="Google Shape;3717;p12">
              <a:extLst>
                <a:ext uri="{FF2B5EF4-FFF2-40B4-BE49-F238E27FC236}">
                  <a16:creationId xmlns:a16="http://schemas.microsoft.com/office/drawing/2014/main" id="{D6031E29-B502-7479-DBB7-5C98AF59CA0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52" name="Google Shape;3718;p12">
                <a:extLst>
                  <a:ext uri="{FF2B5EF4-FFF2-40B4-BE49-F238E27FC236}">
                    <a16:creationId xmlns:a16="http://schemas.microsoft.com/office/drawing/2014/main" id="{4C5A0ADE-0A35-35E7-92EF-60A002A4F03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3" name="Google Shape;3719;p12">
                <a:extLst>
                  <a:ext uri="{FF2B5EF4-FFF2-40B4-BE49-F238E27FC236}">
                    <a16:creationId xmlns:a16="http://schemas.microsoft.com/office/drawing/2014/main" id="{3BE1D3F8-A9CF-31AC-DBBB-B2AA5174D509}"/>
                  </a:ext>
                </a:extLst>
              </p:cNvPr>
              <p:cNvCxnSpPr>
                <a:stCxn id="5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3720;p12">
                <a:extLst>
                  <a:ext uri="{FF2B5EF4-FFF2-40B4-BE49-F238E27FC236}">
                    <a16:creationId xmlns:a16="http://schemas.microsoft.com/office/drawing/2014/main" id="{9D92558F-532F-2A1F-8ABB-F693384899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5" name="Google Shape;3721;p12">
                <a:extLst>
                  <a:ext uri="{FF2B5EF4-FFF2-40B4-BE49-F238E27FC236}">
                    <a16:creationId xmlns:a16="http://schemas.microsoft.com/office/drawing/2014/main" id="{E3263AAE-9B78-3908-2B34-84B1FFB000D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6" name="Google Shape;3722;p12">
                <a:extLst>
                  <a:ext uri="{FF2B5EF4-FFF2-40B4-BE49-F238E27FC236}">
                    <a16:creationId xmlns:a16="http://schemas.microsoft.com/office/drawing/2014/main" id="{B3CF00CC-033B-2B4A-54E5-A1FAD3E69894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7" name="Google Shape;3723;p12">
                <a:extLst>
                  <a:ext uri="{FF2B5EF4-FFF2-40B4-BE49-F238E27FC236}">
                    <a16:creationId xmlns:a16="http://schemas.microsoft.com/office/drawing/2014/main" id="{822DD46F-1DFA-6504-ACD5-A53E05D968D7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2F07EFC-2F2D-CFD2-2825-3DDB7B2751E1}"/>
              </a:ext>
            </a:extLst>
          </p:cNvPr>
          <p:cNvSpPr txBox="1"/>
          <p:nvPr/>
        </p:nvSpPr>
        <p:spPr>
          <a:xfrm>
            <a:off x="1602392" y="2578749"/>
            <a:ext cx="10531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9C5AAF-4C7A-F122-E2AC-18C06F13BE62}"/>
              </a:ext>
            </a:extLst>
          </p:cNvPr>
          <p:cNvSpPr txBox="1"/>
          <p:nvPr/>
        </p:nvSpPr>
        <p:spPr>
          <a:xfrm>
            <a:off x="3309099" y="254034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543C33-52E1-49CE-E1BF-B719B3BD156D}"/>
              </a:ext>
            </a:extLst>
          </p:cNvPr>
          <p:cNvSpPr txBox="1"/>
          <p:nvPr/>
        </p:nvSpPr>
        <p:spPr>
          <a:xfrm>
            <a:off x="3175052" y="315009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AA657D-443A-970D-AA81-6C79692678FA}"/>
              </a:ext>
            </a:extLst>
          </p:cNvPr>
          <p:cNvSpPr txBox="1"/>
          <p:nvPr/>
        </p:nvSpPr>
        <p:spPr>
          <a:xfrm>
            <a:off x="1631820" y="321868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58F99CE-BA01-0821-1515-B4B5FE4A6C6E}"/>
              </a:ext>
            </a:extLst>
          </p:cNvPr>
          <p:cNvSpPr txBox="1"/>
          <p:nvPr/>
        </p:nvSpPr>
        <p:spPr>
          <a:xfrm>
            <a:off x="1982879" y="3202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C37F13-6208-B9C0-4187-55444F20588B}"/>
              </a:ext>
            </a:extLst>
          </p:cNvPr>
          <p:cNvSpPr txBox="1"/>
          <p:nvPr/>
        </p:nvSpPr>
        <p:spPr>
          <a:xfrm>
            <a:off x="2012306" y="377862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8510DD-0FBF-BEF4-5931-863B2A3D58A7}"/>
              </a:ext>
            </a:extLst>
          </p:cNvPr>
          <p:cNvSpPr txBox="1"/>
          <p:nvPr/>
        </p:nvSpPr>
        <p:spPr>
          <a:xfrm>
            <a:off x="2393684" y="375335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A60EB2-6AA8-53BD-7ECE-FD04D52C685E}"/>
              </a:ext>
            </a:extLst>
          </p:cNvPr>
          <p:cNvSpPr txBox="1"/>
          <p:nvPr/>
        </p:nvSpPr>
        <p:spPr>
          <a:xfrm>
            <a:off x="2449266" y="44144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5471D2-EC44-05E5-F2C5-D4D8EE338B86}"/>
              </a:ext>
            </a:extLst>
          </p:cNvPr>
          <p:cNvSpPr txBox="1"/>
          <p:nvPr/>
        </p:nvSpPr>
        <p:spPr>
          <a:xfrm>
            <a:off x="3496680" y="315510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691FC1-795D-682E-F178-B8DE303DC7E4}"/>
              </a:ext>
            </a:extLst>
          </p:cNvPr>
          <p:cNvSpPr txBox="1"/>
          <p:nvPr/>
        </p:nvSpPr>
        <p:spPr>
          <a:xfrm>
            <a:off x="3830365" y="3141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A68B294-B8AD-E99B-CBFA-E66354101D3F}"/>
              </a:ext>
            </a:extLst>
          </p:cNvPr>
          <p:cNvGrpSpPr/>
          <p:nvPr/>
        </p:nvGrpSpPr>
        <p:grpSpPr>
          <a:xfrm>
            <a:off x="2872662" y="2623813"/>
            <a:ext cx="1574990" cy="1242243"/>
            <a:chOff x="7696122" y="2989573"/>
            <a:chExt cx="1574990" cy="124224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EFB084-8AEC-8BDA-DEC2-A93366A9DE9E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7386CA9-05FA-3CB9-F0E5-B898CE84181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39A412B-0F04-4CCA-8745-F695F8AD4898}"/>
              </a:ext>
            </a:extLst>
          </p:cNvPr>
          <p:cNvSpPr txBox="1"/>
          <p:nvPr/>
        </p:nvSpPr>
        <p:spPr>
          <a:xfrm>
            <a:off x="7684968" y="2612825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A6F91B-1BE7-AC18-00AE-836B627C0D18}"/>
              </a:ext>
            </a:extLst>
          </p:cNvPr>
          <p:cNvSpPr txBox="1"/>
          <p:nvPr/>
        </p:nvSpPr>
        <p:spPr>
          <a:xfrm>
            <a:off x="9391676" y="25744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01ABA7-0627-8918-7B3C-36F7991ACD8A}"/>
              </a:ext>
            </a:extLst>
          </p:cNvPr>
          <p:cNvSpPr txBox="1"/>
          <p:nvPr/>
        </p:nvSpPr>
        <p:spPr>
          <a:xfrm>
            <a:off x="9037488" y="318877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ABB7E9-48C7-4B5C-9A22-0D388030DE5C}"/>
              </a:ext>
            </a:extLst>
          </p:cNvPr>
          <p:cNvSpPr txBox="1"/>
          <p:nvPr/>
        </p:nvSpPr>
        <p:spPr>
          <a:xfrm>
            <a:off x="7714397" y="325276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E2DB29-1B78-2647-0D0A-BF9BCA71E0EF}"/>
              </a:ext>
            </a:extLst>
          </p:cNvPr>
          <p:cNvSpPr txBox="1"/>
          <p:nvPr/>
        </p:nvSpPr>
        <p:spPr>
          <a:xfrm>
            <a:off x="8092295" y="325276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6E54F7-C9CC-9EF0-CCE9-FE674B55BA45}"/>
              </a:ext>
            </a:extLst>
          </p:cNvPr>
          <p:cNvSpPr txBox="1"/>
          <p:nvPr/>
        </p:nvSpPr>
        <p:spPr>
          <a:xfrm>
            <a:off x="8437956" y="394749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8E0E637-81EC-E72C-786E-76CCFC01A002}"/>
              </a:ext>
            </a:extLst>
          </p:cNvPr>
          <p:cNvSpPr txBox="1"/>
          <p:nvPr/>
        </p:nvSpPr>
        <p:spPr>
          <a:xfrm>
            <a:off x="9359116" y="3193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0103495-F94F-9C0D-2D02-4E257FD9D121}"/>
              </a:ext>
            </a:extLst>
          </p:cNvPr>
          <p:cNvGrpSpPr/>
          <p:nvPr/>
        </p:nvGrpSpPr>
        <p:grpSpPr>
          <a:xfrm>
            <a:off x="8955239" y="2657889"/>
            <a:ext cx="1574990" cy="1242243"/>
            <a:chOff x="7696122" y="2989573"/>
            <a:chExt cx="1574990" cy="124224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409CE99-BE62-E58A-271A-AF86170F6DE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9ECE59-045D-16AD-9F8A-CB509ADB78B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37B4BD1-4E98-EA52-9EA3-F0644F609DDB}"/>
              </a:ext>
            </a:extLst>
          </p:cNvPr>
          <p:cNvSpPr/>
          <p:nvPr/>
        </p:nvSpPr>
        <p:spPr>
          <a:xfrm>
            <a:off x="2419265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ED2194E-91AB-C4BE-0F67-ADE3EC701BAF}"/>
              </a:ext>
            </a:extLst>
          </p:cNvPr>
          <p:cNvSpPr/>
          <p:nvPr/>
        </p:nvSpPr>
        <p:spPr>
          <a:xfrm>
            <a:off x="8401226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5B59D8-CE26-88C2-25E5-F877147A4EB3}"/>
              </a:ext>
            </a:extLst>
          </p:cNvPr>
          <p:cNvSpPr txBox="1"/>
          <p:nvPr/>
        </p:nvSpPr>
        <p:spPr>
          <a:xfrm>
            <a:off x="2764069" y="555324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F64D71-8B4E-05F6-4BD7-8D567AF0788A}"/>
              </a:ext>
            </a:extLst>
          </p:cNvPr>
          <p:cNvSpPr txBox="1"/>
          <p:nvPr/>
        </p:nvSpPr>
        <p:spPr>
          <a:xfrm>
            <a:off x="8738141" y="552827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90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8" grpId="0"/>
      <p:bldP spid="99" grpId="0"/>
      <p:bldP spid="100" grpId="0"/>
      <p:bldP spid="101" grpId="0"/>
      <p:bldP spid="102" grpId="0"/>
      <p:bldP spid="104" grpId="0"/>
      <p:bldP spid="106" grpId="0"/>
      <p:bldP spid="111" grpId="0" animBg="1"/>
      <p:bldP spid="112" grpId="0" animBg="1"/>
      <p:bldP spid="113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7" y="0"/>
            <a:ext cx="1218946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343608" y="1091682"/>
            <a:ext cx="87801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89068"/>
            <a:ext cx="1057158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1.Thực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2.Vận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4073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7" y="0"/>
            <a:ext cx="1218946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343608" y="1091682"/>
            <a:ext cx="87801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89068"/>
            <a:ext cx="1057158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1.Thực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2.Vận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1958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5" y="1061186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7" y="3509880"/>
            <a:ext cx="2728788" cy="2383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C75DA-7986-9EE1-65A1-38BCEF3CE9DC}"/>
              </a:ext>
            </a:extLst>
          </p:cNvPr>
          <p:cNvSpPr txBox="1"/>
          <p:nvPr/>
        </p:nvSpPr>
        <p:spPr>
          <a:xfrm>
            <a:off x="2981916" y="1735537"/>
            <a:ext cx="608294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FC6E51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rPr>
              <a:t>Toán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srgbClr val="FC6E51">
                    <a:lumMod val="60000"/>
                    <a:lumOff val="40000"/>
                  </a:srgbClr>
                </a:outerShdw>
              </a:effectLst>
              <a:uLnTx/>
              <a:uFillTx/>
              <a:latin typeface="#9Slide05 Phobia" panose="02000506000000020003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4D25C-C6CD-5E44-F1F9-0133DA233258}"/>
              </a:ext>
            </a:extLst>
          </p:cNvPr>
          <p:cNvSpPr txBox="1"/>
          <p:nvPr/>
        </p:nvSpPr>
        <p:spPr>
          <a:xfrm>
            <a:off x="2402710" y="3053467"/>
            <a:ext cx="6911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48CFAD">
                    <a:lumMod val="75000"/>
                  </a:srgbClr>
                </a:solidFill>
                <a:effectLst/>
                <a:uLnTx/>
                <a:uFillTx/>
                <a:latin typeface="SVN-Shintia Script" panose="02000804000000020003" pitchFamily="2" charset="0"/>
                <a:ea typeface="+mn-ea"/>
                <a:cs typeface="Arial" panose="020B0604020202020204" pitchFamily="34" charset="0"/>
              </a:rPr>
              <a:t> 1)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75000"/>
                </a:srgbClr>
              </a:solidFill>
              <a:effectLst/>
              <a:uLnTx/>
              <a:uFillTx/>
              <a:latin typeface="SVN-Shintia Script" panose="02000804000000020003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08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5028" y="502639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13F66F-4EDF-EC2C-B22D-97C523A6D002}"/>
              </a:ext>
            </a:extLst>
          </p:cNvPr>
          <p:cNvSpPr txBox="1"/>
          <p:nvPr/>
        </p:nvSpPr>
        <p:spPr>
          <a:xfrm>
            <a:off x="970502" y="2198221"/>
            <a:ext cx="1077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243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2					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162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4</a:t>
            </a:r>
            <a:r>
              <a:rPr lang="pt-BR" sz="40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02E142-29D2-9232-DF2A-67717726198D}"/>
              </a:ext>
            </a:extLst>
          </p:cNvPr>
          <p:cNvSpPr txBox="1"/>
          <p:nvPr/>
        </p:nvSpPr>
        <p:spPr>
          <a:xfrm>
            <a:off x="1287305" y="29649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29A86B-573C-0541-6E74-93F02299634D}"/>
              </a:ext>
            </a:extLst>
          </p:cNvPr>
          <p:cNvSpPr txBox="1"/>
          <p:nvPr/>
        </p:nvSpPr>
        <p:spPr>
          <a:xfrm>
            <a:off x="2223460" y="398061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5F6C4C-1A33-A635-7BA5-59BA6DC14062}"/>
              </a:ext>
            </a:extLst>
          </p:cNvPr>
          <p:cNvSpPr txBox="1"/>
          <p:nvPr/>
        </p:nvSpPr>
        <p:spPr>
          <a:xfrm>
            <a:off x="1365055" y="5518877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B70570-CBDD-3AE6-AE5A-BA8C4C7F3ADB}"/>
              </a:ext>
            </a:extLst>
          </p:cNvPr>
          <p:cNvCxnSpPr>
            <a:cxnSpLocks/>
          </p:cNvCxnSpPr>
          <p:nvPr/>
        </p:nvCxnSpPr>
        <p:spPr>
          <a:xfrm>
            <a:off x="1357999" y="5198903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2D77A-CFB5-FDEA-1E09-5458F5B26746}"/>
              </a:ext>
            </a:extLst>
          </p:cNvPr>
          <p:cNvGrpSpPr/>
          <p:nvPr/>
        </p:nvGrpSpPr>
        <p:grpSpPr>
          <a:xfrm rot="18947827">
            <a:off x="706741" y="3740743"/>
            <a:ext cx="479410" cy="479410"/>
            <a:chOff x="4733404" y="3020262"/>
            <a:chExt cx="479410" cy="479410"/>
          </a:xfrm>
        </p:grpSpPr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681D10FB-578E-CBF0-B9D3-510280654FC6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Minus Sign 90">
              <a:extLst>
                <a:ext uri="{FF2B5EF4-FFF2-40B4-BE49-F238E27FC236}">
                  <a16:creationId xmlns:a16="http://schemas.microsoft.com/office/drawing/2014/main" id="{7C465E09-D349-51B1-858D-6AA1556BCBAA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B5C0F15-D548-EE5B-344A-B85D5122CF12}"/>
              </a:ext>
            </a:extLst>
          </p:cNvPr>
          <p:cNvSpPr txBox="1"/>
          <p:nvPr/>
        </p:nvSpPr>
        <p:spPr>
          <a:xfrm>
            <a:off x="6553353" y="291572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DB6D80-AD5B-A177-2574-F67F9E190F95}"/>
              </a:ext>
            </a:extLst>
          </p:cNvPr>
          <p:cNvSpPr txBox="1"/>
          <p:nvPr/>
        </p:nvSpPr>
        <p:spPr>
          <a:xfrm>
            <a:off x="7489508" y="393486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DD70FC-BB78-534B-B285-C4FE0995BACF}"/>
              </a:ext>
            </a:extLst>
          </p:cNvPr>
          <p:cNvSpPr txBox="1"/>
          <p:nvPr/>
        </p:nvSpPr>
        <p:spPr>
          <a:xfrm>
            <a:off x="6631103" y="5473130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66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BCE3D29-CF71-415A-8799-60BF1DE7304C}"/>
              </a:ext>
            </a:extLst>
          </p:cNvPr>
          <p:cNvCxnSpPr>
            <a:cxnSpLocks/>
          </p:cNvCxnSpPr>
          <p:nvPr/>
        </p:nvCxnSpPr>
        <p:spPr>
          <a:xfrm>
            <a:off x="6624047" y="5153156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3A963B-0F72-F68C-005F-8BE899FA40D9}"/>
              </a:ext>
            </a:extLst>
          </p:cNvPr>
          <p:cNvGrpSpPr/>
          <p:nvPr/>
        </p:nvGrpSpPr>
        <p:grpSpPr>
          <a:xfrm rot="18947827">
            <a:off x="5972789" y="3694996"/>
            <a:ext cx="479410" cy="479410"/>
            <a:chOff x="4733404" y="3020262"/>
            <a:chExt cx="479410" cy="479410"/>
          </a:xfrm>
        </p:grpSpPr>
        <p:sp>
          <p:nvSpPr>
            <p:cNvPr id="97" name="Minus Sign 96">
              <a:extLst>
                <a:ext uri="{FF2B5EF4-FFF2-40B4-BE49-F238E27FC236}">
                  <a16:creationId xmlns:a16="http://schemas.microsoft.com/office/drawing/2014/main" id="{8419E0E3-52E0-CF62-C32E-300D0A4721D5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Minus Sign 97">
              <a:extLst>
                <a:ext uri="{FF2B5EF4-FFF2-40B4-BE49-F238E27FC236}">
                  <a16:creationId xmlns:a16="http://schemas.microsoft.com/office/drawing/2014/main" id="{A2583358-967E-5F24-032F-50A07E0685DF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C8A2A9B2-66F0-AE3A-C9C0-DC9D5DDA4D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2037" y="3931388"/>
            <a:ext cx="1034802" cy="26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Khám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phá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B8D3C-EC39-665B-EC13-CDF8EFA2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49"/>
            <a:ext cx="12192000" cy="61054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937635" y="287729"/>
            <a:ext cx="6316729" cy="929640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4395047" y="478248"/>
              <a:ext cx="6240487" cy="900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894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12981" y="189129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69749" y="1959890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379674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52765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1379672" y="315565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1769538" y="3155656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234609" y="189630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83C9E-57C8-1DE4-F1D4-31A43F8E6E4A}"/>
              </a:ext>
            </a:extLst>
          </p:cNvPr>
          <p:cNvSpPr txBox="1"/>
          <p:nvPr/>
        </p:nvSpPr>
        <p:spPr>
          <a:xfrm>
            <a:off x="3568294" y="1882985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610591" y="1365016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69748" y="131600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71245" y="124747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BEA5E-78F4-B2A1-B070-7C6C4FFA47CF}"/>
              </a:ext>
            </a:extLst>
          </p:cNvPr>
          <p:cNvSpPr txBox="1"/>
          <p:nvPr/>
        </p:nvSpPr>
        <p:spPr>
          <a:xfrm>
            <a:off x="1783150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6AB10-C403-7154-5646-04BF70FDC661}"/>
              </a:ext>
            </a:extLst>
          </p:cNvPr>
          <p:cNvSpPr txBox="1"/>
          <p:nvPr/>
        </p:nvSpPr>
        <p:spPr>
          <a:xfrm>
            <a:off x="2136315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1784203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D470B-3BE8-8520-15E3-5AD87BB541E4}"/>
              </a:ext>
            </a:extLst>
          </p:cNvPr>
          <p:cNvSpPr txBox="1"/>
          <p:nvPr/>
        </p:nvSpPr>
        <p:spPr>
          <a:xfrm>
            <a:off x="2137368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EFCB7-418D-6F47-6EAC-42493846A6DC}"/>
              </a:ext>
            </a:extLst>
          </p:cNvPr>
          <p:cNvSpPr txBox="1"/>
          <p:nvPr/>
        </p:nvSpPr>
        <p:spPr>
          <a:xfrm>
            <a:off x="1783150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ABC06-CFB8-A971-065B-2939A1A251D1}"/>
              </a:ext>
            </a:extLst>
          </p:cNvPr>
          <p:cNvSpPr txBox="1"/>
          <p:nvPr/>
        </p:nvSpPr>
        <p:spPr>
          <a:xfrm>
            <a:off x="2136315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203C3-90D7-6AF7-FAC6-8DD4F2E2B83A}"/>
              </a:ext>
            </a:extLst>
          </p:cNvPr>
          <p:cNvSpPr txBox="1"/>
          <p:nvPr/>
        </p:nvSpPr>
        <p:spPr>
          <a:xfrm>
            <a:off x="2138544" y="4923628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/>
          <p:nvPr/>
        </p:nvCxnSpPr>
        <p:spPr>
          <a:xfrm>
            <a:off x="1379672" y="2607259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/>
          <p:nvPr/>
        </p:nvCxnSpPr>
        <p:spPr>
          <a:xfrm>
            <a:off x="1405882" y="3819528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EE83B-1BA7-3F41-88D0-AEB85D6E2BBC}"/>
              </a:ext>
            </a:extLst>
          </p:cNvPr>
          <p:cNvCxnSpPr/>
          <p:nvPr/>
        </p:nvCxnSpPr>
        <p:spPr>
          <a:xfrm>
            <a:off x="1783150" y="5060182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691460" y="1616805"/>
            <a:ext cx="5561656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2;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37E278F3-2D54-199F-6416-CCB0B91955D5}"/>
              </a:ext>
            </a:extLst>
          </p:cNvPr>
          <p:cNvSpPr txBox="1"/>
          <p:nvPr/>
        </p:nvSpPr>
        <p:spPr>
          <a:xfrm>
            <a:off x="5691460" y="2767679"/>
            <a:ext cx="5561656" cy="12240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đươc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11; 11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10; 11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">
            <a:extLst>
              <a:ext uri="{FF2B5EF4-FFF2-40B4-BE49-F238E27FC236}">
                <a16:creationId xmlns:a16="http://schemas.microsoft.com/office/drawing/2014/main" id="{6FCDDF86-4820-735F-E648-83B3B1DA65E5}"/>
              </a:ext>
            </a:extLst>
          </p:cNvPr>
          <p:cNvSpPr txBox="1"/>
          <p:nvPr/>
        </p:nvSpPr>
        <p:spPr>
          <a:xfrm>
            <a:off x="5721846" y="3820910"/>
            <a:ext cx="5561656" cy="11476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6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74550" y="5634556"/>
            <a:ext cx="313250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312 : 2 = 156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5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 uiExpand="1" build="p"/>
      <p:bldP spid="30" grpId="0" uiExpand="1" build="p"/>
      <p:bldP spid="31" grpId="0" uiExpand="1" build="p"/>
      <p:bldP spid="6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01551" y="2854675"/>
            <a:ext cx="4262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58319" y="281582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702639" y="280567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41334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2122778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2122777" y="3998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199435" y="28398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526256" y="2289485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58318" y="2171943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59815" y="210341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2175583" y="4620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>
            <a:cxnSpLocks/>
          </p:cNvCxnSpPr>
          <p:nvPr/>
        </p:nvCxnSpPr>
        <p:spPr>
          <a:xfrm>
            <a:off x="1368242" y="3463198"/>
            <a:ext cx="1105593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>
            <a:cxnSpLocks/>
          </p:cNvCxnSpPr>
          <p:nvPr/>
        </p:nvCxnSpPr>
        <p:spPr>
          <a:xfrm>
            <a:off x="1394452" y="4675467"/>
            <a:ext cx="1162052" cy="138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569447" y="2289485"/>
            <a:ext cx="5853170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- 15 chia 5 được 3, viết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- 3 nhân 5 bằng 15; 15 trừ 15 bằng 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Hạ 6; 6 chia 5 được 1, viết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12577" y="5359572"/>
            <a:ext cx="432957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5 = 31 (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0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8" grpId="0"/>
      <p:bldP spid="29" grpId="0" uiExpand="1" build="p"/>
      <p:bldP spid="6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514</Words>
  <Application>Microsoft Office PowerPoint</Application>
  <PresentationFormat>Widescreen</PresentationFormat>
  <Paragraphs>161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Itim</vt:lpstr>
      <vt:lpstr>#9Slide02 Tieu de dai</vt:lpstr>
      <vt:lpstr>Times New Roman</vt:lpstr>
      <vt:lpstr>iCiel Cadena</vt:lpstr>
      <vt:lpstr>Arial</vt:lpstr>
      <vt:lpstr>#9Slide05 Phobia</vt:lpstr>
      <vt:lpstr>SVN-Shintia Script</vt:lpstr>
      <vt:lpstr>#9Slide02 Noi dung dai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Đặt tính rồi tính</vt:lpstr>
      <vt:lpstr>PowerPoint Presentation</vt:lpstr>
      <vt:lpstr>PowerPoint Presentation</vt:lpstr>
      <vt:lpstr>Đặt tính rồi tính</vt:lpstr>
      <vt:lpstr>Đặt tính rồi tính</vt:lpstr>
      <vt:lpstr>PowerPoint Presentation</vt:lpstr>
      <vt:lpstr>Tính</vt:lpstr>
      <vt:lpstr>Tính</vt:lpstr>
      <vt:lpstr>Tính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2022-07-21T01:10:23Z</dcterms:created>
  <dcterms:modified xsi:type="dcterms:W3CDTF">2022-12-14T05:55:18Z</dcterms:modified>
</cp:coreProperties>
</file>