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344" r:id="rId3"/>
    <p:sldId id="337" r:id="rId4"/>
    <p:sldId id="333" r:id="rId5"/>
    <p:sldId id="334" r:id="rId6"/>
    <p:sldId id="335" r:id="rId7"/>
    <p:sldId id="332" r:id="rId8"/>
    <p:sldId id="345" r:id="rId9"/>
    <p:sldId id="257" r:id="rId10"/>
    <p:sldId id="319" r:id="rId11"/>
    <p:sldId id="342" r:id="rId12"/>
    <p:sldId id="343" r:id="rId13"/>
    <p:sldId id="341" r:id="rId14"/>
    <p:sldId id="340" r:id="rId15"/>
    <p:sldId id="325" r:id="rId16"/>
    <p:sldId id="287" r:id="rId17"/>
    <p:sldId id="294" r:id="rId18"/>
    <p:sldId id="320" r:id="rId19"/>
    <p:sldId id="321" r:id="rId20"/>
    <p:sldId id="270" r:id="rId21"/>
    <p:sldId id="296" r:id="rId22"/>
    <p:sldId id="277" r:id="rId23"/>
    <p:sldId id="278" r:id="rId24"/>
    <p:sldId id="279" r:id="rId25"/>
    <p:sldId id="280" r:id="rId26"/>
    <p:sldId id="281" r:id="rId27"/>
    <p:sldId id="282" r:id="rId28"/>
    <p:sldId id="328" r:id="rId29"/>
    <p:sldId id="301" r:id="rId30"/>
    <p:sldId id="310" r:id="rId31"/>
    <p:sldId id="311" r:id="rId32"/>
    <p:sldId id="312" r:id="rId33"/>
    <p:sldId id="313" r:id="rId34"/>
    <p:sldId id="314" r:id="rId35"/>
    <p:sldId id="347" r:id="rId36"/>
    <p:sldId id="295" r:id="rId37"/>
    <p:sldId id="297" r:id="rId38"/>
    <p:sldId id="298" r:id="rId39"/>
    <p:sldId id="303" r:id="rId40"/>
    <p:sldId id="346" r:id="rId41"/>
    <p:sldId id="339" r:id="rId42"/>
    <p:sldId id="292" r:id="rId4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6" autoAdjust="0"/>
    <p:restoredTop sz="93631"/>
  </p:normalViewPr>
  <p:slideViewPr>
    <p:cSldViewPr>
      <p:cViewPr varScale="1">
        <p:scale>
          <a:sx n="63" d="100"/>
          <a:sy n="63" d="100"/>
        </p:scale>
        <p:origin x="1356" y="6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FC629F-BBB5-634F-BACC-47598B0E849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C310CDBF-F6B9-7D44-BAD3-D5B1641B5155}"/>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25EF9935-9944-4965-AA24-8029BFA6052B}" type="datetimeFigureOut">
              <a:rPr lang="en-US"/>
              <a:pPr>
                <a:defRPr/>
              </a:pPr>
              <a:t>1/14/2023</a:t>
            </a:fld>
            <a:endParaRPr lang="en-US"/>
          </a:p>
        </p:txBody>
      </p:sp>
      <p:sp>
        <p:nvSpPr>
          <p:cNvPr id="4" name="Slide Image Placeholder 3">
            <a:extLst>
              <a:ext uri="{FF2B5EF4-FFF2-40B4-BE49-F238E27FC236}">
                <a16:creationId xmlns:a16="http://schemas.microsoft.com/office/drawing/2014/main" id="{92916F0C-A8C1-4A4A-A63A-82A36136C70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27158CD-727D-E040-A75B-12A596ACB50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DD2C2C6-173A-C94B-A8B7-63417630228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B4F2BA9D-872F-9742-A121-69029D88577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0764DCC-9412-472D-B340-28EBF003EAD6}" type="slidenum">
              <a:rPr lang="en-US" altLang="en-US"/>
              <a:pPr>
                <a:defRPr/>
              </a:pPr>
              <a:t>‹#›</a:t>
            </a:fld>
            <a:endParaRPr lang="en-US" altLang="en-US"/>
          </a:p>
        </p:txBody>
      </p:sp>
    </p:spTree>
    <p:extLst>
      <p:ext uri="{BB962C8B-B14F-4D97-AF65-F5344CB8AC3E}">
        <p14:creationId xmlns:p14="http://schemas.microsoft.com/office/powerpoint/2010/main" val="22870984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696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B39832-919C-4C57-A413-853952A99C5D}" type="slidenum">
              <a:rPr lang="zh-CN" altLang="en-US" smtClean="0"/>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9F48B95-98DB-4E52-B749-7CB4ACD6E9BC}" type="slidenum">
              <a:rPr lang="en-US" altLang="en-US" smtClean="0">
                <a:latin typeface="Arial" panose="020B0604020202020204" pitchFamily="34" charset="0"/>
              </a:rPr>
              <a:pPr>
                <a:spcBef>
                  <a:spcPct val="0"/>
                </a:spcBef>
              </a:pPr>
              <a:t>15</a:t>
            </a:fld>
            <a:endParaRPr lang="en-US" altLang="en-US" smtClean="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DEDA31C-7400-4549-9DF6-AC676E94EF25}" type="slidenum">
              <a:rPr lang="en-US" altLang="en-US" smtClean="0">
                <a:latin typeface="Arial" panose="020B0604020202020204" pitchFamily="34" charset="0"/>
              </a:rPr>
              <a:pPr>
                <a:spcBef>
                  <a:spcPct val="0"/>
                </a:spcBef>
              </a:pPr>
              <a:t>16</a:t>
            </a:fld>
            <a:endParaRPr lang="en-US" altLang="en-US" smtClean="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4" name="灯片编号占位符 3">
            <a:extLst>
              <a:ext uri="{FF2B5EF4-FFF2-40B4-BE49-F238E27FC236}">
                <a16:creationId xmlns:a16="http://schemas.microsoft.com/office/drawing/2014/main" id="{219C6979-5807-504A-8C7D-0ACFD808DAAC}"/>
              </a:ext>
            </a:extLst>
          </p:cNvPr>
          <p:cNvSpPr>
            <a:spLocks noGrp="1"/>
          </p:cNvSpPr>
          <p:nvPr>
            <p:ph type="sldNum" sz="quarter" idx="5"/>
          </p:nvPr>
        </p:nvSpPr>
        <p:spPr/>
        <p:txBody>
          <a:bodyPr/>
          <a:lstStyle/>
          <a:p>
            <a:pPr fontAlgn="auto">
              <a:spcBef>
                <a:spcPts val="0"/>
              </a:spcBef>
              <a:spcAft>
                <a:spcPts val="0"/>
              </a:spcAft>
              <a:defRPr/>
            </a:pPr>
            <a:fld id="{F351E3C7-3464-4D75-96DE-8562E6831E08}" type="slidenum">
              <a:rPr lang="zh-CN" altLang="en-US">
                <a:solidFill>
                  <a:prstClr val="black"/>
                </a:solidFill>
                <a:latin typeface="Calibri"/>
                <a:cs typeface="+mn-cs"/>
              </a:rPr>
              <a:pPr fontAlgn="auto">
                <a:spcBef>
                  <a:spcPts val="0"/>
                </a:spcBef>
                <a:spcAft>
                  <a:spcPts val="0"/>
                </a:spcAft>
                <a:defRPr/>
              </a:pPr>
              <a:t>40</a:t>
            </a:fld>
            <a:endParaRPr lang="zh-CN" altLang="en-US">
              <a:solidFill>
                <a:prstClr val="black"/>
              </a:solidFill>
              <a:latin typeface="Calibri"/>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4" name="灯片编号占位符 3">
            <a:extLst>
              <a:ext uri="{FF2B5EF4-FFF2-40B4-BE49-F238E27FC236}">
                <a16:creationId xmlns:a16="http://schemas.microsoft.com/office/drawing/2014/main" id="{7ABEEDC5-537B-EC44-9104-AC22CA504F94}"/>
              </a:ext>
            </a:extLst>
          </p:cNvPr>
          <p:cNvSpPr>
            <a:spLocks noGrp="1"/>
          </p:cNvSpPr>
          <p:nvPr>
            <p:ph type="sldNum" sz="quarter" idx="5"/>
          </p:nvPr>
        </p:nvSpPr>
        <p:spPr/>
        <p:txBody>
          <a:bodyPr/>
          <a:lstStyle/>
          <a:p>
            <a:pPr fontAlgn="auto">
              <a:spcBef>
                <a:spcPts val="0"/>
              </a:spcBef>
              <a:spcAft>
                <a:spcPts val="0"/>
              </a:spcAft>
              <a:defRPr/>
            </a:pPr>
            <a:fld id="{CC24FF47-1BAF-46D4-A572-5BE46AEAC7F5}" type="slidenum">
              <a:rPr lang="zh-CN" altLang="en-US">
                <a:solidFill>
                  <a:prstClr val="black"/>
                </a:solidFill>
                <a:latin typeface="Calibri"/>
                <a:cs typeface="+mn-cs"/>
              </a:rPr>
              <a:pPr fontAlgn="auto">
                <a:spcBef>
                  <a:spcPts val="0"/>
                </a:spcBef>
                <a:spcAft>
                  <a:spcPts val="0"/>
                </a:spcAft>
                <a:defRPr/>
              </a:pPr>
              <a:t>41</a:t>
            </a:fld>
            <a:endParaRPr lang="zh-CN" altLang="en-US">
              <a:solidFill>
                <a:prstClr val="black"/>
              </a:solidFill>
              <a:latin typeface="Calibri"/>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4" name="灯片编号占位符 3">
            <a:extLst>
              <a:ext uri="{FF2B5EF4-FFF2-40B4-BE49-F238E27FC236}">
                <a16:creationId xmlns:a16="http://schemas.microsoft.com/office/drawing/2014/main" id="{74099F06-0472-0A49-8360-45795F67E230}"/>
              </a:ext>
            </a:extLst>
          </p:cNvPr>
          <p:cNvSpPr>
            <a:spLocks noGrp="1"/>
          </p:cNvSpPr>
          <p:nvPr>
            <p:ph type="sldNum" sz="quarter" idx="5"/>
          </p:nvPr>
        </p:nvSpPr>
        <p:spPr/>
        <p:txBody>
          <a:bodyPr/>
          <a:lstStyle/>
          <a:p>
            <a:pPr fontAlgn="auto">
              <a:spcBef>
                <a:spcPts val="0"/>
              </a:spcBef>
              <a:spcAft>
                <a:spcPts val="0"/>
              </a:spcAft>
              <a:defRPr/>
            </a:pPr>
            <a:fld id="{07089C1C-7351-4715-951B-8E95926D18B8}" type="slidenum">
              <a:rPr lang="zh-CN" altLang="en-US">
                <a:solidFill>
                  <a:prstClr val="black"/>
                </a:solidFill>
                <a:latin typeface="Calibri"/>
                <a:cs typeface="+mn-cs"/>
              </a:rPr>
              <a:pPr fontAlgn="auto">
                <a:spcBef>
                  <a:spcPts val="0"/>
                </a:spcBef>
                <a:spcAft>
                  <a:spcPts val="0"/>
                </a:spcAft>
                <a:defRPr/>
              </a:pPr>
              <a:t>4</a:t>
            </a:fld>
            <a:endParaRPr lang="zh-CN" altLang="en-US">
              <a:solidFill>
                <a:prstClr val="black"/>
              </a:solidFill>
              <a:latin typeface="Calibri"/>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4" name="灯片编号占位符 3">
            <a:extLst>
              <a:ext uri="{FF2B5EF4-FFF2-40B4-BE49-F238E27FC236}">
                <a16:creationId xmlns:a16="http://schemas.microsoft.com/office/drawing/2014/main" id="{925B532D-1775-7540-A2B3-CC81C59A25AF}"/>
              </a:ext>
            </a:extLst>
          </p:cNvPr>
          <p:cNvSpPr>
            <a:spLocks noGrp="1"/>
          </p:cNvSpPr>
          <p:nvPr>
            <p:ph type="sldNum" sz="quarter" idx="5"/>
          </p:nvPr>
        </p:nvSpPr>
        <p:spPr/>
        <p:txBody>
          <a:bodyPr/>
          <a:lstStyle/>
          <a:p>
            <a:pPr fontAlgn="auto">
              <a:spcBef>
                <a:spcPts val="0"/>
              </a:spcBef>
              <a:spcAft>
                <a:spcPts val="0"/>
              </a:spcAft>
              <a:defRPr/>
            </a:pPr>
            <a:fld id="{10ED90BE-947C-43A5-9760-E1A622B89E9D}" type="slidenum">
              <a:rPr lang="zh-CN" altLang="en-US">
                <a:solidFill>
                  <a:prstClr val="black"/>
                </a:solidFill>
                <a:latin typeface="Calibri"/>
                <a:cs typeface="+mn-cs"/>
              </a:rPr>
              <a:pPr fontAlgn="auto">
                <a:spcBef>
                  <a:spcPts val="0"/>
                </a:spcBef>
                <a:spcAft>
                  <a:spcPts val="0"/>
                </a:spcAft>
                <a:defRPr/>
              </a:pPr>
              <a:t>5</a:t>
            </a:fld>
            <a:endParaRPr lang="zh-CN" altLang="en-US">
              <a:solidFill>
                <a:prstClr val="black"/>
              </a:solidFill>
              <a:latin typeface="Calibri"/>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4" name="灯片编号占位符 3">
            <a:extLst>
              <a:ext uri="{FF2B5EF4-FFF2-40B4-BE49-F238E27FC236}">
                <a16:creationId xmlns:a16="http://schemas.microsoft.com/office/drawing/2014/main" id="{37981B3B-9B19-E740-9A66-441AC4ABA60B}"/>
              </a:ext>
            </a:extLst>
          </p:cNvPr>
          <p:cNvSpPr>
            <a:spLocks noGrp="1"/>
          </p:cNvSpPr>
          <p:nvPr>
            <p:ph type="sldNum" sz="quarter" idx="5"/>
          </p:nvPr>
        </p:nvSpPr>
        <p:spPr/>
        <p:txBody>
          <a:bodyPr/>
          <a:lstStyle/>
          <a:p>
            <a:pPr fontAlgn="auto">
              <a:spcBef>
                <a:spcPts val="0"/>
              </a:spcBef>
              <a:spcAft>
                <a:spcPts val="0"/>
              </a:spcAft>
              <a:defRPr/>
            </a:pPr>
            <a:fld id="{53CA5741-D259-4503-A5AD-8E8BA84E98B2}" type="slidenum">
              <a:rPr lang="zh-CN" altLang="en-US">
                <a:solidFill>
                  <a:prstClr val="black"/>
                </a:solidFill>
                <a:latin typeface="Calibri"/>
                <a:cs typeface="+mn-cs"/>
              </a:rPr>
              <a:pPr fontAlgn="auto">
                <a:spcBef>
                  <a:spcPts val="0"/>
                </a:spcBef>
                <a:spcAft>
                  <a:spcPts val="0"/>
                </a:spcAft>
                <a:defRPr/>
              </a:pPr>
              <a:t>6</a:t>
            </a:fld>
            <a:endParaRPr lang="zh-CN" altLang="en-US">
              <a:solidFill>
                <a:prstClr val="black"/>
              </a:solidFill>
              <a:latin typeface="Calibri"/>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4" name="灯片编号占位符 3">
            <a:extLst>
              <a:ext uri="{FF2B5EF4-FFF2-40B4-BE49-F238E27FC236}">
                <a16:creationId xmlns:a16="http://schemas.microsoft.com/office/drawing/2014/main" id="{02D62FD5-5C40-5749-A800-BB946F027262}"/>
              </a:ext>
            </a:extLst>
          </p:cNvPr>
          <p:cNvSpPr>
            <a:spLocks noGrp="1"/>
          </p:cNvSpPr>
          <p:nvPr>
            <p:ph type="sldNum" sz="quarter" idx="5"/>
          </p:nvPr>
        </p:nvSpPr>
        <p:spPr/>
        <p:txBody>
          <a:bodyPr/>
          <a:lstStyle/>
          <a:p>
            <a:pPr fontAlgn="auto">
              <a:spcBef>
                <a:spcPts val="0"/>
              </a:spcBef>
              <a:spcAft>
                <a:spcPts val="0"/>
              </a:spcAft>
              <a:defRPr/>
            </a:pPr>
            <a:fld id="{EAD7D3C9-3D4E-4F73-8299-1515692335DF}" type="slidenum">
              <a:rPr lang="zh-CN" altLang="en-US">
                <a:solidFill>
                  <a:prstClr val="black"/>
                </a:solidFill>
                <a:latin typeface="Calibri"/>
                <a:cs typeface="+mn-cs"/>
              </a:rPr>
              <a:pPr fontAlgn="auto">
                <a:spcBef>
                  <a:spcPts val="0"/>
                </a:spcBef>
                <a:spcAft>
                  <a:spcPts val="0"/>
                </a:spcAft>
                <a:defRPr/>
              </a:pPr>
              <a:t>7</a:t>
            </a:fld>
            <a:endParaRPr lang="zh-CN" altLang="en-US">
              <a:solidFill>
                <a:prstClr val="black"/>
              </a:solidFill>
              <a:latin typeface="Calibri"/>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4" name="灯片编号占位符 3">
            <a:extLst>
              <a:ext uri="{FF2B5EF4-FFF2-40B4-BE49-F238E27FC236}">
                <a16:creationId xmlns:a16="http://schemas.microsoft.com/office/drawing/2014/main" id="{58FE59A9-E72A-7745-A2F9-AC6E235A80EA}"/>
              </a:ext>
            </a:extLst>
          </p:cNvPr>
          <p:cNvSpPr>
            <a:spLocks noGrp="1"/>
          </p:cNvSpPr>
          <p:nvPr>
            <p:ph type="sldNum" sz="quarter" idx="5"/>
          </p:nvPr>
        </p:nvSpPr>
        <p:spPr/>
        <p:txBody>
          <a:bodyPr/>
          <a:lstStyle/>
          <a:p>
            <a:pPr fontAlgn="auto">
              <a:spcBef>
                <a:spcPts val="0"/>
              </a:spcBef>
              <a:spcAft>
                <a:spcPts val="0"/>
              </a:spcAft>
              <a:defRPr/>
            </a:pPr>
            <a:fld id="{CBD8DC4E-53A6-43F0-BEF1-19145E94E0CE}" type="slidenum">
              <a:rPr lang="zh-CN" altLang="en-US">
                <a:solidFill>
                  <a:prstClr val="black"/>
                </a:solidFill>
                <a:latin typeface="Calibri"/>
                <a:cs typeface="+mn-cs"/>
              </a:rPr>
              <a:pPr fontAlgn="auto">
                <a:spcBef>
                  <a:spcPts val="0"/>
                </a:spcBef>
                <a:spcAft>
                  <a:spcPts val="0"/>
                </a:spcAft>
                <a:defRPr/>
              </a:pPr>
              <a:t>11</a:t>
            </a:fld>
            <a:endParaRPr lang="zh-CN" altLang="en-US">
              <a:solidFill>
                <a:prstClr val="black"/>
              </a:solidFill>
              <a:latin typeface="Calibri"/>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4" name="灯片编号占位符 3">
            <a:extLst>
              <a:ext uri="{FF2B5EF4-FFF2-40B4-BE49-F238E27FC236}">
                <a16:creationId xmlns:a16="http://schemas.microsoft.com/office/drawing/2014/main" id="{10A4A4A5-008A-9248-AC93-DE8923EA1778}"/>
              </a:ext>
            </a:extLst>
          </p:cNvPr>
          <p:cNvSpPr>
            <a:spLocks noGrp="1"/>
          </p:cNvSpPr>
          <p:nvPr>
            <p:ph type="sldNum" sz="quarter" idx="5"/>
          </p:nvPr>
        </p:nvSpPr>
        <p:spPr/>
        <p:txBody>
          <a:bodyPr/>
          <a:lstStyle/>
          <a:p>
            <a:pPr fontAlgn="auto">
              <a:spcBef>
                <a:spcPts val="0"/>
              </a:spcBef>
              <a:spcAft>
                <a:spcPts val="0"/>
              </a:spcAft>
              <a:defRPr/>
            </a:pPr>
            <a:fld id="{C24FE0DA-0796-4CF8-A1C5-FA840EBF73E3}" type="slidenum">
              <a:rPr lang="zh-CN" altLang="en-US" smtClean="0">
                <a:solidFill>
                  <a:prstClr val="black"/>
                </a:solidFill>
                <a:latin typeface="Calibri"/>
                <a:cs typeface="+mn-cs"/>
              </a:rPr>
              <a:pPr fontAlgn="auto">
                <a:spcBef>
                  <a:spcPts val="0"/>
                </a:spcBef>
                <a:spcAft>
                  <a:spcPts val="0"/>
                </a:spcAft>
                <a:defRPr/>
              </a:pPr>
              <a:t>12</a:t>
            </a:fld>
            <a:endParaRPr lang="zh-CN" altLang="en-US">
              <a:solidFill>
                <a:prstClr val="black"/>
              </a:solidFill>
              <a:latin typeface="Calibri"/>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4" name="灯片编号占位符 3">
            <a:extLst>
              <a:ext uri="{FF2B5EF4-FFF2-40B4-BE49-F238E27FC236}">
                <a16:creationId xmlns:a16="http://schemas.microsoft.com/office/drawing/2014/main" id="{219C6979-5807-504A-8C7D-0ACFD808DAAC}"/>
              </a:ext>
            </a:extLst>
          </p:cNvPr>
          <p:cNvSpPr>
            <a:spLocks noGrp="1"/>
          </p:cNvSpPr>
          <p:nvPr>
            <p:ph type="sldNum" sz="quarter" idx="5"/>
          </p:nvPr>
        </p:nvSpPr>
        <p:spPr/>
        <p:txBody>
          <a:bodyPr/>
          <a:lstStyle/>
          <a:p>
            <a:pPr fontAlgn="auto">
              <a:spcBef>
                <a:spcPts val="0"/>
              </a:spcBef>
              <a:spcAft>
                <a:spcPts val="0"/>
              </a:spcAft>
              <a:defRPr/>
            </a:pPr>
            <a:fld id="{BE6E03E7-7EC7-4531-92B6-57CF0F7248EF}" type="slidenum">
              <a:rPr lang="zh-CN" altLang="en-US">
                <a:solidFill>
                  <a:prstClr val="black"/>
                </a:solidFill>
                <a:latin typeface="Calibri"/>
                <a:cs typeface="+mn-cs"/>
              </a:rPr>
              <a:pPr fontAlgn="auto">
                <a:spcBef>
                  <a:spcPts val="0"/>
                </a:spcBef>
                <a:spcAft>
                  <a:spcPts val="0"/>
                </a:spcAft>
                <a:defRPr/>
              </a:pPr>
              <a:t>13</a:t>
            </a:fld>
            <a:endParaRPr lang="zh-CN" altLang="en-US">
              <a:solidFill>
                <a:prstClr val="black"/>
              </a:solidFill>
              <a:latin typeface="Calibri"/>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4" name="灯片编号占位符 3">
            <a:extLst>
              <a:ext uri="{FF2B5EF4-FFF2-40B4-BE49-F238E27FC236}">
                <a16:creationId xmlns:a16="http://schemas.microsoft.com/office/drawing/2014/main" id="{4BF9AAA1-F65D-0140-8C8B-53958035BE1B}"/>
              </a:ext>
            </a:extLst>
          </p:cNvPr>
          <p:cNvSpPr>
            <a:spLocks noGrp="1"/>
          </p:cNvSpPr>
          <p:nvPr>
            <p:ph type="sldNum" sz="quarter" idx="5"/>
          </p:nvPr>
        </p:nvSpPr>
        <p:spPr/>
        <p:txBody>
          <a:bodyPr/>
          <a:lstStyle/>
          <a:p>
            <a:pPr fontAlgn="auto">
              <a:spcBef>
                <a:spcPts val="0"/>
              </a:spcBef>
              <a:spcAft>
                <a:spcPts val="0"/>
              </a:spcAft>
              <a:defRPr/>
            </a:pPr>
            <a:fld id="{B2EFDFBC-EB6E-4849-96DD-B0C10A153970}" type="slidenum">
              <a:rPr lang="zh-CN" altLang="en-US">
                <a:solidFill>
                  <a:prstClr val="black"/>
                </a:solidFill>
                <a:latin typeface="Calibri"/>
                <a:cs typeface="+mn-cs"/>
              </a:rPr>
              <a:pPr fontAlgn="auto">
                <a:spcBef>
                  <a:spcPts val="0"/>
                </a:spcBef>
                <a:spcAft>
                  <a:spcPts val="0"/>
                </a:spcAft>
                <a:defRPr/>
              </a:pPr>
              <a:t>14</a:t>
            </a:fld>
            <a:endParaRPr lang="zh-CN" altLang="en-US">
              <a:solidFill>
                <a:prstClr val="black"/>
              </a:solidFill>
              <a:latin typeface="Calibri"/>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8013769E-F92A-490F-945F-7AB5B7949025}" type="slidenum">
              <a:rPr lang="en-US" altLang="en-US"/>
              <a:pPr>
                <a:defRPr/>
              </a:pPr>
              <a:t>‹#›</a:t>
            </a:fld>
            <a:endParaRPr lang="en-US" altLang="en-US"/>
          </a:p>
        </p:txBody>
      </p:sp>
    </p:spTree>
    <p:extLst>
      <p:ext uri="{BB962C8B-B14F-4D97-AF65-F5344CB8AC3E}">
        <p14:creationId xmlns:p14="http://schemas.microsoft.com/office/powerpoint/2010/main" val="745968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7CD38BD8-9686-4360-9E71-AF2BE269C46D}" type="slidenum">
              <a:rPr lang="en-US" altLang="en-US"/>
              <a:pPr>
                <a:defRPr/>
              </a:pPr>
              <a:t>‹#›</a:t>
            </a:fld>
            <a:endParaRPr lang="en-US" altLang="en-US"/>
          </a:p>
        </p:txBody>
      </p:sp>
    </p:spTree>
    <p:extLst>
      <p:ext uri="{BB962C8B-B14F-4D97-AF65-F5344CB8AC3E}">
        <p14:creationId xmlns:p14="http://schemas.microsoft.com/office/powerpoint/2010/main" val="1382632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86D22DB2-A5C7-4058-B0A8-0C0B9912F160}" type="slidenum">
              <a:rPr lang="en-US" altLang="en-US"/>
              <a:pPr>
                <a:defRPr/>
              </a:pPr>
              <a:t>‹#›</a:t>
            </a:fld>
            <a:endParaRPr lang="en-US" altLang="en-US"/>
          </a:p>
        </p:txBody>
      </p:sp>
    </p:spTree>
    <p:extLst>
      <p:ext uri="{BB962C8B-B14F-4D97-AF65-F5344CB8AC3E}">
        <p14:creationId xmlns:p14="http://schemas.microsoft.com/office/powerpoint/2010/main" val="1183667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8001630"/>
      </p:ext>
    </p:extLst>
  </p:cSld>
  <p:clrMapOvr>
    <a:masterClrMapping/>
  </p:clrMapOvr>
  <p:transition spd="slow">
    <p:fade/>
    <p:sndAc>
      <p:stSnd>
        <p:snd r:embed="rId1" name="Am-thanh-tra-loi-dung-www_nhacchuongvui_com.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5E418086-302C-4B0A-A675-6C608542E0E0}" type="slidenum">
              <a:rPr lang="en-US" altLang="en-US"/>
              <a:pPr>
                <a:defRPr/>
              </a:pPr>
              <a:t>‹#›</a:t>
            </a:fld>
            <a:endParaRPr lang="en-US" altLang="en-US"/>
          </a:p>
        </p:txBody>
      </p:sp>
    </p:spTree>
    <p:extLst>
      <p:ext uri="{BB962C8B-B14F-4D97-AF65-F5344CB8AC3E}">
        <p14:creationId xmlns:p14="http://schemas.microsoft.com/office/powerpoint/2010/main" val="210361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AF81015C-4524-4B08-93A4-3BA127887121}" type="slidenum">
              <a:rPr lang="en-US" altLang="en-US"/>
              <a:pPr>
                <a:defRPr/>
              </a:pPr>
              <a:t>‹#›</a:t>
            </a:fld>
            <a:endParaRPr lang="en-US" altLang="en-US"/>
          </a:p>
        </p:txBody>
      </p:sp>
    </p:spTree>
    <p:extLst>
      <p:ext uri="{BB962C8B-B14F-4D97-AF65-F5344CB8AC3E}">
        <p14:creationId xmlns:p14="http://schemas.microsoft.com/office/powerpoint/2010/main" val="1643521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98A92F8B-E0D6-457F-9C14-D0A0B59600AF}" type="slidenum">
              <a:rPr lang="en-US" altLang="en-US"/>
              <a:pPr>
                <a:defRPr/>
              </a:pPr>
              <a:t>‹#›</a:t>
            </a:fld>
            <a:endParaRPr lang="en-US" altLang="en-US"/>
          </a:p>
        </p:txBody>
      </p:sp>
    </p:spTree>
    <p:extLst>
      <p:ext uri="{BB962C8B-B14F-4D97-AF65-F5344CB8AC3E}">
        <p14:creationId xmlns:p14="http://schemas.microsoft.com/office/powerpoint/2010/main" val="4102082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DC8CC13E-23B9-4CC8-8767-63B32402BCFF}" type="slidenum">
              <a:rPr lang="en-US" altLang="en-US"/>
              <a:pPr>
                <a:defRPr/>
              </a:pPr>
              <a:t>‹#›</a:t>
            </a:fld>
            <a:endParaRPr lang="en-US" altLang="en-US"/>
          </a:p>
        </p:txBody>
      </p:sp>
    </p:spTree>
    <p:extLst>
      <p:ext uri="{BB962C8B-B14F-4D97-AF65-F5344CB8AC3E}">
        <p14:creationId xmlns:p14="http://schemas.microsoft.com/office/powerpoint/2010/main" val="261471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DE8DA6E9-E635-4D0B-97E4-F58A9DC58885}" type="slidenum">
              <a:rPr lang="en-US" altLang="en-US"/>
              <a:pPr>
                <a:defRPr/>
              </a:pPr>
              <a:t>‹#›</a:t>
            </a:fld>
            <a:endParaRPr lang="en-US" altLang="en-US"/>
          </a:p>
        </p:txBody>
      </p:sp>
    </p:spTree>
    <p:extLst>
      <p:ext uri="{BB962C8B-B14F-4D97-AF65-F5344CB8AC3E}">
        <p14:creationId xmlns:p14="http://schemas.microsoft.com/office/powerpoint/2010/main" val="2961358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51606572-F52A-4599-908C-4A3049B0F25E}" type="slidenum">
              <a:rPr lang="en-US" altLang="en-US"/>
              <a:pPr>
                <a:defRPr/>
              </a:pPr>
              <a:t>‹#›</a:t>
            </a:fld>
            <a:endParaRPr lang="en-US" altLang="en-US"/>
          </a:p>
        </p:txBody>
      </p:sp>
    </p:spTree>
    <p:extLst>
      <p:ext uri="{BB962C8B-B14F-4D97-AF65-F5344CB8AC3E}">
        <p14:creationId xmlns:p14="http://schemas.microsoft.com/office/powerpoint/2010/main" val="937993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5175643B-1410-49D1-B548-157595F03F4C}" type="slidenum">
              <a:rPr lang="en-US" altLang="en-US"/>
              <a:pPr>
                <a:defRPr/>
              </a:pPr>
              <a:t>‹#›</a:t>
            </a:fld>
            <a:endParaRPr lang="en-US" altLang="en-US"/>
          </a:p>
        </p:txBody>
      </p:sp>
    </p:spTree>
    <p:extLst>
      <p:ext uri="{BB962C8B-B14F-4D97-AF65-F5344CB8AC3E}">
        <p14:creationId xmlns:p14="http://schemas.microsoft.com/office/powerpoint/2010/main" val="3614595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AC67B68B-44F1-4291-9583-3B962C9C8C6D}" type="slidenum">
              <a:rPr lang="en-US" altLang="en-US"/>
              <a:pPr>
                <a:defRPr/>
              </a:pPr>
              <a:t>‹#›</a:t>
            </a:fld>
            <a:endParaRPr lang="en-US" altLang="en-US"/>
          </a:p>
        </p:txBody>
      </p:sp>
    </p:spTree>
    <p:extLst>
      <p:ext uri="{BB962C8B-B14F-4D97-AF65-F5344CB8AC3E}">
        <p14:creationId xmlns:p14="http://schemas.microsoft.com/office/powerpoint/2010/main" val="988158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a:extLst>
              <a:ext uri="{FF2B5EF4-FFF2-40B4-BE49-F238E27FC236}">
                <a16:creationId xmlns:a16="http://schemas.microsoft.com/office/drawing/2014/main" id="{C3058930-9087-C348-A3D1-76722BB3E0BF}"/>
              </a:ext>
            </a:extLst>
          </p:cNvPr>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D5D1C63D-399D-E040-AE6B-712B9CDB8B13}"/>
              </a:ext>
            </a:extLst>
          </p:cNvPr>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D59C999C-C835-3A46-93F3-C558C40EF5F8}"/>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12C5D71-AF44-45C6-88F0-26960C14D9C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slideLayout" Target="../slideLayouts/slideLayout7.xml"/><Relationship Id="rId5" Type="http://schemas.openxmlformats.org/officeDocument/2006/relationships/image" Target="../media/image31.wmf"/><Relationship Id="rId4" Type="http://schemas.openxmlformats.org/officeDocument/2006/relationships/image" Target="../media/image30.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 Target="slide37.xml"/><Relationship Id="rId7" Type="http://schemas.openxmlformats.org/officeDocument/2006/relationships/slide" Target="slide36.xml"/><Relationship Id="rId2"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39.xml"/><Relationship Id="rId4" Type="http://schemas.openxmlformats.org/officeDocument/2006/relationships/slide" Target="slide38.xml"/></Relationships>
</file>

<file path=ppt/slides/_rels/slide36.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1.wav"/><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88" y="3180556"/>
            <a:ext cx="9167812" cy="294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833438"/>
            <a:ext cx="8320088" cy="162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图片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6163" y="857250"/>
            <a:ext cx="1528762"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图片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3973513"/>
            <a:ext cx="2446338"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对角圆角矩形 9"/>
          <p:cNvSpPr/>
          <p:nvPr/>
        </p:nvSpPr>
        <p:spPr bwMode="auto">
          <a:xfrm>
            <a:off x="3159117" y="959644"/>
            <a:ext cx="4114800" cy="739775"/>
          </a:xfrm>
          <a:prstGeom prst="round2DiagRect">
            <a:avLst>
              <a:gd name="adj1" fmla="val 50000"/>
              <a:gd name="adj2" fmla="val 0"/>
            </a:avLst>
          </a:prstGeom>
          <a:solidFill>
            <a:schemeClr val="tx2">
              <a:lumMod val="20000"/>
              <a:lumOff val="80000"/>
            </a:schemeClr>
          </a:solidFill>
          <a:ln w="9525" cap="flat" cmpd="sng" algn="ctr">
            <a:noFill/>
            <a:prstDash val="solid"/>
            <a:round/>
            <a:headEnd type="none" w="med" len="med"/>
            <a:tailEnd type="none" w="med" len="med"/>
          </a:ln>
          <a:effectLst/>
        </p:spPr>
        <p:txBody>
          <a:bodyPr/>
          <a:lstStyle/>
          <a:p>
            <a:pPr eaLnBrk="1" hangingPunct="1">
              <a:defRPr/>
            </a:pPr>
            <a:r>
              <a:rPr lang="en-US" altLang="zh-CN" sz="3600" b="1" dirty="0" smtClean="0">
                <a:solidFill>
                  <a:schemeClr val="accent2">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rPr>
              <a:t>MÔN: </a:t>
            </a:r>
            <a:r>
              <a:rPr lang="vi-VN" altLang="zh-CN" sz="3600" b="1" dirty="0" smtClean="0">
                <a:solidFill>
                  <a:schemeClr val="accent2">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rPr>
              <a:t>ĐẠO </a:t>
            </a:r>
            <a:r>
              <a:rPr lang="vi-VN" altLang="zh-CN" sz="3600" b="1" dirty="0">
                <a:solidFill>
                  <a:schemeClr val="accent2">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rPr>
              <a:t>ĐỨC </a:t>
            </a:r>
            <a:endParaRPr lang="zh-CN" altLang="en-US" sz="3600" b="1" dirty="0">
              <a:solidFill>
                <a:schemeClr val="accent2">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14343" name="TextBox 8"/>
          <p:cNvSpPr txBox="1">
            <a:spLocks noChangeArrowheads="1"/>
          </p:cNvSpPr>
          <p:nvPr/>
        </p:nvSpPr>
        <p:spPr bwMode="auto">
          <a:xfrm>
            <a:off x="1118553" y="3206968"/>
            <a:ext cx="448943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b="1" dirty="0" smtClean="0">
                <a:latin typeface="Times New Roman" panose="02020603050405020304" pitchFamily="18" charset="0"/>
                <a:cs typeface="Times New Roman" panose="02020603050405020304" pitchFamily="18" charset="0"/>
              </a:rPr>
              <a:t>LỚP: 4A6</a:t>
            </a:r>
            <a:endParaRPr lang="en-US" altLang="en-US" sz="2400" b="1" dirty="0">
              <a:latin typeface="Times New Roman" panose="02020603050405020304" pitchFamily="18" charset="0"/>
              <a:cs typeface="Times New Roman" panose="02020603050405020304" pitchFamily="18" charset="0"/>
            </a:endParaRPr>
          </a:p>
          <a:p>
            <a:pPr>
              <a:spcBef>
                <a:spcPct val="0"/>
              </a:spcBef>
              <a:buFontTx/>
              <a:buNone/>
            </a:pPr>
            <a:r>
              <a:rPr lang="en-US" altLang="en-US" sz="2400" b="1" dirty="0" smtClean="0">
                <a:latin typeface="Times New Roman" panose="02020603050405020304" pitchFamily="18" charset="0"/>
                <a:cs typeface="Times New Roman" panose="02020603050405020304" pitchFamily="18" charset="0"/>
              </a:rPr>
              <a:t>GV  : ĐÀO THỊ THÙY DƯƠNG</a:t>
            </a:r>
            <a:endParaRPr lang="en-US" altLang="en-US" sz="2400" b="1" dirty="0">
              <a:latin typeface="Times New Roman" panose="02020603050405020304" pitchFamily="18" charset="0"/>
              <a:cs typeface="Times New Roman" panose="02020603050405020304" pitchFamily="18" charset="0"/>
            </a:endParaRPr>
          </a:p>
        </p:txBody>
      </p:sp>
      <p:sp>
        <p:nvSpPr>
          <p:cNvPr id="14344" name="TextBox 6"/>
          <p:cNvSpPr txBox="1">
            <a:spLocks noChangeArrowheads="1"/>
          </p:cNvSpPr>
          <p:nvPr/>
        </p:nvSpPr>
        <p:spPr bwMode="auto">
          <a:xfrm>
            <a:off x="1082993" y="1874838"/>
            <a:ext cx="661320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600" b="1" dirty="0" smtClean="0">
                <a:solidFill>
                  <a:srgbClr val="006A30"/>
                </a:solidFill>
                <a:latin typeface="Times New Roman" panose="02020603050405020304" pitchFamily="18" charset="0"/>
                <a:cs typeface="Times New Roman" panose="02020603050405020304" pitchFamily="18" charset="0"/>
              </a:rPr>
              <a:t>BÀI: KÍNH </a:t>
            </a:r>
            <a:r>
              <a:rPr lang="en-US" altLang="en-US" sz="3600" b="1" dirty="0">
                <a:solidFill>
                  <a:srgbClr val="006A30"/>
                </a:solidFill>
                <a:latin typeface="Times New Roman" panose="02020603050405020304" pitchFamily="18" charset="0"/>
                <a:cs typeface="Times New Roman" panose="02020603050405020304" pitchFamily="18" charset="0"/>
              </a:rPr>
              <a:t>TRỌNG, BIẾT ƠN NGƯỜI LAO ĐỘNG</a:t>
            </a:r>
          </a:p>
        </p:txBody>
      </p:sp>
      <p:sp>
        <p:nvSpPr>
          <p:cNvPr id="12" name="TextBox 6"/>
          <p:cNvSpPr txBox="1">
            <a:spLocks noChangeArrowheads="1"/>
          </p:cNvSpPr>
          <p:nvPr/>
        </p:nvSpPr>
        <p:spPr bwMode="auto">
          <a:xfrm>
            <a:off x="1371600" y="169644"/>
            <a:ext cx="7461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600" b="1" dirty="0" smtClean="0">
                <a:solidFill>
                  <a:srgbClr val="006A30"/>
                </a:solidFill>
                <a:latin typeface="Times New Roman" panose="02020603050405020304" pitchFamily="18" charset="0"/>
                <a:cs typeface="Times New Roman" panose="02020603050405020304" pitchFamily="18" charset="0"/>
              </a:rPr>
              <a:t>TRƯỜNG TIỂU HỌC SÀI ĐỒNG</a:t>
            </a:r>
            <a:endParaRPr lang="en-US" altLang="en-US" sz="3600" b="1" dirty="0">
              <a:solidFill>
                <a:srgbClr val="006A30"/>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p:fade/>
    <p:sndAc>
      <p:stSnd>
        <p:snd r:embed="rId4" name="Am-thanh-tra-loi-dung-www_nhacchuongvui_com.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noChangeArrowheads="1"/>
          </p:cNvSpPr>
          <p:nvPr>
            <p:ph type="title"/>
          </p:nvPr>
        </p:nvSpPr>
        <p:spPr/>
        <p:txBody>
          <a:bodyPr/>
          <a:lstStyle/>
          <a:p>
            <a:r>
              <a:rPr lang="en-US" altLang="en-US" smtClean="0">
                <a:latin typeface="Times New Roman" panose="02020603050405020304" pitchFamily="18" charset="0"/>
                <a:cs typeface="Times New Roman" panose="02020603050405020304" pitchFamily="18" charset="0"/>
              </a:rPr>
              <a:t>Thảo luận</a:t>
            </a:r>
          </a:p>
        </p:txBody>
      </p:sp>
      <p:sp>
        <p:nvSpPr>
          <p:cNvPr id="3" name="Content Placeholder 2">
            <a:extLst>
              <a:ext uri="{FF2B5EF4-FFF2-40B4-BE49-F238E27FC236}">
                <a16:creationId xmlns:a16="http://schemas.microsoft.com/office/drawing/2014/main" id="{F8560038-509A-B844-908F-7FB3ECC04A08}"/>
              </a:ext>
            </a:extLst>
          </p:cNvPr>
          <p:cNvSpPr>
            <a:spLocks noGrp="1"/>
          </p:cNvSpPr>
          <p:nvPr>
            <p:ph idx="1"/>
          </p:nvPr>
        </p:nvSpPr>
        <p:spPr>
          <a:xfrm>
            <a:off x="457200" y="1600200"/>
            <a:ext cx="8458200" cy="4525963"/>
          </a:xfrm>
        </p:spPr>
        <p:txBody>
          <a:bodyPr/>
          <a:lstStyle/>
          <a:p>
            <a:pPr marL="514350" indent="-514350" algn="just">
              <a:buFontTx/>
              <a:buNone/>
              <a:defRPr/>
            </a:pPr>
            <a:r>
              <a:rPr lang="en-US" dirty="0">
                <a:latin typeface="Times New Roman" pitchFamily="18" charset="0"/>
                <a:cs typeface="Times New Roman" pitchFamily="18" charset="0"/>
              </a:rPr>
              <a:t>1. Vì sao một số bạn trong lớp lại cười khi nghe bạn Hà giới thiệu về nghề nghiệp bố mẹ mình?</a:t>
            </a:r>
          </a:p>
          <a:p>
            <a:pPr marL="514350" indent="-514350" algn="just">
              <a:buFontTx/>
              <a:buAutoNum type="arabicPeriod"/>
              <a:defRPr/>
            </a:pPr>
            <a:endParaRPr lang="en-US" dirty="0">
              <a:latin typeface="Times New Roman" pitchFamily="18" charset="0"/>
              <a:cs typeface="Times New Roman" pitchFamily="18" charset="0"/>
            </a:endParaRPr>
          </a:p>
          <a:p>
            <a:pPr algn="just">
              <a:buFontTx/>
              <a:buNone/>
              <a:defRPr/>
            </a:pPr>
            <a:r>
              <a:rPr lang="en-US" dirty="0">
                <a:latin typeface="Times New Roman" pitchFamily="18" charset="0"/>
                <a:cs typeface="Times New Roman" pitchFamily="18" charset="0"/>
              </a:rPr>
              <a:t>2. Nếu em là bạn cùng lớp với Hà, em sẽ làm gì trong tình huống đó ? Vì sao?</a:t>
            </a:r>
          </a:p>
          <a:p>
            <a:pPr algn="just">
              <a:buFontTx/>
              <a:buNone/>
              <a:defRPr/>
            </a:pPr>
            <a:endParaRPr lang="en-US" dirty="0"/>
          </a:p>
        </p:txBody>
      </p:sp>
      <p:grpSp>
        <p:nvGrpSpPr>
          <p:cNvPr id="26627" name="组合 18"/>
          <p:cNvGrpSpPr>
            <a:grpSpLocks/>
          </p:cNvGrpSpPr>
          <p:nvPr/>
        </p:nvGrpSpPr>
        <p:grpSpPr bwMode="auto">
          <a:xfrm>
            <a:off x="101600" y="4572000"/>
            <a:ext cx="9212263" cy="2209800"/>
            <a:chOff x="-53293" y="2961606"/>
            <a:chExt cx="9211855" cy="2180218"/>
          </a:xfrm>
        </p:grpSpPr>
        <p:pic>
          <p:nvPicPr>
            <p:cNvPr id="26628" name="图片 1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图片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5212" y="2961606"/>
              <a:ext cx="2558291" cy="216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图片 2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a:extLst>
              <a:ext uri="{FF2B5EF4-FFF2-40B4-BE49-F238E27FC236}">
                <a16:creationId xmlns:a16="http://schemas.microsoft.com/office/drawing/2014/main" id="{0B0E2BDC-2A9C-2B44-AD2C-1E87672745BA}"/>
              </a:ext>
            </a:extLst>
          </p:cNvPr>
          <p:cNvCxnSpPr>
            <a:cxnSpLocks/>
          </p:cNvCxnSpPr>
          <p:nvPr/>
        </p:nvCxnSpPr>
        <p:spPr>
          <a:xfrm flipV="1">
            <a:off x="838200" y="1493839"/>
            <a:ext cx="1646238" cy="30161"/>
          </a:xfrm>
          <a:prstGeom prst="line">
            <a:avLst/>
          </a:prstGeom>
          <a:ln w="19050">
            <a:solidFill>
              <a:schemeClr val="tx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27650" name="组合 18"/>
          <p:cNvGrpSpPr>
            <a:grpSpLocks/>
          </p:cNvGrpSpPr>
          <p:nvPr/>
        </p:nvGrpSpPr>
        <p:grpSpPr bwMode="auto">
          <a:xfrm>
            <a:off x="76200" y="4751388"/>
            <a:ext cx="8931275" cy="1303337"/>
            <a:chOff x="-53293" y="2961606"/>
            <a:chExt cx="9211855" cy="2180218"/>
          </a:xfrm>
        </p:grpSpPr>
        <p:pic>
          <p:nvPicPr>
            <p:cNvPr id="27654" name="图片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图片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5212" y="2961606"/>
              <a:ext cx="2558291" cy="216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图片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p:cNvSpPr txBox="1">
            <a:spLocks noChangeArrowheads="1"/>
          </p:cNvSpPr>
          <p:nvPr/>
        </p:nvSpPr>
        <p:spPr bwMode="auto">
          <a:xfrm>
            <a:off x="706438" y="1049338"/>
            <a:ext cx="1749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a:latin typeface="Times New Roman" panose="02020603050405020304" pitchFamily="18" charset="0"/>
                <a:cs typeface="Times New Roman" panose="02020603050405020304" pitchFamily="18" charset="0"/>
              </a:rPr>
              <a:t>CÂU HỎI</a:t>
            </a:r>
          </a:p>
        </p:txBody>
      </p:sp>
      <p:sp>
        <p:nvSpPr>
          <p:cNvPr id="4" name="TextBox 3"/>
          <p:cNvSpPr txBox="1">
            <a:spLocks noChangeArrowheads="1"/>
          </p:cNvSpPr>
          <p:nvPr/>
        </p:nvSpPr>
        <p:spPr bwMode="auto">
          <a:xfrm>
            <a:off x="79375" y="1847850"/>
            <a:ext cx="85836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200">
                <a:latin typeface="Times New Roman" panose="02020603050405020304" pitchFamily="18" charset="0"/>
                <a:cs typeface="Times New Roman" panose="02020603050405020304" pitchFamily="18" charset="0"/>
              </a:rPr>
              <a:t>1. Vì sao một số bạn trong lớp lại cười khi nghe bạn Hà giới thiệu về nghề nghiệp của bố mẹ mình?</a:t>
            </a:r>
          </a:p>
        </p:txBody>
      </p:sp>
      <p:sp>
        <p:nvSpPr>
          <p:cNvPr id="6" name="TextBox 5"/>
          <p:cNvSpPr txBox="1">
            <a:spLocks noChangeArrowheads="1"/>
          </p:cNvSpPr>
          <p:nvPr/>
        </p:nvSpPr>
        <p:spPr bwMode="auto">
          <a:xfrm>
            <a:off x="379413" y="3462338"/>
            <a:ext cx="84407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a:solidFill>
                  <a:srgbClr val="FF0000"/>
                </a:solidFill>
                <a:latin typeface="Times New Roman" panose="02020603050405020304" pitchFamily="18" charset="0"/>
                <a:cs typeface="Times New Roman" panose="02020603050405020304" pitchFamily="18" charset="0"/>
              </a:rPr>
              <a:t>Vì Hà kể nghề nghiệp của bố mẹ mình là quét rác.</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7" name="组合 18"/>
          <p:cNvGrpSpPr>
            <a:grpSpLocks/>
          </p:cNvGrpSpPr>
          <p:nvPr/>
        </p:nvGrpSpPr>
        <p:grpSpPr bwMode="auto">
          <a:xfrm>
            <a:off x="-68263" y="4953000"/>
            <a:ext cx="9212263" cy="1724025"/>
            <a:chOff x="-53293" y="2961606"/>
            <a:chExt cx="9211855" cy="2180218"/>
          </a:xfrm>
        </p:grpSpPr>
        <p:pic>
          <p:nvPicPr>
            <p:cNvPr id="29702" name="图片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图片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5212" y="2961606"/>
              <a:ext cx="2558291" cy="216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图片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698" name="Rectangle 2"/>
          <p:cNvSpPr>
            <a:spLocks noChangeArrowheads="1"/>
          </p:cNvSpPr>
          <p:nvPr/>
        </p:nvSpPr>
        <p:spPr bwMode="auto">
          <a:xfrm>
            <a:off x="533400" y="1249363"/>
            <a:ext cx="8431213"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latin typeface="Times New Roman" panose="02020603050405020304" pitchFamily="18" charset="0"/>
                <a:cs typeface="Times New Roman" panose="02020603050405020304" pitchFamily="18" charset="0"/>
              </a:rPr>
              <a:t>2. Nếu em là bạn cùng lớp với Hà, em sẽ làm gì trong tình huống đó ? Vì sao?</a:t>
            </a:r>
          </a:p>
          <a:p>
            <a:pPr>
              <a:spcBef>
                <a:spcPct val="0"/>
              </a:spcBef>
              <a:buFontTx/>
              <a:buNone/>
            </a:pPr>
            <a:endParaRPr lang="en-US" altLang="en-US" sz="1800"/>
          </a:p>
        </p:txBody>
      </p:sp>
      <p:sp>
        <p:nvSpPr>
          <p:cNvPr id="20486" name="Text Placeholder 5"/>
          <p:cNvSpPr>
            <a:spLocks noGrp="1" noChangeArrowheads="1"/>
          </p:cNvSpPr>
          <p:nvPr>
            <p:ph type="body" idx="1"/>
          </p:nvPr>
        </p:nvSpPr>
        <p:spPr>
          <a:xfrm>
            <a:off x="685800" y="2290763"/>
            <a:ext cx="7894638" cy="2293937"/>
          </a:xfrm>
        </p:spPr>
        <p:txBody>
          <a:bodyPr/>
          <a:lstStyle/>
          <a:p>
            <a:r>
              <a:rPr lang="en-US" altLang="en-US" sz="2800" b="1" smtClean="0">
                <a:solidFill>
                  <a:srgbClr val="FF0000"/>
                </a:solidFill>
                <a:latin typeface="Times New Roman" panose="02020603050405020304" pitchFamily="18" charset="0"/>
                <a:cs typeface="Times New Roman" panose="02020603050405020304" pitchFamily="18" charset="0"/>
              </a:rPr>
              <a:t>Nếu là bạn cùng lớp với Hà, trước hết chúng ta sẽ không cười Hà vì bố mẹ bạn ấy cũng là người lao động chân chính, cần được tôn trọng. Sau đó, em sẽ đứng lên nói điều đó trước lớp để một số bạn đã cười Hà sẽ nhận ra lỗi sai của mình và xin lỗi Hà.</a:t>
            </a:r>
          </a:p>
        </p:txBody>
      </p:sp>
      <p:cxnSp>
        <p:nvCxnSpPr>
          <p:cNvPr id="13" name="直接连接符 10">
            <a:extLst>
              <a:ext uri="{FF2B5EF4-FFF2-40B4-BE49-F238E27FC236}">
                <a16:creationId xmlns:a16="http://schemas.microsoft.com/office/drawing/2014/main" id="{184C034C-2EB6-B144-90ED-D0F8458E961B}"/>
              </a:ext>
            </a:extLst>
          </p:cNvPr>
          <p:cNvCxnSpPr>
            <a:cxnSpLocks/>
          </p:cNvCxnSpPr>
          <p:nvPr/>
        </p:nvCxnSpPr>
        <p:spPr>
          <a:xfrm flipV="1">
            <a:off x="3726656" y="711201"/>
            <a:ext cx="1454944" cy="27642"/>
          </a:xfrm>
          <a:prstGeom prst="line">
            <a:avLst/>
          </a:prstGeom>
          <a:ln w="19050">
            <a:solidFill>
              <a:schemeClr val="tx1"/>
            </a:solidFill>
            <a:prstDash val="solid"/>
            <a:tailEnd type="diamond"/>
          </a:ln>
        </p:spPr>
        <p:style>
          <a:lnRef idx="1">
            <a:schemeClr val="accent1"/>
          </a:lnRef>
          <a:fillRef idx="0">
            <a:schemeClr val="accent1"/>
          </a:fillRef>
          <a:effectRef idx="0">
            <a:schemeClr val="accent1"/>
          </a:effectRef>
          <a:fontRef idx="minor">
            <a:schemeClr val="tx1"/>
          </a:fontRef>
        </p:style>
      </p:cxnSp>
      <p:sp>
        <p:nvSpPr>
          <p:cNvPr id="29701" name="Rectangle 1"/>
          <p:cNvSpPr>
            <a:spLocks noChangeArrowheads="1"/>
          </p:cNvSpPr>
          <p:nvPr/>
        </p:nvSpPr>
        <p:spPr bwMode="auto">
          <a:xfrm>
            <a:off x="3598863" y="234950"/>
            <a:ext cx="1749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a:latin typeface="Times New Roman" panose="02020603050405020304" pitchFamily="18" charset="0"/>
                <a:cs typeface="Times New Roman" panose="02020603050405020304" pitchFamily="18" charset="0"/>
              </a:rPr>
              <a:t>CÂU HỎI</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486">
                                            <p:txEl>
                                              <p:pRg st="0" end="0"/>
                                            </p:txEl>
                                          </p:spTgt>
                                        </p:tgtEl>
                                        <p:attrNameLst>
                                          <p:attrName>style.visibility</p:attrName>
                                        </p:attrNameLst>
                                      </p:cBhvr>
                                      <p:to>
                                        <p:strVal val="visible"/>
                                      </p:to>
                                    </p:set>
                                    <p:anim calcmode="lin" valueType="num">
                                      <p:cBhvr additive="base">
                                        <p:cTn id="12" dur="500" fill="hold"/>
                                        <p:tgtEl>
                                          <p:spTgt spid="2048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48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a:extLst>
              <a:ext uri="{FF2B5EF4-FFF2-40B4-BE49-F238E27FC236}">
                <a16:creationId xmlns:a16="http://schemas.microsoft.com/office/drawing/2014/main" id="{4BD0192B-BA49-A04F-B1DD-D91D881957FE}"/>
              </a:ext>
            </a:extLst>
          </p:cNvPr>
          <p:cNvCxnSpPr>
            <a:cxnSpLocks/>
          </p:cNvCxnSpPr>
          <p:nvPr/>
        </p:nvCxnSpPr>
        <p:spPr>
          <a:xfrm flipV="1">
            <a:off x="914400" y="1493839"/>
            <a:ext cx="1570038" cy="33336"/>
          </a:xfrm>
          <a:prstGeom prst="line">
            <a:avLst/>
          </a:prstGeom>
          <a:ln w="19050">
            <a:solidFill>
              <a:schemeClr val="tx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31746" name="组合 18"/>
          <p:cNvGrpSpPr>
            <a:grpSpLocks/>
          </p:cNvGrpSpPr>
          <p:nvPr/>
        </p:nvGrpSpPr>
        <p:grpSpPr bwMode="auto">
          <a:xfrm>
            <a:off x="101600" y="3962400"/>
            <a:ext cx="9212263" cy="2038350"/>
            <a:chOff x="-53293" y="2961606"/>
            <a:chExt cx="9211855" cy="2180218"/>
          </a:xfrm>
        </p:grpSpPr>
        <p:pic>
          <p:nvPicPr>
            <p:cNvPr id="31749" name="图片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图片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5212" y="2961606"/>
              <a:ext cx="2558291" cy="216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图片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a:extLst>
              <a:ext uri="{FF2B5EF4-FFF2-40B4-BE49-F238E27FC236}">
                <a16:creationId xmlns:a16="http://schemas.microsoft.com/office/drawing/2014/main" id="{2D02538F-A146-EA4C-996F-2E7E8A30D483}"/>
              </a:ext>
            </a:extLst>
          </p:cNvPr>
          <p:cNvSpPr txBox="1"/>
          <p:nvPr/>
        </p:nvSpPr>
        <p:spPr>
          <a:xfrm>
            <a:off x="679450" y="941388"/>
            <a:ext cx="1905000" cy="585787"/>
          </a:xfrm>
          <a:prstGeom prst="rect">
            <a:avLst/>
          </a:prstGeom>
          <a:noFill/>
        </p:spPr>
        <p:txBody>
          <a:bodyPr wrap="none">
            <a:spAutoFit/>
          </a:bodyPr>
          <a:lstStyle/>
          <a:p>
            <a:pPr>
              <a:defRPr/>
            </a:pPr>
            <a:r>
              <a:rPr lang="en-US" sz="3200" dirty="0">
                <a:solidFill>
                  <a:schemeClr val="accent6">
                    <a:lumMod val="75000"/>
                  </a:schemeClr>
                </a:solidFill>
                <a:latin typeface="Times New Roman" panose="02020603050405020304" pitchFamily="18" charset="0"/>
                <a:cs typeface="Times New Roman" panose="02020603050405020304" pitchFamily="18" charset="0"/>
              </a:rPr>
              <a:t>GHI NHỚ</a:t>
            </a:r>
          </a:p>
        </p:txBody>
      </p:sp>
      <p:sp>
        <p:nvSpPr>
          <p:cNvPr id="31748" name="TextBox 3"/>
          <p:cNvSpPr txBox="1">
            <a:spLocks noChangeArrowheads="1"/>
          </p:cNvSpPr>
          <p:nvPr/>
        </p:nvSpPr>
        <p:spPr bwMode="auto">
          <a:xfrm>
            <a:off x="914400" y="1736725"/>
            <a:ext cx="72167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3600">
                <a:solidFill>
                  <a:srgbClr val="C00000"/>
                </a:solidFill>
                <a:latin typeface="Times New Roman" panose="02020603050405020304" pitchFamily="18" charset="0"/>
                <a:cs typeface="Times New Roman" panose="02020603050405020304" pitchFamily="18" charset="0"/>
              </a:rPr>
              <a:t>Cơm ăn, áo mặc, sách học và mọi của cải khác trong xã hội có được là nhờ những người lao động. Em phải kính trọng và biết ơn người lao động.</a:t>
            </a:r>
            <a:endParaRPr lang="en-US" altLang="en-US" sz="360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a:extLst>
              <a:ext uri="{FF2B5EF4-FFF2-40B4-BE49-F238E27FC236}">
                <a16:creationId xmlns:a16="http://schemas.microsoft.com/office/drawing/2014/main" id="{7CE61B21-5463-7046-9F71-046E7BE04242}"/>
              </a:ext>
            </a:extLst>
          </p:cNvPr>
          <p:cNvCxnSpPr/>
          <p:nvPr/>
        </p:nvCxnSpPr>
        <p:spPr>
          <a:xfrm>
            <a:off x="2795588" y="2630488"/>
            <a:ext cx="3267075" cy="0"/>
          </a:xfrm>
          <a:prstGeom prst="line">
            <a:avLst/>
          </a:prstGeom>
          <a:ln w="28575">
            <a:solidFill>
              <a:schemeClr val="tx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6" name="组合 15"/>
          <p:cNvGrpSpPr>
            <a:grpSpLocks/>
          </p:cNvGrpSpPr>
          <p:nvPr/>
        </p:nvGrpSpPr>
        <p:grpSpPr bwMode="auto">
          <a:xfrm>
            <a:off x="963613" y="1905000"/>
            <a:ext cx="1512887" cy="1512888"/>
            <a:chOff x="2118480" y="1316166"/>
            <a:chExt cx="1512168" cy="1512168"/>
          </a:xfrm>
        </p:grpSpPr>
        <p:sp>
          <p:nvSpPr>
            <p:cNvPr id="17" name="椭圆 16">
              <a:extLst>
                <a:ext uri="{FF2B5EF4-FFF2-40B4-BE49-F238E27FC236}">
                  <a16:creationId xmlns:a16="http://schemas.microsoft.com/office/drawing/2014/main" id="{14339C3C-AB25-5041-8EA7-AF5CBCFE4A9F}"/>
                </a:ext>
              </a:extLst>
            </p:cNvPr>
            <p:cNvSpPr/>
            <p:nvPr/>
          </p:nvSpPr>
          <p:spPr>
            <a:xfrm>
              <a:off x="2118480" y="1316166"/>
              <a:ext cx="1512168" cy="1512168"/>
            </a:xfrm>
            <a:prstGeom prst="ellipse">
              <a:avLst/>
            </a:prstGeom>
            <a:solidFill>
              <a:srgbClr val="2A89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3992B5"/>
                </a:solidFill>
                <a:latin typeface="Calibri"/>
                <a:ea typeface="微软雅黑 Light" panose="020B0502040204020203" pitchFamily="34" charset="-122"/>
              </a:endParaRPr>
            </a:p>
          </p:txBody>
        </p:sp>
        <p:sp>
          <p:nvSpPr>
            <p:cNvPr id="18" name="TextBox 67">
              <a:extLst>
                <a:ext uri="{FF2B5EF4-FFF2-40B4-BE49-F238E27FC236}">
                  <a16:creationId xmlns:a16="http://schemas.microsoft.com/office/drawing/2014/main" id="{2C76B127-DB84-144B-8E05-9D8CF8F3B28E}"/>
                </a:ext>
              </a:extLst>
            </p:cNvPr>
            <p:cNvSpPr txBox="1"/>
            <p:nvPr/>
          </p:nvSpPr>
          <p:spPr>
            <a:xfrm>
              <a:off x="2396160" y="1557351"/>
              <a:ext cx="1234488" cy="1015516"/>
            </a:xfrm>
            <a:prstGeom prst="rect">
              <a:avLst/>
            </a:prstGeom>
            <a:noFill/>
          </p:spPr>
          <p:txBody>
            <a:bodyPr>
              <a:spAutoFit/>
            </a:bodyPr>
            <a:lstStyle/>
            <a:p>
              <a:pPr marL="0" lvl="1" eaLnBrk="1" fontAlgn="auto" hangingPunct="1">
                <a:spcBef>
                  <a:spcPts val="0"/>
                </a:spcBef>
                <a:spcAft>
                  <a:spcPts val="0"/>
                </a:spcAft>
                <a:defRPr/>
              </a:pPr>
              <a:r>
                <a:rPr lang="en-US" altLang="zh-CN" sz="6000" spc="225" dirty="0">
                  <a:solidFill>
                    <a:srgbClr val="FFFFFF"/>
                  </a:solidFill>
                  <a:latin typeface="Impact" panose="020B0806030902050204" pitchFamily="34" charset="0"/>
                  <a:ea typeface="微软雅黑 Light" panose="020B0502040204020203" pitchFamily="34" charset="-122"/>
                </a:rPr>
                <a:t>02</a:t>
              </a:r>
              <a:endParaRPr lang="zh-CN" altLang="en-US" sz="6000" spc="225" dirty="0">
                <a:solidFill>
                  <a:srgbClr val="FFFFFF"/>
                </a:solidFill>
                <a:latin typeface="Impact" panose="020B0806030902050204" pitchFamily="34" charset="0"/>
                <a:ea typeface="微软雅黑 Light" panose="020B0502040204020203" pitchFamily="34" charset="-122"/>
              </a:endParaRPr>
            </a:p>
          </p:txBody>
        </p:sp>
      </p:grpSp>
      <p:grpSp>
        <p:nvGrpSpPr>
          <p:cNvPr id="33795" name="组合 18"/>
          <p:cNvGrpSpPr>
            <a:grpSpLocks/>
          </p:cNvGrpSpPr>
          <p:nvPr/>
        </p:nvGrpSpPr>
        <p:grpSpPr bwMode="auto">
          <a:xfrm>
            <a:off x="-53975" y="3048000"/>
            <a:ext cx="9212263" cy="2951163"/>
            <a:chOff x="-53293" y="2190760"/>
            <a:chExt cx="9211855" cy="2951064"/>
          </a:xfrm>
        </p:grpSpPr>
        <p:pic>
          <p:nvPicPr>
            <p:cNvPr id="33797" name="图片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图片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36016" y="2190760"/>
              <a:ext cx="3208926" cy="272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图片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6" name="TextBox 2"/>
          <p:cNvSpPr txBox="1">
            <a:spLocks noChangeArrowheads="1"/>
          </p:cNvSpPr>
          <p:nvPr/>
        </p:nvSpPr>
        <p:spPr bwMode="auto">
          <a:xfrm>
            <a:off x="3332163" y="2070100"/>
            <a:ext cx="2735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a:latin typeface="Times New Roman" panose="02020603050405020304" pitchFamily="18" charset="0"/>
                <a:cs typeface="Times New Roman" panose="02020603050405020304" pitchFamily="18" charset="0"/>
              </a:rPr>
              <a:t>THỰC HÀNH</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fltVal val="0"/>
                                          </p:val>
                                        </p:tav>
                                        <p:tav tm="100000">
                                          <p:val>
                                            <p:strVal val="#ppt_h"/>
                                          </p:val>
                                        </p:tav>
                                      </p:tavLst>
                                    </p:anim>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5"/>
          <p:cNvSpPr txBox="1">
            <a:spLocks noChangeArrowheads="1"/>
          </p:cNvSpPr>
          <p:nvPr/>
        </p:nvSpPr>
        <p:spPr bwMode="auto">
          <a:xfrm>
            <a:off x="180975" y="1143000"/>
            <a:ext cx="937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u="sng">
                <a:solidFill>
                  <a:srgbClr val="000000"/>
                </a:solidFill>
                <a:latin typeface="Times New Roman" panose="02020603050405020304" pitchFamily="18" charset="0"/>
                <a:cs typeface="Times New Roman" panose="02020603050405020304" pitchFamily="18" charset="0"/>
              </a:rPr>
              <a:t>Bài tập 1: </a:t>
            </a:r>
            <a:r>
              <a:rPr lang="en-US" altLang="en-US" sz="2800" b="1">
                <a:solidFill>
                  <a:srgbClr val="000000"/>
                </a:solidFill>
                <a:latin typeface="Times New Roman" panose="02020603050405020304" pitchFamily="18" charset="0"/>
                <a:cs typeface="Times New Roman" panose="02020603050405020304" pitchFamily="18" charset="0"/>
              </a:rPr>
              <a:t>Theo em, trong số những người nêu dưới </a:t>
            </a:r>
            <a:r>
              <a:rPr lang="vi-VN" altLang="en-US" sz="2800" b="1">
                <a:solidFill>
                  <a:srgbClr val="000000"/>
                </a:solidFill>
                <a:latin typeface="Times New Roman" panose="02020603050405020304" pitchFamily="18" charset="0"/>
                <a:cs typeface="Times New Roman" panose="02020603050405020304" pitchFamily="18" charset="0"/>
              </a:rPr>
              <a:t>đ</a:t>
            </a:r>
            <a:r>
              <a:rPr lang="en-US" altLang="en-US" sz="2800" b="1">
                <a:solidFill>
                  <a:srgbClr val="000000"/>
                </a:solidFill>
                <a:latin typeface="Times New Roman" panose="02020603050405020304" pitchFamily="18" charset="0"/>
                <a:cs typeface="Times New Roman" panose="02020603050405020304" pitchFamily="18" charset="0"/>
              </a:rPr>
              <a:t>ây, ai là người lao động? Vì sao?</a:t>
            </a:r>
          </a:p>
        </p:txBody>
      </p:sp>
      <p:sp>
        <p:nvSpPr>
          <p:cNvPr id="35842" name="TextBox 5"/>
          <p:cNvSpPr txBox="1">
            <a:spLocks noChangeArrowheads="1"/>
          </p:cNvSpPr>
          <p:nvPr/>
        </p:nvSpPr>
        <p:spPr bwMode="auto">
          <a:xfrm>
            <a:off x="180975" y="533400"/>
            <a:ext cx="937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u="sng">
                <a:solidFill>
                  <a:srgbClr val="FF0000"/>
                </a:solidFill>
                <a:latin typeface="Times New Roman" panose="02020603050405020304" pitchFamily="18" charset="0"/>
                <a:cs typeface="Times New Roman" panose="02020603050405020304" pitchFamily="18" charset="0"/>
              </a:rPr>
              <a:t>Hoạt động 2: Thảo luận</a:t>
            </a:r>
            <a:endParaRPr lang="en-US" altLang="en-US" sz="2800" b="1">
              <a:solidFill>
                <a:srgbClr val="FF0000"/>
              </a:solidFill>
              <a:latin typeface="Times New Roman" panose="02020603050405020304" pitchFamily="18" charset="0"/>
              <a:cs typeface="Times New Roman" panose="02020603050405020304" pitchFamily="18" charset="0"/>
            </a:endParaRPr>
          </a:p>
        </p:txBody>
      </p:sp>
      <p:sp>
        <p:nvSpPr>
          <p:cNvPr id="35843" name="Rectangle 1"/>
          <p:cNvSpPr>
            <a:spLocks noChangeArrowheads="1"/>
          </p:cNvSpPr>
          <p:nvPr/>
        </p:nvSpPr>
        <p:spPr bwMode="auto">
          <a:xfrm>
            <a:off x="4495800" y="2286000"/>
            <a:ext cx="4572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h. Giáo viên</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i. Kẻ buôn bán ma túy</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k. Kẻ buôn bán phụ nữ, trẻ em</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l. Kẻ trộm</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m. Người ăn xin</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n. Kĩ sư tin học</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o. Nhà văn, nhà thơ</a:t>
            </a:r>
          </a:p>
        </p:txBody>
      </p:sp>
      <p:sp>
        <p:nvSpPr>
          <p:cNvPr id="35844" name="Rectangle 3"/>
          <p:cNvSpPr>
            <a:spLocks noChangeArrowheads="1"/>
          </p:cNvSpPr>
          <p:nvPr/>
        </p:nvSpPr>
        <p:spPr bwMode="auto">
          <a:xfrm>
            <a:off x="196850" y="2362200"/>
            <a:ext cx="429895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a. Nông dân</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b. Bác sĩ</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c</a:t>
            </a:r>
            <a:r>
              <a:rPr lang="en-US" altLang="en-US" sz="2000">
                <a:solidFill>
                  <a:srgbClr val="0000FF"/>
                </a:solidFill>
                <a:latin typeface="Times New Roman" panose="02020603050405020304" pitchFamily="18" charset="0"/>
                <a:cs typeface="Times New Roman" panose="02020603050405020304" pitchFamily="18" charset="0"/>
              </a:rPr>
              <a:t>. </a:t>
            </a:r>
            <a:r>
              <a:rPr lang="en-US" altLang="en-US" sz="2400">
                <a:solidFill>
                  <a:srgbClr val="0000FF"/>
                </a:solidFill>
                <a:latin typeface="Times New Roman" panose="02020603050405020304" pitchFamily="18" charset="0"/>
                <a:cs typeface="Times New Roman" panose="02020603050405020304" pitchFamily="18" charset="0"/>
              </a:rPr>
              <a:t>Người giúp việc trong gia đình</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d. Người lái xe ôm</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đ. Giám đốc công ti</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e. Nhà khoa học</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g. Người đạp xích lô</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1" name="Text Box 7"/>
          <p:cNvSpPr txBox="1">
            <a:spLocks noChangeArrowheads="1"/>
          </p:cNvSpPr>
          <p:nvPr/>
        </p:nvSpPr>
        <p:spPr bwMode="auto">
          <a:xfrm>
            <a:off x="147638" y="1905000"/>
            <a:ext cx="98298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LcPeriod"/>
            </a:pPr>
            <a:r>
              <a:rPr lang="en-US" altLang="en-US" sz="2400">
                <a:solidFill>
                  <a:srgbClr val="0000FF"/>
                </a:solidFill>
                <a:latin typeface="Times New Roman" panose="02020603050405020304" pitchFamily="18" charset="0"/>
                <a:cs typeface="Times New Roman" panose="02020603050405020304" pitchFamily="18" charset="0"/>
              </a:rPr>
              <a:t>Nông dân                                           </a:t>
            </a:r>
          </a:p>
          <a:p>
            <a:pPr eaLnBrk="1" hangingPunct="1">
              <a:spcBef>
                <a:spcPct val="50000"/>
              </a:spcBef>
              <a:buFontTx/>
              <a:buAutoNum type="alphaLcPeriod"/>
            </a:pPr>
            <a:r>
              <a:rPr lang="en-US" altLang="en-US" sz="2400">
                <a:solidFill>
                  <a:srgbClr val="0000FF"/>
                </a:solidFill>
                <a:latin typeface="Times New Roman" panose="02020603050405020304" pitchFamily="18" charset="0"/>
                <a:cs typeface="Times New Roman" panose="02020603050405020304" pitchFamily="18" charset="0"/>
              </a:rPr>
              <a:t>Bác sĩ</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c. Người giúp việc trong gia </a:t>
            </a:r>
            <a:r>
              <a:rPr lang="vi-VN" altLang="en-US" sz="2400">
                <a:solidFill>
                  <a:srgbClr val="0000FF"/>
                </a:solidFill>
                <a:latin typeface="Times New Roman" panose="02020603050405020304" pitchFamily="18" charset="0"/>
                <a:cs typeface="Times New Roman" panose="02020603050405020304" pitchFamily="18" charset="0"/>
              </a:rPr>
              <a:t>đình</a:t>
            </a:r>
            <a:endParaRPr lang="en-US" altLang="en-US" sz="240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d. Ng</a:t>
            </a:r>
            <a:r>
              <a:rPr lang="vi-VN" altLang="en-US" sz="2400">
                <a:solidFill>
                  <a:srgbClr val="0000FF"/>
                </a:solidFill>
                <a:latin typeface="Times New Roman" panose="02020603050405020304" pitchFamily="18" charset="0"/>
                <a:cs typeface="Times New Roman" panose="02020603050405020304" pitchFamily="18" charset="0"/>
              </a:rPr>
              <a:t>ười</a:t>
            </a:r>
            <a:r>
              <a:rPr lang="en-US" altLang="en-US" sz="2400">
                <a:solidFill>
                  <a:srgbClr val="0000FF"/>
                </a:solidFill>
                <a:latin typeface="Times New Roman" panose="02020603050405020304" pitchFamily="18" charset="0"/>
                <a:cs typeface="Times New Roman" panose="02020603050405020304" pitchFamily="18" charset="0"/>
              </a:rPr>
              <a:t> lái xe ôm</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đ. Giám đốc công ti</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e. Nhà khoa học</a:t>
            </a:r>
          </a:p>
        </p:txBody>
      </p:sp>
      <p:sp>
        <p:nvSpPr>
          <p:cNvPr id="36872" name="Text Box 8">
            <a:extLst>
              <a:ext uri="{FF2B5EF4-FFF2-40B4-BE49-F238E27FC236}">
                <a16:creationId xmlns:a16="http://schemas.microsoft.com/office/drawing/2014/main" id="{E81A223E-6253-4E40-83AE-C80735F803D6}"/>
              </a:ext>
            </a:extLst>
          </p:cNvPr>
          <p:cNvSpPr txBox="1">
            <a:spLocks noChangeArrowheads="1"/>
          </p:cNvSpPr>
          <p:nvPr/>
        </p:nvSpPr>
        <p:spPr bwMode="auto">
          <a:xfrm>
            <a:off x="4618038" y="1852613"/>
            <a:ext cx="4678362" cy="3786187"/>
          </a:xfrm>
          <a:prstGeom prst="rect">
            <a:avLst/>
          </a:prstGeom>
          <a:noFill/>
          <a:ln>
            <a:noFill/>
          </a:ln>
          <a:effectLst/>
          <a:extLst/>
        </p:spPr>
        <p:txBody>
          <a:bodyPr>
            <a:spAutoFit/>
          </a:bodyPr>
          <a:lstStyle>
            <a:lvl1pPr marL="371475" indent="-3714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2400" dirty="0">
                <a:solidFill>
                  <a:srgbClr val="0000FF"/>
                </a:solidFill>
                <a:latin typeface="Times New Roman" pitchFamily="18" charset="0"/>
                <a:cs typeface="Times New Roman" pitchFamily="18" charset="0"/>
              </a:rPr>
              <a:t>h. </a:t>
            </a:r>
            <a:r>
              <a:rPr lang="en-US" sz="2400" dirty="0" err="1">
                <a:solidFill>
                  <a:srgbClr val="0000FF"/>
                </a:solidFill>
                <a:latin typeface="Times New Roman" pitchFamily="18" charset="0"/>
                <a:cs typeface="Times New Roman" pitchFamily="18" charset="0"/>
              </a:rPr>
              <a:t>Giáo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viên</a:t>
            </a:r>
            <a:endParaRPr lang="en-US" sz="2400" dirty="0">
              <a:solidFill>
                <a:srgbClr val="0000FF"/>
              </a:solidFill>
              <a:latin typeface="Times New Roman" pitchFamily="18" charset="0"/>
              <a:cs typeface="Times New Roman" pitchFamily="18" charset="0"/>
            </a:endParaRPr>
          </a:p>
          <a:p>
            <a:pPr marL="0" indent="0" eaLnBrk="1" hangingPunct="1">
              <a:spcBef>
                <a:spcPct val="50000"/>
              </a:spcBef>
              <a:defRPr/>
            </a:pPr>
            <a:r>
              <a:rPr lang="en-US" sz="2400" dirty="0">
                <a:solidFill>
                  <a:srgbClr val="0000FF"/>
                </a:solidFill>
                <a:latin typeface="Times New Roman" pitchFamily="18" charset="0"/>
                <a:cs typeface="Times New Roman" pitchFamily="18" charset="0"/>
              </a:rPr>
              <a:t>i. </a:t>
            </a:r>
            <a:r>
              <a:rPr lang="en-US" sz="2400" dirty="0" err="1">
                <a:solidFill>
                  <a:srgbClr val="0000FF"/>
                </a:solidFill>
                <a:latin typeface="Times New Roman" pitchFamily="18" charset="0"/>
                <a:cs typeface="Times New Roman" pitchFamily="18" charset="0"/>
              </a:rPr>
              <a:t>Kẻ</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buôn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bán</a:t>
            </a:r>
            <a:r>
              <a:rPr lang="en-US" sz="2400" dirty="0">
                <a:solidFill>
                  <a:srgbClr val="0000FF"/>
                </a:solidFill>
                <a:latin typeface="Times New Roman" pitchFamily="18" charset="0"/>
                <a:cs typeface="Times New Roman" pitchFamily="18" charset="0"/>
              </a:rPr>
              <a:t> ma </a:t>
            </a:r>
            <a:r>
              <a:rPr lang="en-US" sz="2400" dirty="0" err="1">
                <a:solidFill>
                  <a:srgbClr val="0000FF"/>
                </a:solidFill>
                <a:latin typeface="Times New Roman" pitchFamily="18" charset="0"/>
                <a:cs typeface="Times New Roman" pitchFamily="18" charset="0"/>
              </a:rPr>
              <a:t>túy</a:t>
            </a:r>
            <a:endParaRPr lang="en-US" sz="2400" dirty="0">
              <a:solidFill>
                <a:srgbClr val="0000FF"/>
              </a:solidFill>
              <a:latin typeface="Times New Roman" pitchFamily="18" charset="0"/>
              <a:cs typeface="Times New Roman" pitchFamily="18" charset="0"/>
            </a:endParaRPr>
          </a:p>
          <a:p>
            <a:pPr eaLnBrk="1" hangingPunct="1">
              <a:spcBef>
                <a:spcPct val="50000"/>
              </a:spcBef>
              <a:defRPr/>
            </a:pPr>
            <a:r>
              <a:rPr lang="en-US" sz="2400" dirty="0">
                <a:solidFill>
                  <a:srgbClr val="0000FF"/>
                </a:solidFill>
                <a:latin typeface="Times New Roman" pitchFamily="18" charset="0"/>
                <a:cs typeface="Times New Roman" pitchFamily="18" charset="0"/>
              </a:rPr>
              <a:t>k. </a:t>
            </a:r>
            <a:r>
              <a:rPr lang="en-US" sz="2400" dirty="0" err="1">
                <a:solidFill>
                  <a:srgbClr val="0000FF"/>
                </a:solidFill>
                <a:latin typeface="Times New Roman" pitchFamily="18" charset="0"/>
                <a:cs typeface="Times New Roman" pitchFamily="18" charset="0"/>
              </a:rPr>
              <a:t>Kẻ</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buôn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bán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phụ</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nữ</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trẻ</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em</a:t>
            </a:r>
            <a:endParaRPr lang="en-US" sz="2400" dirty="0">
              <a:solidFill>
                <a:srgbClr val="0000FF"/>
              </a:solidFill>
              <a:latin typeface="Times New Roman" pitchFamily="18" charset="0"/>
              <a:cs typeface="Times New Roman" pitchFamily="18" charset="0"/>
            </a:endParaRPr>
          </a:p>
          <a:p>
            <a:pPr eaLnBrk="1" hangingPunct="1">
              <a:spcBef>
                <a:spcPct val="50000"/>
              </a:spcBef>
              <a:defRPr/>
            </a:pPr>
            <a:r>
              <a:rPr lang="en-US" sz="2400" dirty="0">
                <a:solidFill>
                  <a:srgbClr val="0000FF"/>
                </a:solidFill>
                <a:latin typeface="Times New Roman" pitchFamily="18" charset="0"/>
                <a:cs typeface="Times New Roman" pitchFamily="18" charset="0"/>
              </a:rPr>
              <a:t>l. </a:t>
            </a:r>
            <a:r>
              <a:rPr lang="en-US" sz="2400" dirty="0" err="1">
                <a:solidFill>
                  <a:srgbClr val="0000FF"/>
                </a:solidFill>
                <a:latin typeface="Times New Roman" pitchFamily="18" charset="0"/>
                <a:cs typeface="Times New Roman" pitchFamily="18" charset="0"/>
              </a:rPr>
              <a:t>Kẻ</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trộm</a:t>
            </a:r>
            <a:endParaRPr lang="en-US" sz="2400" dirty="0">
              <a:solidFill>
                <a:srgbClr val="0000FF"/>
              </a:solidFill>
              <a:latin typeface="Times New Roman" pitchFamily="18" charset="0"/>
              <a:cs typeface="Times New Roman" pitchFamily="18" charset="0"/>
            </a:endParaRPr>
          </a:p>
          <a:p>
            <a:pPr eaLnBrk="1" hangingPunct="1">
              <a:spcBef>
                <a:spcPct val="50000"/>
              </a:spcBef>
              <a:defRPr/>
            </a:pPr>
            <a:r>
              <a:rPr lang="en-US" sz="2400" dirty="0">
                <a:solidFill>
                  <a:srgbClr val="0000FF"/>
                </a:solidFill>
                <a:latin typeface="Times New Roman" pitchFamily="18" charset="0"/>
                <a:cs typeface="Times New Roman" pitchFamily="18" charset="0"/>
              </a:rPr>
              <a:t>m. </a:t>
            </a:r>
            <a:r>
              <a:rPr lang="en-US" sz="2400" dirty="0" err="1">
                <a:solidFill>
                  <a:srgbClr val="0000FF"/>
                </a:solidFill>
                <a:latin typeface="Times New Roman" pitchFamily="18" charset="0"/>
                <a:cs typeface="Times New Roman" pitchFamily="18" charset="0"/>
              </a:rPr>
              <a:t>Người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ăn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xin</a:t>
            </a:r>
            <a:endParaRPr lang="en-US" sz="2400" dirty="0">
              <a:solidFill>
                <a:srgbClr val="0000FF"/>
              </a:solidFill>
              <a:latin typeface="Times New Roman" pitchFamily="18" charset="0"/>
              <a:cs typeface="Times New Roman" pitchFamily="18" charset="0"/>
            </a:endParaRPr>
          </a:p>
          <a:p>
            <a:pPr eaLnBrk="1" hangingPunct="1">
              <a:spcBef>
                <a:spcPct val="50000"/>
              </a:spcBef>
              <a:defRPr/>
            </a:pPr>
            <a:r>
              <a:rPr lang="en-US" sz="2400" dirty="0">
                <a:solidFill>
                  <a:srgbClr val="0000FF"/>
                </a:solidFill>
                <a:latin typeface="Times New Roman" pitchFamily="18" charset="0"/>
                <a:cs typeface="Times New Roman" pitchFamily="18" charset="0"/>
              </a:rPr>
              <a:t>n. </a:t>
            </a:r>
            <a:r>
              <a:rPr lang="en-US" sz="2400" dirty="0" err="1">
                <a:solidFill>
                  <a:srgbClr val="0000FF"/>
                </a:solidFill>
                <a:latin typeface="Times New Roman" pitchFamily="18" charset="0"/>
                <a:cs typeface="Times New Roman" pitchFamily="18" charset="0"/>
              </a:rPr>
              <a:t>Kĩ</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sư</a:t>
            </a:r>
            <a:r>
              <a:rPr lang="en-US" sz="2400" dirty="0">
                <a:solidFill>
                  <a:srgbClr val="0000FF"/>
                </a:solidFill>
                <a:latin typeface="Times New Roman" pitchFamily="18" charset="0"/>
                <a:cs typeface="Times New Roman" pitchFamily="18" charset="0"/>
              </a:rPr>
              <a:t> tin </a:t>
            </a:r>
            <a:r>
              <a:rPr lang="en-US" sz="2400" dirty="0" err="1">
                <a:solidFill>
                  <a:srgbClr val="0000FF"/>
                </a:solidFill>
                <a:latin typeface="Times New Roman" pitchFamily="18" charset="0"/>
                <a:cs typeface="Times New Roman" pitchFamily="18" charset="0"/>
              </a:rPr>
              <a:t>học</a:t>
            </a:r>
            <a:endParaRPr lang="en-US" sz="2400" dirty="0">
              <a:solidFill>
                <a:srgbClr val="0000FF"/>
              </a:solidFill>
              <a:latin typeface="Times New Roman" pitchFamily="18" charset="0"/>
              <a:cs typeface="Times New Roman" pitchFamily="18" charset="0"/>
            </a:endParaRPr>
          </a:p>
          <a:p>
            <a:pPr eaLnBrk="1" hangingPunct="1">
              <a:spcBef>
                <a:spcPct val="50000"/>
              </a:spcBef>
              <a:defRPr/>
            </a:pPr>
            <a:r>
              <a:rPr lang="en-US" sz="2400" dirty="0">
                <a:solidFill>
                  <a:srgbClr val="0000FF"/>
                </a:solidFill>
                <a:latin typeface="Times New Roman" pitchFamily="18" charset="0"/>
                <a:cs typeface="Times New Roman" pitchFamily="18" charset="0"/>
              </a:rPr>
              <a:t>o. </a:t>
            </a:r>
            <a:r>
              <a:rPr lang="en-US" sz="2400" dirty="0" err="1">
                <a:solidFill>
                  <a:srgbClr val="0000FF"/>
                </a:solidFill>
                <a:latin typeface="Times New Roman" pitchFamily="18" charset="0"/>
                <a:cs typeface="Times New Roman" pitchFamily="18" charset="0"/>
              </a:rPr>
              <a:t>Nhà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văn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thơ</a:t>
            </a:r>
            <a:endParaRPr lang="en-US" sz="2400" dirty="0">
              <a:solidFill>
                <a:srgbClr val="0000FF"/>
              </a:solidFill>
              <a:latin typeface="Times New Roman" pitchFamily="18" charset="0"/>
              <a:cs typeface="Times New Roman" pitchFamily="18" charset="0"/>
            </a:endParaRPr>
          </a:p>
        </p:txBody>
      </p:sp>
      <p:sp>
        <p:nvSpPr>
          <p:cNvPr id="8199" name="TextBox 5"/>
          <p:cNvSpPr txBox="1">
            <a:spLocks noChangeArrowheads="1"/>
          </p:cNvSpPr>
          <p:nvPr/>
        </p:nvSpPr>
        <p:spPr bwMode="auto">
          <a:xfrm>
            <a:off x="207963" y="533400"/>
            <a:ext cx="937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u="sng">
                <a:solidFill>
                  <a:srgbClr val="000000"/>
                </a:solidFill>
                <a:latin typeface="Times New Roman" panose="02020603050405020304" pitchFamily="18" charset="0"/>
                <a:cs typeface="Times New Roman" panose="02020603050405020304" pitchFamily="18" charset="0"/>
              </a:rPr>
              <a:t>Bài tập 1: </a:t>
            </a:r>
            <a:r>
              <a:rPr lang="en-US" altLang="en-US" sz="2800" b="1">
                <a:solidFill>
                  <a:srgbClr val="000000"/>
                </a:solidFill>
                <a:latin typeface="Times New Roman" panose="02020603050405020304" pitchFamily="18" charset="0"/>
                <a:cs typeface="Times New Roman" panose="02020603050405020304" pitchFamily="18" charset="0"/>
              </a:rPr>
              <a:t>Theo em, trong số những người nêu dưới </a:t>
            </a:r>
            <a:r>
              <a:rPr lang="vi-VN" altLang="en-US" sz="2800" b="1">
                <a:solidFill>
                  <a:srgbClr val="000000"/>
                </a:solidFill>
                <a:latin typeface="Times New Roman" panose="02020603050405020304" pitchFamily="18" charset="0"/>
                <a:cs typeface="Times New Roman" panose="02020603050405020304" pitchFamily="18" charset="0"/>
              </a:rPr>
              <a:t>đ</a:t>
            </a:r>
            <a:r>
              <a:rPr lang="en-US" altLang="en-US" sz="2800" b="1">
                <a:solidFill>
                  <a:srgbClr val="000000"/>
                </a:solidFill>
                <a:latin typeface="Times New Roman" panose="02020603050405020304" pitchFamily="18" charset="0"/>
                <a:cs typeface="Times New Roman" panose="02020603050405020304" pitchFamily="18" charset="0"/>
              </a:rPr>
              <a:t>ây, ai là người lao động? Vì sao?</a:t>
            </a:r>
          </a:p>
        </p:txBody>
      </p:sp>
      <p:sp>
        <p:nvSpPr>
          <p:cNvPr id="3" name="Rectangle 2"/>
          <p:cNvSpPr>
            <a:spLocks noChangeArrowheads="1"/>
          </p:cNvSpPr>
          <p:nvPr/>
        </p:nvSpPr>
        <p:spPr bwMode="auto">
          <a:xfrm>
            <a:off x="147638" y="5105400"/>
            <a:ext cx="2727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g. Người đạp xích lô</a:t>
            </a:r>
          </a:p>
        </p:txBody>
      </p:sp>
      <p:sp>
        <p:nvSpPr>
          <p:cNvPr id="10" name="Oval 11"/>
          <p:cNvSpPr>
            <a:spLocks noChangeArrowheads="1"/>
          </p:cNvSpPr>
          <p:nvPr/>
        </p:nvSpPr>
        <p:spPr bwMode="auto">
          <a:xfrm>
            <a:off x="90488" y="30480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 name="Oval 11"/>
          <p:cNvSpPr>
            <a:spLocks noChangeArrowheads="1"/>
          </p:cNvSpPr>
          <p:nvPr/>
        </p:nvSpPr>
        <p:spPr bwMode="auto">
          <a:xfrm>
            <a:off x="90488" y="24384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2" name="Oval 11"/>
          <p:cNvSpPr>
            <a:spLocks noChangeArrowheads="1"/>
          </p:cNvSpPr>
          <p:nvPr/>
        </p:nvSpPr>
        <p:spPr bwMode="auto">
          <a:xfrm>
            <a:off x="73025" y="19050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3" name="Oval 11"/>
          <p:cNvSpPr>
            <a:spLocks noChangeArrowheads="1"/>
          </p:cNvSpPr>
          <p:nvPr/>
        </p:nvSpPr>
        <p:spPr bwMode="auto">
          <a:xfrm>
            <a:off x="90488" y="35814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4" name="Oval 11"/>
          <p:cNvSpPr>
            <a:spLocks noChangeArrowheads="1"/>
          </p:cNvSpPr>
          <p:nvPr/>
        </p:nvSpPr>
        <p:spPr bwMode="auto">
          <a:xfrm>
            <a:off x="73025" y="41148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5" name="Oval 11"/>
          <p:cNvSpPr>
            <a:spLocks noChangeArrowheads="1"/>
          </p:cNvSpPr>
          <p:nvPr/>
        </p:nvSpPr>
        <p:spPr bwMode="auto">
          <a:xfrm>
            <a:off x="73025" y="46482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6" name="Oval 11"/>
          <p:cNvSpPr>
            <a:spLocks noChangeArrowheads="1"/>
          </p:cNvSpPr>
          <p:nvPr/>
        </p:nvSpPr>
        <p:spPr bwMode="auto">
          <a:xfrm>
            <a:off x="73025" y="51816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7" name="Oval 11"/>
          <p:cNvSpPr>
            <a:spLocks noChangeArrowheads="1"/>
          </p:cNvSpPr>
          <p:nvPr/>
        </p:nvSpPr>
        <p:spPr bwMode="auto">
          <a:xfrm>
            <a:off x="4533900" y="19050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8" name="Oval 11"/>
          <p:cNvSpPr>
            <a:spLocks noChangeArrowheads="1"/>
          </p:cNvSpPr>
          <p:nvPr/>
        </p:nvSpPr>
        <p:spPr bwMode="auto">
          <a:xfrm>
            <a:off x="4533900" y="46482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9" name="Oval 11"/>
          <p:cNvSpPr>
            <a:spLocks noChangeArrowheads="1"/>
          </p:cNvSpPr>
          <p:nvPr/>
        </p:nvSpPr>
        <p:spPr bwMode="auto">
          <a:xfrm>
            <a:off x="4533900" y="51816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fade">
                                      <p:cBhvr>
                                        <p:cTn id="7" dur="500"/>
                                        <p:tgtEl>
                                          <p:spTgt spid="81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72"/>
                                        </p:tgtEl>
                                        <p:attrNameLst>
                                          <p:attrName>style.visibility</p:attrName>
                                        </p:attrNameLst>
                                      </p:cBhvr>
                                      <p:to>
                                        <p:strVal val="visible"/>
                                      </p:to>
                                    </p:set>
                                    <p:animEffect transition="in" filter="fade">
                                      <p:cBhvr>
                                        <p:cTn id="12" dur="500"/>
                                        <p:tgtEl>
                                          <p:spTgt spid="3687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871"/>
                                        </p:tgtEl>
                                        <p:attrNameLst>
                                          <p:attrName>style.visibility</p:attrName>
                                        </p:attrNameLst>
                                      </p:cBhvr>
                                      <p:to>
                                        <p:strVal val="visible"/>
                                      </p:to>
                                    </p:set>
                                    <p:animEffect transition="in" filter="fade">
                                      <p:cBhvr>
                                        <p:cTn id="18" dur="500"/>
                                        <p:tgtEl>
                                          <p:spTgt spid="3687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
                                        <p:tgtEl>
                                          <p:spTgt spid="16"/>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down)">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P spid="36872" grpId="0"/>
      <p:bldP spid="8199" grpId="0"/>
      <p:bldP spid="3" grpId="0"/>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533400" y="112713"/>
            <a:ext cx="4572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LcPeriod"/>
            </a:pPr>
            <a:r>
              <a:rPr lang="en-US" altLang="en-US" sz="2400">
                <a:solidFill>
                  <a:srgbClr val="0000FF"/>
                </a:solidFill>
                <a:latin typeface="Times New Roman" panose="02020603050405020304" pitchFamily="18" charset="0"/>
                <a:cs typeface="Times New Roman" panose="02020603050405020304" pitchFamily="18" charset="0"/>
              </a:rPr>
              <a:t> Nông dân                                           </a:t>
            </a:r>
          </a:p>
          <a:p>
            <a:pPr eaLnBrk="1" hangingPunct="1">
              <a:spcBef>
                <a:spcPct val="50000"/>
              </a:spcBef>
              <a:buFontTx/>
              <a:buAutoNum type="alphaLcPeriod"/>
            </a:pPr>
            <a:r>
              <a:rPr lang="en-US" altLang="en-US" sz="2400">
                <a:solidFill>
                  <a:srgbClr val="0000FF"/>
                </a:solidFill>
                <a:latin typeface="Times New Roman" panose="02020603050405020304" pitchFamily="18" charset="0"/>
                <a:cs typeface="Times New Roman" panose="02020603050405020304" pitchFamily="18" charset="0"/>
              </a:rPr>
              <a:t> Bác sĩ</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c. Người giúp việc trong gia </a:t>
            </a:r>
            <a:r>
              <a:rPr lang="vi-VN" altLang="en-US" sz="2400">
                <a:solidFill>
                  <a:srgbClr val="0000FF"/>
                </a:solidFill>
                <a:latin typeface="Times New Roman" panose="02020603050405020304" pitchFamily="18" charset="0"/>
                <a:cs typeface="Times New Roman" panose="02020603050405020304" pitchFamily="18" charset="0"/>
              </a:rPr>
              <a:t>đình</a:t>
            </a:r>
            <a:endParaRPr lang="en-US" altLang="en-US" sz="240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d. Ng</a:t>
            </a:r>
            <a:r>
              <a:rPr lang="vi-VN" altLang="en-US" sz="2400">
                <a:solidFill>
                  <a:srgbClr val="0000FF"/>
                </a:solidFill>
                <a:latin typeface="Times New Roman" panose="02020603050405020304" pitchFamily="18" charset="0"/>
                <a:cs typeface="Times New Roman" panose="02020603050405020304" pitchFamily="18" charset="0"/>
              </a:rPr>
              <a:t>ười</a:t>
            </a:r>
            <a:r>
              <a:rPr lang="en-US" altLang="en-US" sz="2400">
                <a:solidFill>
                  <a:srgbClr val="0000FF"/>
                </a:solidFill>
                <a:latin typeface="Times New Roman" panose="02020603050405020304" pitchFamily="18" charset="0"/>
                <a:cs typeface="Times New Roman" panose="02020603050405020304" pitchFamily="18" charset="0"/>
              </a:rPr>
              <a:t> lái xe ôm</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đ. Giám đốc công ti</a:t>
            </a:r>
          </a:p>
        </p:txBody>
      </p:sp>
      <p:sp>
        <p:nvSpPr>
          <p:cNvPr id="39938" name="Rectangle 2"/>
          <p:cNvSpPr>
            <a:spLocks noChangeArrowheads="1"/>
          </p:cNvSpPr>
          <p:nvPr/>
        </p:nvSpPr>
        <p:spPr bwMode="auto">
          <a:xfrm>
            <a:off x="5754688" y="1452563"/>
            <a:ext cx="261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 </a:t>
            </a:r>
          </a:p>
        </p:txBody>
      </p:sp>
      <p:sp>
        <p:nvSpPr>
          <p:cNvPr id="39939" name="Rectangle 5"/>
          <p:cNvSpPr>
            <a:spLocks noChangeArrowheads="1"/>
          </p:cNvSpPr>
          <p:nvPr/>
        </p:nvSpPr>
        <p:spPr bwMode="auto">
          <a:xfrm>
            <a:off x="5334000" y="112713"/>
            <a:ext cx="2727325"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e. Nhà khoa học</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g. Người đạp xích lô</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h. Giáo viên</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n. Kĩ sư tin học</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o. Nhà văn, nhà thơ</a:t>
            </a:r>
          </a:p>
          <a:p>
            <a:pPr eaLnBrk="1" hangingPunct="1">
              <a:spcBef>
                <a:spcPct val="50000"/>
              </a:spcBef>
              <a:buFontTx/>
              <a:buNone/>
            </a:pPr>
            <a:endParaRPr lang="en-US" altLang="en-US" sz="2400">
              <a:solidFill>
                <a:srgbClr val="0000FF"/>
              </a:solidFill>
              <a:latin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a:off x="309563" y="2790825"/>
            <a:ext cx="8686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sym typeface="Wingdings" panose="05000000000000000000" pitchFamily="2" charset="2"/>
              </a:rPr>
              <a:t> Đây </a:t>
            </a:r>
            <a:r>
              <a:rPr lang="vi-VN" altLang="en-US" sz="2800">
                <a:latin typeface="Times New Roman" panose="02020603050405020304" pitchFamily="18" charset="0"/>
                <a:cs typeface="Times New Roman" panose="02020603050405020304" pitchFamily="18" charset="0"/>
                <a:sym typeface="Wingdings" panose="05000000000000000000" pitchFamily="2" charset="2"/>
              </a:rPr>
              <a:t>đều</a:t>
            </a:r>
            <a:r>
              <a:rPr lang="en-US" altLang="en-US" sz="2800">
                <a:latin typeface="Times New Roman" panose="02020603050405020304" pitchFamily="18" charset="0"/>
                <a:cs typeface="Times New Roman" panose="02020603050405020304" pitchFamily="18" charset="0"/>
                <a:sym typeface="Wingdings" panose="05000000000000000000" pitchFamily="2" charset="2"/>
              </a:rPr>
              <a:t> là những ng</a:t>
            </a:r>
            <a:r>
              <a:rPr lang="vi-VN" altLang="en-US" sz="2800">
                <a:latin typeface="Times New Roman" panose="02020603050405020304" pitchFamily="18" charset="0"/>
                <a:cs typeface="Times New Roman" panose="02020603050405020304" pitchFamily="18" charset="0"/>
                <a:sym typeface="Wingdings" panose="05000000000000000000" pitchFamily="2" charset="2"/>
              </a:rPr>
              <a:t>ười</a:t>
            </a:r>
            <a:r>
              <a:rPr lang="en-US" altLang="en-US" sz="2800">
                <a:latin typeface="Times New Roman" panose="02020603050405020304" pitchFamily="18" charset="0"/>
                <a:cs typeface="Times New Roman" panose="02020603050405020304" pitchFamily="18" charset="0"/>
                <a:sym typeface="Wingdings" panose="05000000000000000000" pitchFamily="2" charset="2"/>
              </a:rPr>
              <a:t> lao </a:t>
            </a:r>
            <a:r>
              <a:rPr lang="vi-VN" altLang="en-US" sz="2800">
                <a:latin typeface="Times New Roman" panose="02020603050405020304" pitchFamily="18" charset="0"/>
                <a:cs typeface="Times New Roman" panose="02020603050405020304" pitchFamily="18" charset="0"/>
                <a:sym typeface="Wingdings" panose="05000000000000000000" pitchFamily="2" charset="2"/>
              </a:rPr>
              <a:t>động</a:t>
            </a:r>
            <a:r>
              <a:rPr lang="en-US" altLang="en-US" sz="2800">
                <a:latin typeface="Times New Roman" panose="02020603050405020304" pitchFamily="18" charset="0"/>
                <a:cs typeface="Times New Roman" panose="02020603050405020304" pitchFamily="18" charset="0"/>
                <a:sym typeface="Wingdings" panose="05000000000000000000" pitchFamily="2" charset="2"/>
              </a:rPr>
              <a:t> vì công việc của họ mang lại lợi ích cho bản thân, gia </a:t>
            </a:r>
            <a:r>
              <a:rPr lang="vi-VN" altLang="en-US" sz="2800">
                <a:latin typeface="Times New Roman" panose="02020603050405020304" pitchFamily="18" charset="0"/>
                <a:cs typeface="Times New Roman" panose="02020603050405020304" pitchFamily="18" charset="0"/>
                <a:sym typeface="Wingdings" panose="05000000000000000000" pitchFamily="2" charset="2"/>
              </a:rPr>
              <a:t>đình</a:t>
            </a:r>
            <a:r>
              <a:rPr lang="en-US" altLang="en-US" sz="2800">
                <a:latin typeface="Times New Roman" panose="02020603050405020304" pitchFamily="18" charset="0"/>
                <a:cs typeface="Times New Roman" panose="02020603050405020304" pitchFamily="18" charset="0"/>
                <a:sym typeface="Wingdings" panose="05000000000000000000" pitchFamily="2" charset="2"/>
              </a:rPr>
              <a:t> và xã hội. </a:t>
            </a:r>
            <a:endParaRPr lang="en-US" altLang="en-US" sz="2800">
              <a:latin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592138" y="3744913"/>
            <a:ext cx="4572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i. Kẻ buôn bán ma túy</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k. Kẻ buôn bán phụ nữ, trẻ em</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l. Kẻ trộm</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m. Người ăn xin</a:t>
            </a:r>
          </a:p>
        </p:txBody>
      </p:sp>
      <p:sp>
        <p:nvSpPr>
          <p:cNvPr id="10" name="TextBox 9"/>
          <p:cNvSpPr txBox="1">
            <a:spLocks noChangeArrowheads="1"/>
          </p:cNvSpPr>
          <p:nvPr/>
        </p:nvSpPr>
        <p:spPr bwMode="auto">
          <a:xfrm>
            <a:off x="309563" y="5846763"/>
            <a:ext cx="85074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a:latin typeface="Times New Roman" panose="02020603050405020304" pitchFamily="18" charset="0"/>
                <a:cs typeface="Times New Roman" panose="02020603050405020304" pitchFamily="18" charset="0"/>
              </a:rPr>
              <a:t>Họ không phải ng</a:t>
            </a:r>
            <a:r>
              <a:rPr lang="vi-VN" altLang="en-US" sz="2800">
                <a:latin typeface="Times New Roman" panose="02020603050405020304" pitchFamily="18" charset="0"/>
                <a:cs typeface="Times New Roman" panose="02020603050405020304" pitchFamily="18" charset="0"/>
              </a:rPr>
              <a:t>ười</a:t>
            </a:r>
            <a:r>
              <a:rPr lang="en-US" altLang="en-US" sz="2800">
                <a:latin typeface="Times New Roman" panose="02020603050405020304" pitchFamily="18" charset="0"/>
                <a:cs typeface="Times New Roman" panose="02020603050405020304" pitchFamily="18" charset="0"/>
              </a:rPr>
              <a:t> lao </a:t>
            </a:r>
            <a:r>
              <a:rPr lang="vi-VN" altLang="en-US" sz="2800">
                <a:latin typeface="Times New Roman" panose="02020603050405020304" pitchFamily="18" charset="0"/>
                <a:cs typeface="Times New Roman" panose="02020603050405020304" pitchFamily="18" charset="0"/>
              </a:rPr>
              <a:t>động</a:t>
            </a:r>
            <a:r>
              <a:rPr lang="en-US" altLang="en-US" sz="2800">
                <a:latin typeface="Times New Roman" panose="02020603050405020304" pitchFamily="18" charset="0"/>
                <a:cs typeface="Times New Roman" panose="02020603050405020304" pitchFamily="18" charset="0"/>
              </a:rPr>
              <a:t> vì việc làm của họ gây nguy hại cho </a:t>
            </a:r>
            <a:r>
              <a:rPr lang="vi-VN" altLang="en-US" sz="2800">
                <a:latin typeface="Times New Roman" panose="02020603050405020304" pitchFamily="18" charset="0"/>
                <a:cs typeface="Times New Roman" panose="02020603050405020304" pitchFamily="18" charset="0"/>
              </a:rPr>
              <a:t>đất</a:t>
            </a:r>
            <a:r>
              <a:rPr lang="en-US" altLang="en-US" sz="2800">
                <a:latin typeface="Times New Roman" panose="02020603050405020304" pitchFamily="18" charset="0"/>
                <a:cs typeface="Times New Roman" panose="02020603050405020304" pitchFamily="18" charset="0"/>
              </a:rPr>
              <a:t> n</a:t>
            </a:r>
            <a:r>
              <a:rPr lang="vi-VN" altLang="en-US" sz="2800">
                <a:latin typeface="Times New Roman" panose="02020603050405020304" pitchFamily="18" charset="0"/>
                <a:cs typeface="Times New Roman" panose="02020603050405020304" pitchFamily="18" charset="0"/>
              </a:rPr>
              <a:t>ước</a:t>
            </a:r>
            <a:r>
              <a:rPr lang="en-US" altLang="en-US" sz="280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E:\NHAC\106d3174906t1852l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E:\NHAC\4-a979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bunny_thumping_foot_md_clr"/>
          <p:cNvPicPr>
            <a:picLocks noChangeAspect="1" noChangeArrowheads="1" noCrop="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2971800" y="2589213"/>
            <a:ext cx="2667000"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560854" y="1447800"/>
            <a:ext cx="4754346" cy="923330"/>
          </a:xfrm>
          <a:prstGeom prst="rect">
            <a:avLst/>
          </a:prstGeom>
          <a:noFill/>
        </p:spPr>
        <p:txBody>
          <a:bodyPr wrap="squar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KHỞI ĐỘNG</a:t>
            </a:r>
            <a:endParaRPr lang="en-US" sz="5400" b="1" cap="none" spc="0" dirty="0">
              <a:ln w="22225">
                <a:solidFill>
                  <a:schemeClr val="accent2"/>
                </a:solidFill>
                <a:prstDash val="solid"/>
              </a:ln>
              <a:solidFill>
                <a:schemeClr val="accent2">
                  <a:lumMod val="40000"/>
                  <a:lumOff val="60000"/>
                </a:schemeClr>
              </a:solidFill>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ChangeArrowheads="1"/>
          </p:cNvSpPr>
          <p:nvPr/>
        </p:nvSpPr>
        <p:spPr bwMode="auto">
          <a:xfrm>
            <a:off x="685800" y="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2800">
              <a:solidFill>
                <a:srgbClr val="0033CC"/>
              </a:solidFill>
            </a:endParaRPr>
          </a:p>
        </p:txBody>
      </p:sp>
      <p:sp>
        <p:nvSpPr>
          <p:cNvPr id="43010" name="Rectangle 3"/>
          <p:cNvSpPr>
            <a:spLocks noChangeArrowheads="1"/>
          </p:cNvSpPr>
          <p:nvPr/>
        </p:nvSpPr>
        <p:spPr bwMode="auto">
          <a:xfrm>
            <a:off x="3276600" y="4572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a:solidFill>
                <a:srgbClr val="CC0000"/>
              </a:solidFill>
            </a:endParaRPr>
          </a:p>
        </p:txBody>
      </p:sp>
      <p:sp>
        <p:nvSpPr>
          <p:cNvPr id="19465" name="Text Box 9"/>
          <p:cNvSpPr txBox="1">
            <a:spLocks noChangeArrowheads="1"/>
          </p:cNvSpPr>
          <p:nvPr/>
        </p:nvSpPr>
        <p:spPr bwMode="auto">
          <a:xfrm>
            <a:off x="381000" y="457200"/>
            <a:ext cx="80772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0000CC"/>
                </a:solidFill>
                <a:latin typeface="Times New Roman" panose="02020603050405020304" pitchFamily="18" charset="0"/>
                <a:cs typeface="Times New Roman" panose="02020603050405020304" pitchFamily="18" charset="0"/>
              </a:rPr>
              <a:t> </a:t>
            </a:r>
            <a:r>
              <a:rPr lang="en-US" altLang="en-US" sz="2800" b="1">
                <a:solidFill>
                  <a:srgbClr val="0000FF"/>
                </a:solidFill>
                <a:latin typeface="Times New Roman" panose="02020603050405020304" pitchFamily="18" charset="0"/>
                <a:cs typeface="Times New Roman" panose="02020603050405020304" pitchFamily="18" charset="0"/>
              </a:rPr>
              <a:t> </a:t>
            </a:r>
            <a:r>
              <a:rPr lang="en-US" altLang="en-US" b="1">
                <a:solidFill>
                  <a:srgbClr val="FF0000"/>
                </a:solidFill>
                <a:latin typeface="Times New Roman" panose="02020603050405020304" pitchFamily="18" charset="0"/>
                <a:cs typeface="Times New Roman" panose="02020603050405020304" pitchFamily="18" charset="0"/>
              </a:rPr>
              <a:t>Hoạt động 3</a:t>
            </a:r>
          </a:p>
          <a:p>
            <a:pPr eaLnBrk="1" hangingPunct="1">
              <a:spcBef>
                <a:spcPct val="50000"/>
              </a:spcBef>
              <a:buFontTx/>
              <a:buNone/>
            </a:pPr>
            <a:r>
              <a:rPr lang="en-US" altLang="en-US" sz="2800" b="1" u="sng">
                <a:latin typeface="Times New Roman" panose="02020603050405020304" pitchFamily="18" charset="0"/>
                <a:cs typeface="Times New Roman" panose="02020603050405020304" pitchFamily="18" charset="0"/>
              </a:rPr>
              <a:t>Bài tập 2:</a:t>
            </a:r>
            <a:r>
              <a:rPr lang="en-US" altLang="en-US" sz="2800" b="1">
                <a:latin typeface="Times New Roman" panose="02020603050405020304" pitchFamily="18" charset="0"/>
                <a:cs typeface="Times New Roman" panose="02020603050405020304" pitchFamily="18" charset="0"/>
              </a:rPr>
              <a:t> Em hãy cho biết, những người lao động trong các tranh dưới đây làm nghề gì và công việc </a:t>
            </a:r>
            <a:r>
              <a:rPr lang="vi-VN" altLang="en-US" sz="2800" b="1">
                <a:latin typeface="Times New Roman" panose="02020603050405020304" pitchFamily="18" charset="0"/>
                <a:cs typeface="Times New Roman" panose="02020603050405020304" pitchFamily="18" charset="0"/>
              </a:rPr>
              <a:t>đó </a:t>
            </a:r>
            <a:r>
              <a:rPr lang="en-US" altLang="en-US" sz="2800" b="1">
                <a:latin typeface="Times New Roman" panose="02020603050405020304" pitchFamily="18" charset="0"/>
                <a:cs typeface="Times New Roman" panose="02020603050405020304" pitchFamily="18" charset="0"/>
              </a:rPr>
              <a:t>có ích cho xã hội nh</a:t>
            </a:r>
            <a:r>
              <a:rPr lang="vi-VN" altLang="en-US" sz="2800" b="1">
                <a:latin typeface="Times New Roman" panose="02020603050405020304" pitchFamily="18" charset="0"/>
                <a:cs typeface="Times New Roman" panose="02020603050405020304" pitchFamily="18" charset="0"/>
              </a:rPr>
              <a:t>ư</a:t>
            </a:r>
            <a:r>
              <a:rPr lang="en-US" altLang="en-US" sz="2800" b="1">
                <a:latin typeface="Times New Roman" panose="02020603050405020304" pitchFamily="18" charset="0"/>
                <a:cs typeface="Times New Roman" panose="02020603050405020304" pitchFamily="18" charset="0"/>
              </a:rPr>
              <a:t> thế nào?</a:t>
            </a:r>
          </a:p>
        </p:txBody>
      </p:sp>
      <p:graphicFrame>
        <p:nvGraphicFramePr>
          <p:cNvPr id="2" name="Table 1">
            <a:extLst>
              <a:ext uri="{FF2B5EF4-FFF2-40B4-BE49-F238E27FC236}">
                <a16:creationId xmlns:a16="http://schemas.microsoft.com/office/drawing/2014/main" id="{FBF14B4F-5519-B248-A66D-8D23C957A889}"/>
              </a:ext>
            </a:extLst>
          </p:cNvPr>
          <p:cNvGraphicFramePr>
            <a:graphicFrameLocks noGrp="1"/>
          </p:cNvGraphicFramePr>
          <p:nvPr/>
        </p:nvGraphicFramePr>
        <p:xfrm>
          <a:off x="1219200" y="3200400"/>
          <a:ext cx="6705600" cy="1806575"/>
        </p:xfrm>
        <a:graphic>
          <a:graphicData uri="http://schemas.openxmlformats.org/drawingml/2006/table">
            <a:tbl>
              <a:tblPr firstRow="1" bandRow="1">
                <a:tableStyleId>{5C22544A-7EE6-4342-B048-85BDC9FD1C3A}</a:tableStyleId>
              </a:tblPr>
              <a:tblGrid>
                <a:gridCol w="2458720">
                  <a:extLst>
                    <a:ext uri="{9D8B030D-6E8A-4147-A177-3AD203B41FA5}">
                      <a16:colId xmlns:a16="http://schemas.microsoft.com/office/drawing/2014/main" val="20000"/>
                    </a:ext>
                  </a:extLst>
                </a:gridCol>
                <a:gridCol w="4246880">
                  <a:extLst>
                    <a:ext uri="{9D8B030D-6E8A-4147-A177-3AD203B41FA5}">
                      <a16:colId xmlns:a16="http://schemas.microsoft.com/office/drawing/2014/main" val="20001"/>
                    </a:ext>
                  </a:extLst>
                </a:gridCol>
              </a:tblGrid>
              <a:tr h="945212">
                <a:tc>
                  <a:txBody>
                    <a:bodyPr/>
                    <a:lstStyle/>
                    <a:p>
                      <a:pPr algn="ctr"/>
                      <a:r>
                        <a:rPr lang="en-US" sz="2800" dirty="0" err="1">
                          <a:solidFill>
                            <a:srgbClr val="002060"/>
                          </a:solidFill>
                          <a:latin typeface="Times New Roman" pitchFamily="18" charset="0"/>
                          <a:cs typeface="Times New Roman" pitchFamily="18" charset="0"/>
                        </a:rPr>
                        <a:t>Nghề</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nghiệp</a:t>
                      </a:r>
                      <a:endParaRPr lang="en-US" sz="2800" dirty="0">
                        <a:solidFill>
                          <a:srgbClr val="002060"/>
                        </a:solidFill>
                        <a:latin typeface="Times New Roman" pitchFamily="18" charset="0"/>
                        <a:cs typeface="Times New Roman" pitchFamily="18" charset="0"/>
                      </a:endParaRPr>
                    </a:p>
                  </a:txBody>
                  <a:tcPr marT="45736" marB="45736"/>
                </a:tc>
                <a:tc>
                  <a:txBody>
                    <a:bodyPr/>
                    <a:lstStyle/>
                    <a:p>
                      <a:pPr algn="ctr"/>
                      <a:r>
                        <a:rPr lang="en-US" sz="2800" dirty="0" err="1">
                          <a:solidFill>
                            <a:srgbClr val="002060"/>
                          </a:solidFill>
                          <a:latin typeface="Times New Roman" pitchFamily="18" charset="0"/>
                          <a:cs typeface="Times New Roman" pitchFamily="18" charset="0"/>
                        </a:rPr>
                        <a:t>Ích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lợi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xã</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hội</a:t>
                      </a:r>
                      <a:endParaRPr lang="en-US" sz="2800" dirty="0">
                        <a:solidFill>
                          <a:srgbClr val="002060"/>
                        </a:solidFill>
                        <a:latin typeface="Times New Roman" pitchFamily="18" charset="0"/>
                        <a:cs typeface="Times New Roman" pitchFamily="18" charset="0"/>
                      </a:endParaRPr>
                    </a:p>
                  </a:txBody>
                  <a:tcPr marT="45736" marB="45736"/>
                </a:tc>
                <a:extLst>
                  <a:ext uri="{0D108BD9-81ED-4DB2-BD59-A6C34878D82A}">
                    <a16:rowId xmlns:a16="http://schemas.microsoft.com/office/drawing/2014/main" val="10000"/>
                  </a:ext>
                </a:extLst>
              </a:tr>
              <a:tr h="861363">
                <a:tc>
                  <a:txBody>
                    <a:bodyPr/>
                    <a:lstStyle/>
                    <a:p>
                      <a:pPr algn="ctr"/>
                      <a:endParaRPr lang="en-US" sz="2800" dirty="0">
                        <a:latin typeface="Times New Roman" pitchFamily="18" charset="0"/>
                        <a:cs typeface="Times New Roman" pitchFamily="18" charset="0"/>
                      </a:endParaRPr>
                    </a:p>
                  </a:txBody>
                  <a:tcPr marT="45736" marB="45736"/>
                </a:tc>
                <a:tc>
                  <a:txBody>
                    <a:bodyPr/>
                    <a:lstStyle/>
                    <a:p>
                      <a:pPr algn="ctr"/>
                      <a:endParaRPr lang="en-US" sz="2800" dirty="0">
                        <a:latin typeface="Times New Roman" pitchFamily="18" charset="0"/>
                        <a:cs typeface="Times New Roman" pitchFamily="18" charset="0"/>
                      </a:endParaRPr>
                    </a:p>
                  </a:txBody>
                  <a:tcPr marT="45736" marB="45736"/>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5"/>
                                        </p:tgtEl>
                                        <p:attrNameLst>
                                          <p:attrName>style.visibility</p:attrName>
                                        </p:attrNameLst>
                                      </p:cBhvr>
                                      <p:to>
                                        <p:strVal val="visible"/>
                                      </p:to>
                                    </p:set>
                                    <p:animEffect transition="in" filter="fade">
                                      <p:cBhvr>
                                        <p:cTn id="7" dur="500"/>
                                        <p:tgtEl>
                                          <p:spTgt spid="194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20833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0"/>
            <a:ext cx="2971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0"/>
            <a:ext cx="2971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505200"/>
            <a:ext cx="320833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21038" y="3505200"/>
            <a:ext cx="2951162"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2200" y="3505200"/>
            <a:ext cx="3048000"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ChangeArrowheads="1"/>
          </p:cNvSpPr>
          <p:nvPr/>
        </p:nvSpPr>
        <p:spPr bwMode="auto">
          <a:xfrm>
            <a:off x="685800" y="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2800">
              <a:solidFill>
                <a:srgbClr val="0033CC"/>
              </a:solidFill>
            </a:endParaRPr>
          </a:p>
        </p:txBody>
      </p:sp>
      <p:graphicFrame>
        <p:nvGraphicFramePr>
          <p:cNvPr id="2" name="Table 1">
            <a:extLst>
              <a:ext uri="{FF2B5EF4-FFF2-40B4-BE49-F238E27FC236}">
                <a16:creationId xmlns:a16="http://schemas.microsoft.com/office/drawing/2014/main" id="{618BD47E-23FE-224B-961D-0CFF2E881DDD}"/>
              </a:ext>
            </a:extLst>
          </p:cNvPr>
          <p:cNvGraphicFramePr>
            <a:graphicFrameLocks noGrp="1"/>
          </p:cNvGraphicFramePr>
          <p:nvPr/>
        </p:nvGraphicFramePr>
        <p:xfrm>
          <a:off x="7938" y="4756150"/>
          <a:ext cx="9099550" cy="2076450"/>
        </p:xfrm>
        <a:graphic>
          <a:graphicData uri="http://schemas.openxmlformats.org/drawingml/2006/table">
            <a:tbl>
              <a:tblPr firstRow="1" bandRow="1">
                <a:tableStyleId>{5C22544A-7EE6-4342-B048-85BDC9FD1C3A}</a:tableStyleId>
              </a:tblPr>
              <a:tblGrid>
                <a:gridCol w="3832841">
                  <a:extLst>
                    <a:ext uri="{9D8B030D-6E8A-4147-A177-3AD203B41FA5}">
                      <a16:colId xmlns:a16="http://schemas.microsoft.com/office/drawing/2014/main" val="20000"/>
                    </a:ext>
                  </a:extLst>
                </a:gridCol>
                <a:gridCol w="5266709">
                  <a:extLst>
                    <a:ext uri="{9D8B030D-6E8A-4147-A177-3AD203B41FA5}">
                      <a16:colId xmlns:a16="http://schemas.microsoft.com/office/drawing/2014/main" val="20001"/>
                    </a:ext>
                  </a:extLst>
                </a:gridCol>
              </a:tblGrid>
              <a:tr h="579106">
                <a:tc>
                  <a:txBody>
                    <a:bodyPr/>
                    <a:lstStyle/>
                    <a:p>
                      <a:pPr algn="ctr"/>
                      <a:r>
                        <a:rPr lang="en-US" sz="3200" dirty="0" err="1">
                          <a:solidFill>
                            <a:srgbClr val="002060"/>
                          </a:solidFill>
                          <a:latin typeface="Times New Roman" pitchFamily="18" charset="0"/>
                          <a:cs typeface="Times New Roman" pitchFamily="18" charset="0"/>
                        </a:rPr>
                        <a:t>Nghề</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nghiệp</a:t>
                      </a:r>
                      <a:endParaRPr lang="en-US" sz="3200" dirty="0">
                        <a:solidFill>
                          <a:srgbClr val="002060"/>
                        </a:solidFill>
                        <a:latin typeface="Times New Roman" pitchFamily="18" charset="0"/>
                        <a:cs typeface="Times New Roman" pitchFamily="18" charset="0"/>
                      </a:endParaRPr>
                    </a:p>
                  </a:txBody>
                  <a:tcPr marL="91436" marR="91436" marT="45713" marB="45713"/>
                </a:tc>
                <a:tc>
                  <a:txBody>
                    <a:bodyPr/>
                    <a:lstStyle/>
                    <a:p>
                      <a:pPr algn="ctr"/>
                      <a:r>
                        <a:rPr lang="en-US" sz="3200" dirty="0" err="1">
                          <a:solidFill>
                            <a:srgbClr val="002060"/>
                          </a:solidFill>
                          <a:latin typeface="Times New Roman" pitchFamily="18" charset="0"/>
                          <a:cs typeface="Times New Roman" pitchFamily="18" charset="0"/>
                        </a:rPr>
                        <a:t>Ích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lợi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hội</a:t>
                      </a:r>
                      <a:r>
                        <a:rPr lang="en-US" sz="3200" dirty="0">
                          <a:solidFill>
                            <a:srgbClr val="002060"/>
                          </a:solidFill>
                          <a:latin typeface="Times New Roman" pitchFamily="18" charset="0"/>
                          <a:cs typeface="Times New Roman" pitchFamily="18" charset="0"/>
                        </a:rPr>
                        <a:t> </a:t>
                      </a:r>
                    </a:p>
                  </a:txBody>
                  <a:tcPr marL="91436" marR="91436" marT="45713" marB="45713"/>
                </a:tc>
                <a:extLst>
                  <a:ext uri="{0D108BD9-81ED-4DB2-BD59-A6C34878D82A}">
                    <a16:rowId xmlns:a16="http://schemas.microsoft.com/office/drawing/2014/main" val="10000"/>
                  </a:ext>
                </a:extLst>
              </a:tr>
              <a:tr h="1497344">
                <a:tc>
                  <a:txBody>
                    <a:bodyPr/>
                    <a:lstStyle/>
                    <a:p>
                      <a:pPr algn="ctr"/>
                      <a:r>
                        <a:rPr lang="en-US" sz="3200" dirty="0" err="1">
                          <a:latin typeface="Times New Roman" pitchFamily="18" charset="0"/>
                          <a:cs typeface="Times New Roman" pitchFamily="18" charset="0"/>
                        </a:rPr>
                        <a:t>Bác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sĩ</a:t>
                      </a:r>
                      <a:endParaRPr lang="en-US" sz="3200" dirty="0">
                        <a:latin typeface="Times New Roman" pitchFamily="18" charset="0"/>
                        <a:cs typeface="Times New Roman" pitchFamily="18" charset="0"/>
                      </a:endParaRPr>
                    </a:p>
                  </a:txBody>
                  <a:tcPr marL="91436" marR="91436" marT="45713" marB="45713"/>
                </a:tc>
                <a:tc>
                  <a:txBody>
                    <a:bodyPr/>
                    <a:lstStyle/>
                    <a:p>
                      <a:pPr algn="ctr"/>
                      <a:r>
                        <a:rPr lang="en-US" sz="3200" dirty="0" err="1">
                          <a:latin typeface="Times New Roman" pitchFamily="18" charset="0"/>
                          <a:cs typeface="Times New Roman" pitchFamily="18" charset="0"/>
                        </a:rPr>
                        <a:t>Khám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bệnh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mọi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a:t>
                      </a:r>
                      <a:r>
                        <a:rPr lang="vi-VN" sz="3200" dirty="0">
                          <a:latin typeface="Times New Roman" pitchFamily="18" charset="0"/>
                          <a:cs typeface="Times New Roman" pitchFamily="18" charset="0"/>
                        </a:rPr>
                        <a:t>ười</a:t>
                      </a:r>
                      <a:endParaRPr lang="en-US" sz="3200" dirty="0">
                        <a:latin typeface="Times New Roman" pitchFamily="18" charset="0"/>
                        <a:cs typeface="Times New Roman" pitchFamily="18" charset="0"/>
                      </a:endParaRPr>
                    </a:p>
                  </a:txBody>
                  <a:tcPr marL="91436" marR="91436" marT="45713" marB="45713"/>
                </a:tc>
                <a:extLst>
                  <a:ext uri="{0D108BD9-81ED-4DB2-BD59-A6C34878D82A}">
                    <a16:rowId xmlns:a16="http://schemas.microsoft.com/office/drawing/2014/main" val="10001"/>
                  </a:ext>
                </a:extLst>
              </a:tr>
            </a:tbl>
          </a:graphicData>
        </a:graphic>
      </p:graphicFrame>
      <p:pic>
        <p:nvPicPr>
          <p:cNvPr id="2663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0"/>
            <a:ext cx="913606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6635"/>
                                        </p:tgtEl>
                                        <p:attrNameLst>
                                          <p:attrName>style.visibility</p:attrName>
                                        </p:attrNameLst>
                                      </p:cBhvr>
                                      <p:to>
                                        <p:strVal val="visible"/>
                                      </p:to>
                                    </p:set>
                                    <p:animEffect transition="in" filter="fade">
                                      <p:cBhvr>
                                        <p:cTn id="7" dur="1000"/>
                                        <p:tgtEl>
                                          <p:spTgt spid="26635"/>
                                        </p:tgtEl>
                                      </p:cBhvr>
                                    </p:animEffect>
                                    <p:anim calcmode="lin" valueType="num">
                                      <p:cBhvr>
                                        <p:cTn id="8" dur="1000" fill="hold"/>
                                        <p:tgtEl>
                                          <p:spTgt spid="26635"/>
                                        </p:tgtEl>
                                        <p:attrNameLst>
                                          <p:attrName>ppt_x</p:attrName>
                                        </p:attrNameLst>
                                      </p:cBhvr>
                                      <p:tavLst>
                                        <p:tav tm="0">
                                          <p:val>
                                            <p:strVal val="#ppt_x"/>
                                          </p:val>
                                        </p:tav>
                                        <p:tav tm="100000">
                                          <p:val>
                                            <p:strVal val="#ppt_x"/>
                                          </p:val>
                                        </p:tav>
                                      </p:tavLst>
                                    </p:anim>
                                    <p:anim calcmode="lin" valueType="num">
                                      <p:cBhvr>
                                        <p:cTn id="9" dur="1000" fill="hold"/>
                                        <p:tgtEl>
                                          <p:spTgt spid="2663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7FAEBCA-618D-B74F-A3D6-37288EFA7182}"/>
              </a:ext>
            </a:extLst>
          </p:cNvPr>
          <p:cNvGraphicFramePr>
            <a:graphicFrameLocks noGrp="1"/>
          </p:cNvGraphicFramePr>
          <p:nvPr/>
        </p:nvGraphicFramePr>
        <p:xfrm>
          <a:off x="0" y="4648200"/>
          <a:ext cx="9144000" cy="220980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777522">
                <a:tc>
                  <a:txBody>
                    <a:bodyPr/>
                    <a:lstStyle/>
                    <a:p>
                      <a:pPr algn="ctr"/>
                      <a:r>
                        <a:rPr lang="en-US" sz="3200" dirty="0" err="1">
                          <a:solidFill>
                            <a:srgbClr val="002060"/>
                          </a:solidFill>
                          <a:latin typeface="Times New Roman" pitchFamily="18" charset="0"/>
                          <a:cs typeface="Times New Roman" pitchFamily="18" charset="0"/>
                        </a:rPr>
                        <a:t>Nghề</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nghiệp</a:t>
                      </a:r>
                      <a:endParaRPr lang="en-US" sz="3200" dirty="0">
                        <a:solidFill>
                          <a:srgbClr val="002060"/>
                        </a:solidFill>
                        <a:latin typeface="Times New Roman" pitchFamily="18" charset="0"/>
                        <a:cs typeface="Times New Roman" pitchFamily="18" charset="0"/>
                      </a:endParaRPr>
                    </a:p>
                  </a:txBody>
                  <a:tcPr/>
                </a:tc>
                <a:tc>
                  <a:txBody>
                    <a:bodyPr/>
                    <a:lstStyle/>
                    <a:p>
                      <a:pPr algn="ctr"/>
                      <a:r>
                        <a:rPr lang="en-US" sz="3200" dirty="0" err="1">
                          <a:solidFill>
                            <a:srgbClr val="002060"/>
                          </a:solidFill>
                          <a:latin typeface="Times New Roman" pitchFamily="18" charset="0"/>
                          <a:cs typeface="Times New Roman" pitchFamily="18" charset="0"/>
                        </a:rPr>
                        <a:t>Ích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lợi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hội</a:t>
                      </a:r>
                      <a:endParaRPr lang="en-US" sz="3200" dirty="0">
                        <a:solidFill>
                          <a:srgbClr val="002060"/>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1432278">
                <a:tc>
                  <a:txBody>
                    <a:bodyPr/>
                    <a:lstStyle/>
                    <a:p>
                      <a:pPr algn="ctr"/>
                      <a:r>
                        <a:rPr lang="en-US" sz="3200" dirty="0" err="1">
                          <a:latin typeface="Times New Roman" pitchFamily="18" charset="0"/>
                          <a:cs typeface="Times New Roman" pitchFamily="18" charset="0"/>
                        </a:rPr>
                        <a:t>Thợ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xây</a:t>
                      </a:r>
                      <a:endParaRPr lang="en-US" sz="3200" dirty="0">
                        <a:latin typeface="Times New Roman" pitchFamily="18" charset="0"/>
                        <a:cs typeface="Times New Roman" pitchFamily="18" charset="0"/>
                      </a:endParaRPr>
                    </a:p>
                  </a:txBody>
                  <a:tcPr/>
                </a:tc>
                <a:tc>
                  <a:txBody>
                    <a:bodyPr/>
                    <a:lstStyle/>
                    <a:p>
                      <a:pPr algn="ctr"/>
                      <a:r>
                        <a:rPr lang="en-US" sz="3200" dirty="0" err="1">
                          <a:latin typeface="Times New Roman" pitchFamily="18" charset="0"/>
                          <a:cs typeface="Times New Roman" pitchFamily="18" charset="0"/>
                        </a:rPr>
                        <a:t>Xây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ngôi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t>
                      </a:r>
                      <a:r>
                        <a:rPr lang="vi-VN" sz="3200" dirty="0">
                          <a:latin typeface="Times New Roman" pitchFamily="18" charset="0"/>
                          <a:cs typeface="Times New Roman" pitchFamily="18" charset="0"/>
                        </a:rPr>
                        <a:t>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a:t>
                      </a:r>
                    </a:p>
                  </a:txBody>
                  <a:tcPr/>
                </a:tc>
                <a:extLst>
                  <a:ext uri="{0D108BD9-81ED-4DB2-BD59-A6C34878D82A}">
                    <a16:rowId xmlns:a16="http://schemas.microsoft.com/office/drawing/2014/main" val="10001"/>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BA7346EB-8013-9243-90CC-AE58C4D16C3D}"/>
              </a:ext>
            </a:extLst>
          </p:cNvPr>
          <p:cNvGraphicFramePr>
            <a:graphicFrameLocks noGrp="1"/>
          </p:cNvGraphicFramePr>
          <p:nvPr/>
        </p:nvGraphicFramePr>
        <p:xfrm>
          <a:off x="0" y="4572000"/>
          <a:ext cx="9144000" cy="228600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658183">
                <a:tc>
                  <a:txBody>
                    <a:bodyPr/>
                    <a:lstStyle/>
                    <a:p>
                      <a:pPr algn="ctr"/>
                      <a:r>
                        <a:rPr lang="en-US" sz="3200" dirty="0" err="1">
                          <a:solidFill>
                            <a:srgbClr val="002060"/>
                          </a:solidFill>
                          <a:latin typeface="Times New Roman" pitchFamily="18" charset="0"/>
                          <a:cs typeface="Times New Roman" pitchFamily="18" charset="0"/>
                        </a:rPr>
                        <a:t>Nghề</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nghiệp</a:t>
                      </a:r>
                      <a:endParaRPr lang="en-US" sz="3200" dirty="0">
                        <a:solidFill>
                          <a:srgbClr val="002060"/>
                        </a:solidFill>
                        <a:latin typeface="Times New Roman" pitchFamily="18" charset="0"/>
                        <a:cs typeface="Times New Roman" pitchFamily="18" charset="0"/>
                      </a:endParaRPr>
                    </a:p>
                  </a:txBody>
                  <a:tcPr/>
                </a:tc>
                <a:tc>
                  <a:txBody>
                    <a:bodyPr/>
                    <a:lstStyle/>
                    <a:p>
                      <a:pPr algn="ctr"/>
                      <a:r>
                        <a:rPr lang="en-US" sz="3200" dirty="0" err="1">
                          <a:solidFill>
                            <a:srgbClr val="002060"/>
                          </a:solidFill>
                          <a:latin typeface="Times New Roman" pitchFamily="18" charset="0"/>
                          <a:cs typeface="Times New Roman" pitchFamily="18" charset="0"/>
                        </a:rPr>
                        <a:t>Ích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lợi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hội</a:t>
                      </a:r>
                      <a:endParaRPr lang="en-US" sz="3200" dirty="0">
                        <a:solidFill>
                          <a:srgbClr val="002060"/>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1627817">
                <a:tc>
                  <a:txBody>
                    <a:bodyPr/>
                    <a:lstStyle/>
                    <a:p>
                      <a:pPr algn="ct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máy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cẩu</a:t>
                      </a:r>
                      <a:endParaRPr lang="en-US" sz="3200" dirty="0">
                        <a:latin typeface="Times New Roman" pitchFamily="18" charset="0"/>
                        <a:cs typeface="Times New Roman" pitchFamily="18" charset="0"/>
                      </a:endParaRPr>
                    </a:p>
                  </a:txBody>
                  <a:tcPr/>
                </a:tc>
                <a:tc>
                  <a:txBody>
                    <a:bodyPr/>
                    <a:lstStyle/>
                    <a:p>
                      <a:pPr algn="ctr"/>
                      <a:r>
                        <a:rPr lang="en-US" sz="3200" dirty="0" err="1">
                          <a:latin typeface="Times New Roman" pitchFamily="18" charset="0"/>
                          <a:cs typeface="Times New Roman" pitchFamily="18" charset="0"/>
                        </a:rPr>
                        <a:t>Phục</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vụ</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nhu</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cầu</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vận</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chuyển</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hàng</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hoá</a:t>
                      </a:r>
                      <a:r>
                        <a:rPr lang="en-US" sz="3200" baseline="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9E5E8231-9517-5848-90D2-406EA904E203}"/>
              </a:ext>
            </a:extLst>
          </p:cNvPr>
          <p:cNvGraphicFramePr>
            <a:graphicFrameLocks noGrp="1"/>
          </p:cNvGraphicFramePr>
          <p:nvPr/>
        </p:nvGraphicFramePr>
        <p:xfrm>
          <a:off x="7938" y="4756150"/>
          <a:ext cx="9099550" cy="2076450"/>
        </p:xfrm>
        <a:graphic>
          <a:graphicData uri="http://schemas.openxmlformats.org/drawingml/2006/table">
            <a:tbl>
              <a:tblPr firstRow="1" bandRow="1">
                <a:tableStyleId>{5C22544A-7EE6-4342-B048-85BDC9FD1C3A}</a:tableStyleId>
              </a:tblPr>
              <a:tblGrid>
                <a:gridCol w="3832841">
                  <a:extLst>
                    <a:ext uri="{9D8B030D-6E8A-4147-A177-3AD203B41FA5}">
                      <a16:colId xmlns:a16="http://schemas.microsoft.com/office/drawing/2014/main" val="20000"/>
                    </a:ext>
                  </a:extLst>
                </a:gridCol>
                <a:gridCol w="5266709">
                  <a:extLst>
                    <a:ext uri="{9D8B030D-6E8A-4147-A177-3AD203B41FA5}">
                      <a16:colId xmlns:a16="http://schemas.microsoft.com/office/drawing/2014/main" val="20001"/>
                    </a:ext>
                  </a:extLst>
                </a:gridCol>
              </a:tblGrid>
              <a:tr h="579106">
                <a:tc>
                  <a:txBody>
                    <a:bodyPr/>
                    <a:lstStyle/>
                    <a:p>
                      <a:pPr algn="ctr"/>
                      <a:r>
                        <a:rPr lang="en-US" sz="3200" dirty="0" err="1">
                          <a:solidFill>
                            <a:srgbClr val="002060"/>
                          </a:solidFill>
                          <a:latin typeface="Times New Roman" pitchFamily="18" charset="0"/>
                          <a:cs typeface="Times New Roman" pitchFamily="18" charset="0"/>
                        </a:rPr>
                        <a:t>Nghề</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nghiệp</a:t>
                      </a:r>
                      <a:endParaRPr lang="en-US" sz="3200" dirty="0">
                        <a:solidFill>
                          <a:srgbClr val="002060"/>
                        </a:solidFill>
                        <a:latin typeface="Times New Roman" pitchFamily="18" charset="0"/>
                        <a:cs typeface="Times New Roman" pitchFamily="18" charset="0"/>
                      </a:endParaRPr>
                    </a:p>
                  </a:txBody>
                  <a:tcPr marL="91436" marR="91436" marT="45713" marB="45713"/>
                </a:tc>
                <a:tc>
                  <a:txBody>
                    <a:bodyPr/>
                    <a:lstStyle/>
                    <a:p>
                      <a:pPr algn="ctr"/>
                      <a:r>
                        <a:rPr lang="en-US" sz="3200" dirty="0" err="1">
                          <a:solidFill>
                            <a:srgbClr val="002060"/>
                          </a:solidFill>
                          <a:latin typeface="Times New Roman" pitchFamily="18" charset="0"/>
                          <a:cs typeface="Times New Roman" pitchFamily="18" charset="0"/>
                        </a:rPr>
                        <a:t>Ích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lợi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hội</a:t>
                      </a:r>
                      <a:r>
                        <a:rPr lang="en-US" sz="3200" dirty="0">
                          <a:solidFill>
                            <a:srgbClr val="002060"/>
                          </a:solidFill>
                          <a:latin typeface="Times New Roman" pitchFamily="18" charset="0"/>
                          <a:cs typeface="Times New Roman" pitchFamily="18" charset="0"/>
                        </a:rPr>
                        <a:t> </a:t>
                      </a:r>
                    </a:p>
                  </a:txBody>
                  <a:tcPr marL="91436" marR="91436" marT="45713" marB="45713"/>
                </a:tc>
                <a:extLst>
                  <a:ext uri="{0D108BD9-81ED-4DB2-BD59-A6C34878D82A}">
                    <a16:rowId xmlns:a16="http://schemas.microsoft.com/office/drawing/2014/main" val="10000"/>
                  </a:ext>
                </a:extLst>
              </a:tr>
              <a:tr h="1497344">
                <a:tc>
                  <a:txBody>
                    <a:bodyPr/>
                    <a:lstStyle/>
                    <a:p>
                      <a:pPr algn="ctr"/>
                      <a:r>
                        <a:rPr lang="en-US" sz="3200" dirty="0">
                          <a:latin typeface="Times New Roman" pitchFamily="18" charset="0"/>
                          <a:cs typeface="Times New Roman" pitchFamily="18" charset="0"/>
                        </a:rPr>
                        <a:t>Ng</a:t>
                      </a:r>
                      <a:r>
                        <a:rPr lang="vi-VN" sz="3200" dirty="0">
                          <a:latin typeface="Times New Roman" pitchFamily="18" charset="0"/>
                          <a:cs typeface="Times New Roman" pitchFamily="18" charset="0"/>
                        </a:rPr>
                        <a:t>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dân</a:t>
                      </a:r>
                      <a:endParaRPr lang="en-US" sz="3200" dirty="0">
                        <a:latin typeface="Times New Roman" pitchFamily="18" charset="0"/>
                        <a:cs typeface="Times New Roman" pitchFamily="18" charset="0"/>
                      </a:endParaRPr>
                    </a:p>
                  </a:txBody>
                  <a:tcPr marL="91436" marR="91436" marT="45713" marB="45713"/>
                </a:tc>
                <a:tc>
                  <a:txBody>
                    <a:bodyPr/>
                    <a:lstStyle/>
                    <a:p>
                      <a:pPr algn="ctr"/>
                      <a:r>
                        <a:rPr lang="en-US" sz="3200" dirty="0" err="1">
                          <a:latin typeface="Times New Roman" pitchFamily="18" charset="0"/>
                          <a:cs typeface="Times New Roman" pitchFamily="18" charset="0"/>
                        </a:rPr>
                        <a:t>Đánh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bắt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thủy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cấp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thức</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ă</a:t>
                      </a:r>
                      <a:r>
                        <a:rPr lang="en-US" sz="3200" dirty="0">
                          <a:latin typeface="Times New Roman" pitchFamily="18" charset="0"/>
                          <a:cs typeface="Times New Roman" pitchFamily="18" charset="0"/>
                        </a:rPr>
                        <a:t>n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ng</a:t>
                      </a:r>
                      <a:r>
                        <a:rPr lang="vi-VN" sz="3200" dirty="0">
                          <a:latin typeface="Times New Roman" pitchFamily="18" charset="0"/>
                          <a:cs typeface="Times New Roman" pitchFamily="18" charset="0"/>
                        </a:rPr>
                        <a:t>ười</a:t>
                      </a:r>
                      <a:endParaRPr lang="en-US" sz="3200" dirty="0">
                        <a:latin typeface="Times New Roman" pitchFamily="18" charset="0"/>
                        <a:cs typeface="Times New Roman" pitchFamily="18" charset="0"/>
                      </a:endParaRPr>
                    </a:p>
                  </a:txBody>
                  <a:tcPr marL="91436" marR="91436" marT="45713" marB="45713"/>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5DD179CB-3833-5F4F-8F21-EF90F46FBEF0}"/>
              </a:ext>
            </a:extLst>
          </p:cNvPr>
          <p:cNvGraphicFramePr>
            <a:graphicFrameLocks noGrp="1"/>
          </p:cNvGraphicFramePr>
          <p:nvPr/>
        </p:nvGraphicFramePr>
        <p:xfrm>
          <a:off x="7938" y="4756150"/>
          <a:ext cx="9099550" cy="2076450"/>
        </p:xfrm>
        <a:graphic>
          <a:graphicData uri="http://schemas.openxmlformats.org/drawingml/2006/table">
            <a:tbl>
              <a:tblPr firstRow="1" bandRow="1">
                <a:tableStyleId>{5C22544A-7EE6-4342-B048-85BDC9FD1C3A}</a:tableStyleId>
              </a:tblPr>
              <a:tblGrid>
                <a:gridCol w="3832841">
                  <a:extLst>
                    <a:ext uri="{9D8B030D-6E8A-4147-A177-3AD203B41FA5}">
                      <a16:colId xmlns:a16="http://schemas.microsoft.com/office/drawing/2014/main" val="20000"/>
                    </a:ext>
                  </a:extLst>
                </a:gridCol>
                <a:gridCol w="5266709">
                  <a:extLst>
                    <a:ext uri="{9D8B030D-6E8A-4147-A177-3AD203B41FA5}">
                      <a16:colId xmlns:a16="http://schemas.microsoft.com/office/drawing/2014/main" val="20001"/>
                    </a:ext>
                  </a:extLst>
                </a:gridCol>
              </a:tblGrid>
              <a:tr h="579106">
                <a:tc>
                  <a:txBody>
                    <a:bodyPr/>
                    <a:lstStyle/>
                    <a:p>
                      <a:pPr algn="ctr"/>
                      <a:r>
                        <a:rPr lang="en-US" sz="3200" dirty="0" err="1">
                          <a:solidFill>
                            <a:srgbClr val="002060"/>
                          </a:solidFill>
                          <a:latin typeface="Times New Roman" pitchFamily="18" charset="0"/>
                          <a:cs typeface="Times New Roman" pitchFamily="18" charset="0"/>
                        </a:rPr>
                        <a:t>Nghề</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nghiệp</a:t>
                      </a:r>
                      <a:endParaRPr lang="en-US" sz="3200" dirty="0">
                        <a:solidFill>
                          <a:srgbClr val="002060"/>
                        </a:solidFill>
                        <a:latin typeface="Times New Roman" pitchFamily="18" charset="0"/>
                        <a:cs typeface="Times New Roman" pitchFamily="18" charset="0"/>
                      </a:endParaRPr>
                    </a:p>
                  </a:txBody>
                  <a:tcPr marL="91436" marR="91436" marT="45713" marB="45713"/>
                </a:tc>
                <a:tc>
                  <a:txBody>
                    <a:bodyPr/>
                    <a:lstStyle/>
                    <a:p>
                      <a:pPr algn="ctr"/>
                      <a:r>
                        <a:rPr lang="en-US" sz="3200" dirty="0" err="1">
                          <a:solidFill>
                            <a:srgbClr val="002060"/>
                          </a:solidFill>
                          <a:latin typeface="Times New Roman" pitchFamily="18" charset="0"/>
                          <a:cs typeface="Times New Roman" pitchFamily="18" charset="0"/>
                        </a:rPr>
                        <a:t>Ích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lợi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hội</a:t>
                      </a:r>
                      <a:r>
                        <a:rPr lang="en-US" sz="3200" dirty="0">
                          <a:solidFill>
                            <a:srgbClr val="002060"/>
                          </a:solidFill>
                          <a:latin typeface="Times New Roman" pitchFamily="18" charset="0"/>
                          <a:cs typeface="Times New Roman" pitchFamily="18" charset="0"/>
                        </a:rPr>
                        <a:t> </a:t>
                      </a:r>
                    </a:p>
                  </a:txBody>
                  <a:tcPr marL="91436" marR="91436" marT="45713" marB="45713"/>
                </a:tc>
                <a:extLst>
                  <a:ext uri="{0D108BD9-81ED-4DB2-BD59-A6C34878D82A}">
                    <a16:rowId xmlns:a16="http://schemas.microsoft.com/office/drawing/2014/main" val="10000"/>
                  </a:ext>
                </a:extLst>
              </a:tr>
              <a:tr h="1497344">
                <a:tc>
                  <a:txBody>
                    <a:bodyPr/>
                    <a:lstStyle/>
                    <a:p>
                      <a:pPr algn="ctr"/>
                      <a:r>
                        <a:rPr lang="en-US" sz="3200" dirty="0" err="1">
                          <a:latin typeface="Times New Roman" pitchFamily="18" charset="0"/>
                          <a:cs typeface="Times New Roman" pitchFamily="18" charset="0"/>
                        </a:rPr>
                        <a:t>Nhà</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thiết</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kế</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sách</a:t>
                      </a:r>
                      <a:endParaRPr lang="en-US" sz="3200" dirty="0">
                        <a:latin typeface="Times New Roman" pitchFamily="18" charset="0"/>
                        <a:cs typeface="Times New Roman" pitchFamily="18" charset="0"/>
                      </a:endParaRPr>
                    </a:p>
                  </a:txBody>
                  <a:tcPr marL="91436" marR="91436" marT="45713" marB="45713"/>
                </a:tc>
                <a:tc>
                  <a:txBody>
                    <a:bodyPr/>
                    <a:lstStyle/>
                    <a:p>
                      <a:pPr algn="ctr"/>
                      <a:r>
                        <a:rPr lang="en-US" sz="3200" dirty="0" err="1">
                          <a:latin typeface="Times New Roman" pitchFamily="18" charset="0"/>
                          <a:cs typeface="Times New Roman" pitchFamily="18" charset="0"/>
                        </a:rPr>
                        <a:t>Thiết</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kế</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những</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cuốn</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sách</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để</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học</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tập</a:t>
                      </a:r>
                      <a:r>
                        <a:rPr lang="en-US" sz="3200" baseline="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a:txBody>
                  <a:tcPr marL="91436" marR="91436" marT="45713" marB="45713"/>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92043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3C06792A-CB69-3344-A4A7-2EAC208515DA}"/>
              </a:ext>
            </a:extLst>
          </p:cNvPr>
          <p:cNvGraphicFramePr>
            <a:graphicFrameLocks noGrp="1"/>
          </p:cNvGraphicFramePr>
          <p:nvPr/>
        </p:nvGraphicFramePr>
        <p:xfrm>
          <a:off x="7938" y="4756150"/>
          <a:ext cx="9099550" cy="2076450"/>
        </p:xfrm>
        <a:graphic>
          <a:graphicData uri="http://schemas.openxmlformats.org/drawingml/2006/table">
            <a:tbl>
              <a:tblPr firstRow="1" bandRow="1">
                <a:tableStyleId>{5C22544A-7EE6-4342-B048-85BDC9FD1C3A}</a:tableStyleId>
              </a:tblPr>
              <a:tblGrid>
                <a:gridCol w="3832841">
                  <a:extLst>
                    <a:ext uri="{9D8B030D-6E8A-4147-A177-3AD203B41FA5}">
                      <a16:colId xmlns:a16="http://schemas.microsoft.com/office/drawing/2014/main" val="20000"/>
                    </a:ext>
                  </a:extLst>
                </a:gridCol>
                <a:gridCol w="5266709">
                  <a:extLst>
                    <a:ext uri="{9D8B030D-6E8A-4147-A177-3AD203B41FA5}">
                      <a16:colId xmlns:a16="http://schemas.microsoft.com/office/drawing/2014/main" val="20001"/>
                    </a:ext>
                  </a:extLst>
                </a:gridCol>
              </a:tblGrid>
              <a:tr h="579106">
                <a:tc>
                  <a:txBody>
                    <a:bodyPr/>
                    <a:lstStyle/>
                    <a:p>
                      <a:pPr algn="ctr"/>
                      <a:r>
                        <a:rPr lang="en-US" sz="3200" dirty="0" err="1">
                          <a:solidFill>
                            <a:srgbClr val="002060"/>
                          </a:solidFill>
                          <a:latin typeface="Times New Roman" pitchFamily="18" charset="0"/>
                          <a:cs typeface="Times New Roman" pitchFamily="18" charset="0"/>
                        </a:rPr>
                        <a:t>Nghề</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nghiệp</a:t>
                      </a:r>
                      <a:endParaRPr lang="en-US" sz="3200" dirty="0">
                        <a:solidFill>
                          <a:srgbClr val="002060"/>
                        </a:solidFill>
                        <a:latin typeface="Times New Roman" pitchFamily="18" charset="0"/>
                        <a:cs typeface="Times New Roman" pitchFamily="18" charset="0"/>
                      </a:endParaRPr>
                    </a:p>
                  </a:txBody>
                  <a:tcPr marL="91436" marR="91436" marT="45713" marB="45713"/>
                </a:tc>
                <a:tc>
                  <a:txBody>
                    <a:bodyPr/>
                    <a:lstStyle/>
                    <a:p>
                      <a:pPr algn="ctr"/>
                      <a:r>
                        <a:rPr lang="en-US" sz="3200" dirty="0" err="1">
                          <a:solidFill>
                            <a:srgbClr val="002060"/>
                          </a:solidFill>
                          <a:latin typeface="Times New Roman" pitchFamily="18" charset="0"/>
                          <a:cs typeface="Times New Roman" pitchFamily="18" charset="0"/>
                        </a:rPr>
                        <a:t>Ích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lợi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hội</a:t>
                      </a:r>
                      <a:r>
                        <a:rPr lang="en-US" sz="3200" dirty="0">
                          <a:solidFill>
                            <a:srgbClr val="002060"/>
                          </a:solidFill>
                          <a:latin typeface="Times New Roman" pitchFamily="18" charset="0"/>
                          <a:cs typeface="Times New Roman" pitchFamily="18" charset="0"/>
                        </a:rPr>
                        <a:t> </a:t>
                      </a:r>
                    </a:p>
                  </a:txBody>
                  <a:tcPr marL="91436" marR="91436" marT="45713" marB="45713"/>
                </a:tc>
                <a:extLst>
                  <a:ext uri="{0D108BD9-81ED-4DB2-BD59-A6C34878D82A}">
                    <a16:rowId xmlns:a16="http://schemas.microsoft.com/office/drawing/2014/main" val="10000"/>
                  </a:ext>
                </a:extLst>
              </a:tr>
              <a:tr h="1497344">
                <a:tc>
                  <a:txBody>
                    <a:bodyPr/>
                    <a:lstStyle/>
                    <a:p>
                      <a:pPr algn="ctr"/>
                      <a:r>
                        <a:rPr lang="en-US" sz="3200" dirty="0" err="1">
                          <a:latin typeface="Times New Roman" pitchFamily="18" charset="0"/>
                          <a:cs typeface="Times New Roman" pitchFamily="18" charset="0"/>
                        </a:rPr>
                        <a:t>Nông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dân</a:t>
                      </a:r>
                      <a:endParaRPr lang="en-US" sz="3200" dirty="0">
                        <a:latin typeface="Times New Roman" pitchFamily="18" charset="0"/>
                        <a:cs typeface="Times New Roman" pitchFamily="18" charset="0"/>
                      </a:endParaRPr>
                    </a:p>
                  </a:txBody>
                  <a:tcPr marL="91436" marR="91436" marT="45713" marB="45713"/>
                </a:tc>
                <a:tc>
                  <a:txBody>
                    <a:bodyPr/>
                    <a:lstStyle/>
                    <a:p>
                      <a:pPr algn="ctr"/>
                      <a:r>
                        <a:rPr lang="en-US" sz="3200" dirty="0" err="1">
                          <a:latin typeface="Times New Roman" pitchFamily="18" charset="0"/>
                          <a:cs typeface="Times New Roman" pitchFamily="18" charset="0"/>
                        </a:rPr>
                        <a:t>Tạo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lúa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gạo</a:t>
                      </a:r>
                      <a:r>
                        <a:rPr lang="en-US" sz="3200" dirty="0">
                          <a:latin typeface="Times New Roman" pitchFamily="18" charset="0"/>
                          <a:cs typeface="Times New Roman" pitchFamily="18" charset="0"/>
                        </a:rPr>
                        <a:t>,</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lương</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thực</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phẩm</a:t>
                      </a:r>
                      <a:r>
                        <a:rPr lang="en-US" sz="3200" baseline="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a:txBody>
                  <a:tcPr marL="91436" marR="91436" marT="45713" marB="45713"/>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Rectangle 9"/>
          <p:cNvSpPr>
            <a:spLocks noChangeArrowheads="1"/>
          </p:cNvSpPr>
          <p:nvPr/>
        </p:nvSpPr>
        <p:spPr bwMode="auto">
          <a:xfrm>
            <a:off x="161925" y="2311400"/>
            <a:ext cx="9144000" cy="3803650"/>
          </a:xfrm>
          <a:prstGeom prst="rect">
            <a:avLst/>
          </a:prstGeom>
          <a:solidFill>
            <a:srgbClr val="CCFFCC"/>
          </a:solidFill>
          <a:ln w="9525">
            <a:solidFill>
              <a:schemeClr val="hlink"/>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CC"/>
              </a:solidFill>
            </a:endParaRPr>
          </a:p>
        </p:txBody>
      </p:sp>
      <p:sp>
        <p:nvSpPr>
          <p:cNvPr id="17418" name="Text Box 10"/>
          <p:cNvSpPr txBox="1">
            <a:spLocks noChangeArrowheads="1"/>
          </p:cNvSpPr>
          <p:nvPr/>
        </p:nvSpPr>
        <p:spPr bwMode="auto">
          <a:xfrm>
            <a:off x="304800" y="2311400"/>
            <a:ext cx="8534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LcPeriod"/>
            </a:pPr>
            <a:r>
              <a:rPr lang="en-US" altLang="en-US" sz="2400">
                <a:solidFill>
                  <a:srgbClr val="0000CC"/>
                </a:solidFill>
                <a:latin typeface="Times New Roman" panose="02020603050405020304" pitchFamily="18" charset="0"/>
                <a:cs typeface="Times New Roman" panose="02020603050405020304" pitchFamily="18" charset="0"/>
              </a:rPr>
              <a:t>Chào hỏi lễ phép.</a:t>
            </a:r>
          </a:p>
          <a:p>
            <a:pPr eaLnBrk="1" hangingPunct="1">
              <a:spcBef>
                <a:spcPct val="50000"/>
              </a:spcBef>
              <a:buFontTx/>
              <a:buNone/>
            </a:pPr>
            <a:r>
              <a:rPr lang="en-US" altLang="en-US" sz="2400">
                <a:solidFill>
                  <a:srgbClr val="0000CC"/>
                </a:solidFill>
                <a:latin typeface="Times New Roman" panose="02020603050405020304" pitchFamily="18" charset="0"/>
                <a:cs typeface="Times New Roman" panose="02020603050405020304" pitchFamily="18" charset="0"/>
              </a:rPr>
              <a:t>b. Nói trống không.</a:t>
            </a:r>
          </a:p>
          <a:p>
            <a:pPr eaLnBrk="1" hangingPunct="1">
              <a:spcBef>
                <a:spcPct val="50000"/>
              </a:spcBef>
              <a:buFontTx/>
              <a:buNone/>
            </a:pPr>
            <a:r>
              <a:rPr lang="en-US" altLang="en-US" sz="2400">
                <a:solidFill>
                  <a:srgbClr val="0000CC"/>
                </a:solidFill>
                <a:latin typeface="Times New Roman" panose="02020603050405020304" pitchFamily="18" charset="0"/>
                <a:cs typeface="Times New Roman" panose="02020603050405020304" pitchFamily="18" charset="0"/>
              </a:rPr>
              <a:t>c.  Dùng hai tay khi đưa hoặc nhận vật gì.</a:t>
            </a:r>
          </a:p>
          <a:p>
            <a:pPr eaLnBrk="1" hangingPunct="1">
              <a:spcBef>
                <a:spcPct val="50000"/>
              </a:spcBef>
              <a:buFontTx/>
              <a:buNone/>
            </a:pPr>
            <a:r>
              <a:rPr lang="en-US" altLang="en-US" sz="2400">
                <a:solidFill>
                  <a:srgbClr val="0000CC"/>
                </a:solidFill>
                <a:latin typeface="Times New Roman" panose="02020603050405020304" pitchFamily="18" charset="0"/>
                <a:cs typeface="Times New Roman" panose="02020603050405020304" pitchFamily="18" charset="0"/>
              </a:rPr>
              <a:t>đ. Học tập gương những người lao động.</a:t>
            </a:r>
          </a:p>
          <a:p>
            <a:pPr eaLnBrk="1" hangingPunct="1">
              <a:spcBef>
                <a:spcPct val="50000"/>
              </a:spcBef>
              <a:buFontTx/>
              <a:buNone/>
            </a:pPr>
            <a:r>
              <a:rPr lang="en-US" altLang="en-US" sz="2400">
                <a:solidFill>
                  <a:srgbClr val="0000CC"/>
                </a:solidFill>
                <a:latin typeface="Times New Roman" panose="02020603050405020304" pitchFamily="18" charset="0"/>
                <a:cs typeface="Times New Roman" panose="02020603050405020304" pitchFamily="18" charset="0"/>
              </a:rPr>
              <a:t>e. Quý trọng sản phẩm lao động.</a:t>
            </a:r>
          </a:p>
          <a:p>
            <a:pPr eaLnBrk="1" hangingPunct="1">
              <a:spcBef>
                <a:spcPct val="50000"/>
              </a:spcBef>
              <a:buFontTx/>
              <a:buNone/>
            </a:pPr>
            <a:r>
              <a:rPr lang="en-US" altLang="en-US" sz="2400">
                <a:solidFill>
                  <a:srgbClr val="0000CC"/>
                </a:solidFill>
                <a:latin typeface="Times New Roman" panose="02020603050405020304" pitchFamily="18" charset="0"/>
                <a:cs typeface="Times New Roman" panose="02020603050405020304" pitchFamily="18" charset="0"/>
              </a:rPr>
              <a:t>g. Giúp đỡ người lao động những việc phù hợp với khả năng.</a:t>
            </a:r>
          </a:p>
          <a:p>
            <a:pPr eaLnBrk="1" hangingPunct="1">
              <a:spcBef>
                <a:spcPct val="50000"/>
              </a:spcBef>
              <a:buFontTx/>
              <a:buNone/>
            </a:pPr>
            <a:r>
              <a:rPr lang="en-US" altLang="en-US" sz="2400">
                <a:solidFill>
                  <a:srgbClr val="0000CC"/>
                </a:solidFill>
                <a:latin typeface="Times New Roman" panose="02020603050405020304" pitchFamily="18" charset="0"/>
                <a:cs typeface="Times New Roman" panose="02020603050405020304" pitchFamily="18" charset="0"/>
              </a:rPr>
              <a:t>h.Chế giễu người lao động nghèo, người lao động chân tay.</a:t>
            </a:r>
          </a:p>
        </p:txBody>
      </p:sp>
      <p:sp>
        <p:nvSpPr>
          <p:cNvPr id="17419" name="Oval 11"/>
          <p:cNvSpPr>
            <a:spLocks noChangeArrowheads="1"/>
          </p:cNvSpPr>
          <p:nvPr/>
        </p:nvSpPr>
        <p:spPr bwMode="auto">
          <a:xfrm>
            <a:off x="228600" y="2311400"/>
            <a:ext cx="457200" cy="457200"/>
          </a:xfrm>
          <a:prstGeom prst="ellipse">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
        <p:nvSpPr>
          <p:cNvPr id="17420" name="Oval 12"/>
          <p:cNvSpPr>
            <a:spLocks noChangeArrowheads="1"/>
          </p:cNvSpPr>
          <p:nvPr/>
        </p:nvSpPr>
        <p:spPr bwMode="auto">
          <a:xfrm>
            <a:off x="230188" y="3359150"/>
            <a:ext cx="455612" cy="457200"/>
          </a:xfrm>
          <a:prstGeom prst="ellipse">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
        <p:nvSpPr>
          <p:cNvPr id="17421" name="Oval 13"/>
          <p:cNvSpPr>
            <a:spLocks noChangeArrowheads="1"/>
          </p:cNvSpPr>
          <p:nvPr/>
        </p:nvSpPr>
        <p:spPr bwMode="auto">
          <a:xfrm>
            <a:off x="209550" y="4572000"/>
            <a:ext cx="457200" cy="457200"/>
          </a:xfrm>
          <a:prstGeom prst="ellipse">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
        <p:nvSpPr>
          <p:cNvPr id="17422" name="Oval 14"/>
          <p:cNvSpPr>
            <a:spLocks noChangeArrowheads="1"/>
          </p:cNvSpPr>
          <p:nvPr/>
        </p:nvSpPr>
        <p:spPr bwMode="auto">
          <a:xfrm>
            <a:off x="209550" y="5181600"/>
            <a:ext cx="457200" cy="457200"/>
          </a:xfrm>
          <a:prstGeom prst="ellipse">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
        <p:nvSpPr>
          <p:cNvPr id="17424" name="Oval 16"/>
          <p:cNvSpPr>
            <a:spLocks noChangeArrowheads="1"/>
          </p:cNvSpPr>
          <p:nvPr/>
        </p:nvSpPr>
        <p:spPr bwMode="auto">
          <a:xfrm>
            <a:off x="209550" y="3970338"/>
            <a:ext cx="457200" cy="457200"/>
          </a:xfrm>
          <a:prstGeom prst="ellipse">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
        <p:nvSpPr>
          <p:cNvPr id="2" name="Text Box 19"/>
          <p:cNvSpPr txBox="1">
            <a:spLocks noChangeArrowheads="1"/>
          </p:cNvSpPr>
          <p:nvPr/>
        </p:nvSpPr>
        <p:spPr bwMode="auto">
          <a:xfrm>
            <a:off x="228600" y="1066800"/>
            <a:ext cx="8610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u="sng">
                <a:solidFill>
                  <a:srgbClr val="0000FF"/>
                </a:solidFill>
                <a:latin typeface="Times New Roman" panose="02020603050405020304" pitchFamily="18" charset="0"/>
                <a:cs typeface="Times New Roman" panose="02020603050405020304" pitchFamily="18" charset="0"/>
              </a:rPr>
              <a:t>Bài tập 3: </a:t>
            </a:r>
            <a:r>
              <a:rPr lang="en-US" altLang="en-US" sz="2800" b="1">
                <a:solidFill>
                  <a:srgbClr val="0000FF"/>
                </a:solidFill>
                <a:latin typeface="Times New Roman" panose="02020603050405020304" pitchFamily="18" charset="0"/>
                <a:cs typeface="Times New Roman" panose="02020603050405020304" pitchFamily="18" charset="0"/>
              </a:rPr>
              <a:t>Những hành động, việc làm nào dưới đây thể hiện sự kính trọng và biết ơn người lao động?</a:t>
            </a:r>
          </a:p>
        </p:txBody>
      </p:sp>
      <p:sp>
        <p:nvSpPr>
          <p:cNvPr id="12" name="Oval 11"/>
          <p:cNvSpPr>
            <a:spLocks noChangeArrowheads="1"/>
          </p:cNvSpPr>
          <p:nvPr/>
        </p:nvSpPr>
        <p:spPr bwMode="auto">
          <a:xfrm>
            <a:off x="230188" y="2895600"/>
            <a:ext cx="455612"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
        <p:nvSpPr>
          <p:cNvPr id="13" name="Oval 12"/>
          <p:cNvSpPr>
            <a:spLocks noChangeArrowheads="1"/>
          </p:cNvSpPr>
          <p:nvPr/>
        </p:nvSpPr>
        <p:spPr bwMode="auto">
          <a:xfrm>
            <a:off x="174625" y="569595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418"/>
                                        </p:tgtEl>
                                        <p:attrNameLst>
                                          <p:attrName>style.visibility</p:attrName>
                                        </p:attrNameLst>
                                      </p:cBhvr>
                                      <p:to>
                                        <p:strVal val="visible"/>
                                      </p:to>
                                    </p:set>
                                    <p:anim calcmode="lin" valueType="num">
                                      <p:cBhvr additive="base">
                                        <p:cTn id="12" dur="500" fill="hold"/>
                                        <p:tgtEl>
                                          <p:spTgt spid="17418"/>
                                        </p:tgtEl>
                                        <p:attrNameLst>
                                          <p:attrName>ppt_x</p:attrName>
                                        </p:attrNameLst>
                                      </p:cBhvr>
                                      <p:tavLst>
                                        <p:tav tm="0">
                                          <p:val>
                                            <p:strVal val="#ppt_x"/>
                                          </p:val>
                                        </p:tav>
                                        <p:tav tm="100000">
                                          <p:val>
                                            <p:strVal val="#ppt_x"/>
                                          </p:val>
                                        </p:tav>
                                      </p:tavLst>
                                    </p:anim>
                                    <p:anim calcmode="lin" valueType="num">
                                      <p:cBhvr additive="base">
                                        <p:cTn id="13" dur="500" fill="hold"/>
                                        <p:tgtEl>
                                          <p:spTgt spid="1741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7417"/>
                                        </p:tgtEl>
                                        <p:attrNameLst>
                                          <p:attrName>style.visibility</p:attrName>
                                        </p:attrNameLst>
                                      </p:cBhvr>
                                      <p:to>
                                        <p:strVal val="visible"/>
                                      </p:to>
                                    </p:set>
                                    <p:anim calcmode="lin" valueType="num">
                                      <p:cBhvr additive="base">
                                        <p:cTn id="16" dur="500" fill="hold"/>
                                        <p:tgtEl>
                                          <p:spTgt spid="17417"/>
                                        </p:tgtEl>
                                        <p:attrNameLst>
                                          <p:attrName>ppt_x</p:attrName>
                                        </p:attrNameLst>
                                      </p:cBhvr>
                                      <p:tavLst>
                                        <p:tav tm="0">
                                          <p:val>
                                            <p:strVal val="#ppt_x"/>
                                          </p:val>
                                        </p:tav>
                                        <p:tav tm="100000">
                                          <p:val>
                                            <p:strVal val="#ppt_x"/>
                                          </p:val>
                                        </p:tav>
                                      </p:tavLst>
                                    </p:anim>
                                    <p:anim calcmode="lin" valueType="num">
                                      <p:cBhvr additive="base">
                                        <p:cTn id="17" dur="500" fill="hold"/>
                                        <p:tgtEl>
                                          <p:spTgt spid="17417"/>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419"/>
                                        </p:tgtEl>
                                        <p:attrNameLst>
                                          <p:attrName>style.visibility</p:attrName>
                                        </p:attrNameLst>
                                      </p:cBhvr>
                                      <p:to>
                                        <p:strVal val="visible"/>
                                      </p:to>
                                    </p:set>
                                    <p:animEffect transition="in" filter="wipe(down)">
                                      <p:cBhvr>
                                        <p:cTn id="22" dur="500"/>
                                        <p:tgtEl>
                                          <p:spTgt spid="174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420"/>
                                        </p:tgtEl>
                                        <p:attrNameLst>
                                          <p:attrName>style.visibility</p:attrName>
                                        </p:attrNameLst>
                                      </p:cBhvr>
                                      <p:to>
                                        <p:strVal val="visible"/>
                                      </p:to>
                                    </p:set>
                                    <p:animEffect transition="in" filter="wipe(down)">
                                      <p:cBhvr>
                                        <p:cTn id="32" dur="500"/>
                                        <p:tgtEl>
                                          <p:spTgt spid="174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424"/>
                                        </p:tgtEl>
                                        <p:attrNameLst>
                                          <p:attrName>style.visibility</p:attrName>
                                        </p:attrNameLst>
                                      </p:cBhvr>
                                      <p:to>
                                        <p:strVal val="visible"/>
                                      </p:to>
                                    </p:set>
                                    <p:animEffect transition="in" filter="wipe(down)">
                                      <p:cBhvr>
                                        <p:cTn id="37" dur="500"/>
                                        <p:tgtEl>
                                          <p:spTgt spid="1742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421"/>
                                        </p:tgtEl>
                                        <p:attrNameLst>
                                          <p:attrName>style.visibility</p:attrName>
                                        </p:attrNameLst>
                                      </p:cBhvr>
                                      <p:to>
                                        <p:strVal val="visible"/>
                                      </p:to>
                                    </p:set>
                                    <p:animEffect transition="in" filter="wipe(down)">
                                      <p:cBhvr>
                                        <p:cTn id="42" dur="500"/>
                                        <p:tgtEl>
                                          <p:spTgt spid="1742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422"/>
                                        </p:tgtEl>
                                        <p:attrNameLst>
                                          <p:attrName>style.visibility</p:attrName>
                                        </p:attrNameLst>
                                      </p:cBhvr>
                                      <p:to>
                                        <p:strVal val="visible"/>
                                      </p:to>
                                    </p:set>
                                    <p:animEffect transition="in" filter="wipe(down)">
                                      <p:cBhvr>
                                        <p:cTn id="47" dur="500"/>
                                        <p:tgtEl>
                                          <p:spTgt spid="1742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animBg="1"/>
      <p:bldP spid="17418" grpId="0"/>
      <p:bldP spid="17419" grpId="0" animBg="1"/>
      <p:bldP spid="17420" grpId="0" animBg="1"/>
      <p:bldP spid="17421" grpId="0" animBg="1"/>
      <p:bldP spid="17422" grpId="0" animBg="1"/>
      <p:bldP spid="17424" grpId="0" animBg="1"/>
      <p:bldP spid="2" grpId="0"/>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3"/>
          <p:cNvSpPr txBox="1">
            <a:spLocks noChangeArrowheads="1"/>
          </p:cNvSpPr>
          <p:nvPr/>
        </p:nvSpPr>
        <p:spPr bwMode="auto">
          <a:xfrm>
            <a:off x="2286000" y="760413"/>
            <a:ext cx="4594225" cy="523875"/>
          </a:xfrm>
          <a:prstGeom prst="rect">
            <a:avLst/>
          </a:prstGeom>
          <a:solidFill>
            <a:srgbClr val="FFFF00"/>
          </a:solidFill>
          <a:ln w="762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u="sng">
                <a:solidFill>
                  <a:srgbClr val="0000FF"/>
                </a:solidFill>
                <a:latin typeface="Times New Roman" panose="02020603050405020304" pitchFamily="18" charset="0"/>
                <a:cs typeface="Times New Roman" panose="02020603050405020304" pitchFamily="18" charset="0"/>
              </a:rPr>
              <a:t>Bài tập 4: </a:t>
            </a:r>
            <a:r>
              <a:rPr lang="en-US" altLang="en-US" sz="2800" b="1">
                <a:solidFill>
                  <a:srgbClr val="008000"/>
                </a:solidFill>
                <a:latin typeface="Times New Roman" panose="02020603050405020304" pitchFamily="18" charset="0"/>
                <a:cs typeface="Times New Roman" panose="02020603050405020304" pitchFamily="18" charset="0"/>
              </a:rPr>
              <a:t>Xử lí tình huống</a:t>
            </a:r>
          </a:p>
        </p:txBody>
      </p:sp>
      <p:pic>
        <p:nvPicPr>
          <p:cNvPr id="52226" name="Picture 9" descr="BACK16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335598">
            <a:off x="304800" y="0"/>
            <a:ext cx="609600"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20" descr="J00991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962650" y="2857500"/>
            <a:ext cx="579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21" descr="SO00483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7450" y="5168900"/>
            <a:ext cx="2590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22" descr="J009917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021388"/>
            <a:ext cx="61722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extBox 2"/>
          <p:cNvSpPr txBox="1">
            <a:spLocks noChangeArrowheads="1"/>
          </p:cNvSpPr>
          <p:nvPr/>
        </p:nvSpPr>
        <p:spPr bwMode="auto">
          <a:xfrm>
            <a:off x="889000" y="1679575"/>
            <a:ext cx="770255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rgbClr val="FF0000"/>
                </a:solidFill>
                <a:latin typeface="Times New Roman" panose="02020603050405020304" pitchFamily="18" charset="0"/>
              </a:rPr>
              <a:t>a, </a:t>
            </a:r>
            <a:r>
              <a:rPr lang="en-US" altLang="en-US" sz="2800" b="1" dirty="0" err="1">
                <a:solidFill>
                  <a:srgbClr val="6600FF"/>
                </a:solidFill>
                <a:latin typeface="Times New Roman" panose="02020603050405020304" pitchFamily="18" charset="0"/>
              </a:rPr>
              <a:t>Giữa</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tr</a:t>
            </a:r>
            <a:r>
              <a:rPr lang="vi-VN" altLang="en-US" sz="2800" b="1" dirty="0">
                <a:solidFill>
                  <a:srgbClr val="6600FF"/>
                </a:solidFill>
                <a:latin typeface="Times New Roman" panose="02020603050405020304" pitchFamily="18" charset="0"/>
              </a:rPr>
              <a:t>ư</a:t>
            </a:r>
            <a:r>
              <a:rPr lang="en-US" altLang="en-US" sz="2800" b="1" dirty="0">
                <a:solidFill>
                  <a:srgbClr val="6600FF"/>
                </a:solidFill>
                <a:latin typeface="Times New Roman" panose="02020603050405020304" pitchFamily="18" charset="0"/>
              </a:rPr>
              <a:t>a </a:t>
            </a:r>
            <a:r>
              <a:rPr lang="en-US" altLang="en-US" sz="2800" b="1" dirty="0" err="1">
                <a:solidFill>
                  <a:srgbClr val="6600FF"/>
                </a:solidFill>
                <a:latin typeface="Times New Roman" panose="02020603050405020304" pitchFamily="18" charset="0"/>
              </a:rPr>
              <a:t>hè</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bác</a:t>
            </a:r>
            <a:r>
              <a:rPr lang="en-US" altLang="en-US" sz="2800" b="1" dirty="0">
                <a:solidFill>
                  <a:srgbClr val="6600FF"/>
                </a:solidFill>
                <a:latin typeface="Times New Roman" panose="02020603050405020304" pitchFamily="18" charset="0"/>
              </a:rPr>
              <a:t> </a:t>
            </a:r>
            <a:r>
              <a:rPr lang="vi-VN" altLang="en-US" sz="2800" b="1" dirty="0">
                <a:solidFill>
                  <a:srgbClr val="6600FF"/>
                </a:solidFill>
                <a:latin typeface="Times New Roman" panose="02020603050405020304" pitchFamily="18" charset="0"/>
              </a:rPr>
              <a:t>đư</a:t>
            </a:r>
            <a:r>
              <a:rPr lang="en-US" altLang="en-US" sz="2800" b="1" dirty="0">
                <a:solidFill>
                  <a:srgbClr val="6600FF"/>
                </a:solidFill>
                <a:latin typeface="Times New Roman" panose="02020603050405020304" pitchFamily="18" charset="0"/>
              </a:rPr>
              <a:t>a </a:t>
            </a:r>
            <a:r>
              <a:rPr lang="en-US" altLang="en-US" sz="2800" b="1" dirty="0" err="1">
                <a:solidFill>
                  <a:srgbClr val="6600FF"/>
                </a:solidFill>
                <a:latin typeface="Times New Roman" panose="02020603050405020304" pitchFamily="18" charset="0"/>
              </a:rPr>
              <a:t>th</a:t>
            </a:r>
            <a:r>
              <a:rPr lang="vi-VN" altLang="en-US" sz="2800" b="1" dirty="0">
                <a:solidFill>
                  <a:srgbClr val="6600FF"/>
                </a:solidFill>
                <a:latin typeface="Times New Roman" panose="02020603050405020304" pitchFamily="18" charset="0"/>
              </a:rPr>
              <a:t>ư</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mang</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th</a:t>
            </a:r>
            <a:r>
              <a:rPr lang="vi-VN" altLang="en-US" sz="2800" b="1" dirty="0">
                <a:solidFill>
                  <a:srgbClr val="6600FF"/>
                </a:solidFill>
                <a:latin typeface="Times New Roman" panose="02020603050405020304" pitchFamily="18" charset="0"/>
              </a:rPr>
              <a:t>ư</a:t>
            </a:r>
            <a:r>
              <a:rPr lang="en-US" altLang="en-US" sz="2800" b="1" dirty="0">
                <a:solidFill>
                  <a:srgbClr val="6600FF"/>
                </a:solidFill>
                <a:latin typeface="Times New Roman" panose="02020603050405020304" pitchFamily="18" charset="0"/>
              </a:rPr>
              <a:t> </a:t>
            </a:r>
            <a:r>
              <a:rPr lang="vi-VN" altLang="en-US" sz="2800" b="1" dirty="0">
                <a:solidFill>
                  <a:srgbClr val="6600FF"/>
                </a:solidFill>
                <a:latin typeface="Times New Roman" panose="02020603050405020304" pitchFamily="18" charset="0"/>
              </a:rPr>
              <a:t>đ</a:t>
            </a:r>
            <a:r>
              <a:rPr lang="en-US" altLang="en-US" sz="2800" b="1" dirty="0" err="1">
                <a:solidFill>
                  <a:srgbClr val="6600FF"/>
                </a:solidFill>
                <a:latin typeface="Times New Roman" panose="02020603050405020304" pitchFamily="18" charset="0"/>
              </a:rPr>
              <a:t>ến</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cho</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nhà</a:t>
            </a:r>
            <a:r>
              <a:rPr lang="en-US" altLang="en-US" sz="2800" b="1" dirty="0">
                <a:solidFill>
                  <a:srgbClr val="6600FF"/>
                </a:solidFill>
                <a:latin typeface="Times New Roman" panose="02020603050405020304" pitchFamily="18" charset="0"/>
              </a:rPr>
              <a:t> T</a:t>
            </a:r>
            <a:r>
              <a:rPr lang="vi-VN" altLang="en-US" sz="2800" b="1" dirty="0">
                <a:solidFill>
                  <a:srgbClr val="6600FF"/>
                </a:solidFill>
                <a:latin typeface="Times New Roman" panose="02020603050405020304" pitchFamily="18" charset="0"/>
              </a:rPr>
              <a:t>ư</a:t>
            </a:r>
            <a:r>
              <a:rPr lang="en-US" altLang="en-US" sz="2800" b="1" dirty="0">
                <a:solidFill>
                  <a:srgbClr val="6600FF"/>
                </a:solidFill>
                <a:latin typeface="Times New Roman" panose="02020603050405020304" pitchFamily="18" charset="0"/>
              </a:rPr>
              <a:t>.T</a:t>
            </a:r>
            <a:r>
              <a:rPr lang="vi-VN" altLang="en-US" sz="2800" b="1" dirty="0">
                <a:solidFill>
                  <a:srgbClr val="6600FF"/>
                </a:solidFill>
                <a:latin typeface="Times New Roman" panose="02020603050405020304" pitchFamily="18" charset="0"/>
              </a:rPr>
              <a:t>ư</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sẽ</a:t>
            </a:r>
            <a:r>
              <a:rPr lang="en-US" altLang="en-US" sz="2800" b="1" dirty="0">
                <a:solidFill>
                  <a:srgbClr val="6600FF"/>
                </a:solidFill>
                <a:latin typeface="Times New Roman" panose="02020603050405020304" pitchFamily="18" charset="0"/>
              </a:rPr>
              <a:t>...</a:t>
            </a:r>
          </a:p>
          <a:p>
            <a:pPr eaLnBrk="1" hangingPunct="1">
              <a:spcBef>
                <a:spcPct val="0"/>
              </a:spcBef>
              <a:buFontTx/>
              <a:buNone/>
            </a:pPr>
            <a:endParaRPr lang="en-US" altLang="en-US" sz="2800" b="1" dirty="0">
              <a:solidFill>
                <a:srgbClr val="6600FF"/>
              </a:solidFill>
              <a:latin typeface="Times New Roman" panose="02020603050405020304" pitchFamily="18" charset="0"/>
            </a:endParaRPr>
          </a:p>
          <a:p>
            <a:pPr eaLnBrk="1" hangingPunct="1">
              <a:spcBef>
                <a:spcPct val="0"/>
              </a:spcBef>
              <a:buFontTx/>
              <a:buNone/>
            </a:pPr>
            <a:r>
              <a:rPr lang="en-US" altLang="en-US" sz="2800" b="1" dirty="0">
                <a:solidFill>
                  <a:srgbClr val="FF0000"/>
                </a:solidFill>
                <a:latin typeface="Times New Roman" panose="02020603050405020304" pitchFamily="18" charset="0"/>
              </a:rPr>
              <a:t>b, </a:t>
            </a:r>
            <a:r>
              <a:rPr lang="en-US" altLang="en-US" sz="2800" b="1" dirty="0" err="1">
                <a:solidFill>
                  <a:srgbClr val="6600FF"/>
                </a:solidFill>
                <a:latin typeface="Times New Roman" panose="02020603050405020304" pitchFamily="18" charset="0"/>
              </a:rPr>
              <a:t>Hân</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nghe</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mấy</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bạn</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cùng</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lớp</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nhại</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tiếng</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của</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một</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ng</a:t>
            </a:r>
            <a:r>
              <a:rPr lang="vi-VN" altLang="en-US" sz="2800" b="1" dirty="0">
                <a:solidFill>
                  <a:srgbClr val="6600FF"/>
                </a:solidFill>
                <a:latin typeface="Times New Roman" panose="02020603050405020304" pitchFamily="18" charset="0"/>
              </a:rPr>
              <a:t>ư</a:t>
            </a:r>
            <a:r>
              <a:rPr lang="en-US" altLang="en-US" sz="2800" b="1" dirty="0" err="1">
                <a:solidFill>
                  <a:srgbClr val="6600FF"/>
                </a:solidFill>
                <a:latin typeface="Times New Roman" panose="02020603050405020304" pitchFamily="18" charset="0"/>
              </a:rPr>
              <a:t>ời</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bán</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hàng</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rong</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Hân</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sẽ</a:t>
            </a:r>
            <a:r>
              <a:rPr lang="en-US" altLang="en-US" sz="2800" b="1" dirty="0">
                <a:solidFill>
                  <a:srgbClr val="6600FF"/>
                </a:solidFill>
                <a:latin typeface="Times New Roman" panose="02020603050405020304" pitchFamily="18" charset="0"/>
              </a:rPr>
              <a:t>...</a:t>
            </a:r>
          </a:p>
          <a:p>
            <a:pPr eaLnBrk="1" hangingPunct="1">
              <a:spcBef>
                <a:spcPct val="0"/>
              </a:spcBef>
              <a:buFontTx/>
              <a:buNone/>
            </a:pPr>
            <a:endParaRPr lang="en-US" altLang="en-US" sz="2800" b="1" dirty="0">
              <a:solidFill>
                <a:srgbClr val="6600FF"/>
              </a:solidFill>
              <a:latin typeface="Times New Roman" panose="02020603050405020304" pitchFamily="18" charset="0"/>
            </a:endParaRPr>
          </a:p>
          <a:p>
            <a:pPr eaLnBrk="1" hangingPunct="1">
              <a:spcBef>
                <a:spcPct val="0"/>
              </a:spcBef>
              <a:buFontTx/>
              <a:buNone/>
            </a:pPr>
            <a:r>
              <a:rPr lang="en-US" altLang="en-US" sz="2800" b="1" dirty="0">
                <a:solidFill>
                  <a:srgbClr val="FF0000"/>
                </a:solidFill>
                <a:latin typeface="Times New Roman" panose="02020603050405020304" pitchFamily="18" charset="0"/>
              </a:rPr>
              <a:t>c, </a:t>
            </a:r>
            <a:r>
              <a:rPr lang="en-US" altLang="en-US" sz="2800" b="1" dirty="0" err="1">
                <a:solidFill>
                  <a:srgbClr val="6600FF"/>
                </a:solidFill>
                <a:latin typeface="Times New Roman" panose="02020603050405020304" pitchFamily="18" charset="0"/>
              </a:rPr>
              <a:t>Các</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bạn</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của</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Lan</a:t>
            </a:r>
            <a:r>
              <a:rPr lang="en-US" altLang="en-US" sz="2800" b="1" dirty="0">
                <a:solidFill>
                  <a:srgbClr val="6600FF"/>
                </a:solidFill>
                <a:latin typeface="Times New Roman" panose="02020603050405020304" pitchFamily="18" charset="0"/>
              </a:rPr>
              <a:t> </a:t>
            </a:r>
            <a:r>
              <a:rPr lang="vi-VN" altLang="en-US" sz="2800" b="1" dirty="0">
                <a:solidFill>
                  <a:srgbClr val="6600FF"/>
                </a:solidFill>
                <a:latin typeface="Times New Roman" panose="02020603050405020304" pitchFamily="18" charset="0"/>
              </a:rPr>
              <a:t>đ</a:t>
            </a:r>
            <a:r>
              <a:rPr lang="en-US" altLang="en-US" sz="2800" b="1" dirty="0" err="1">
                <a:solidFill>
                  <a:srgbClr val="6600FF"/>
                </a:solidFill>
                <a:latin typeface="Times New Roman" panose="02020603050405020304" pitchFamily="18" charset="0"/>
              </a:rPr>
              <a:t>ến</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ch</a:t>
            </a:r>
            <a:r>
              <a:rPr lang="vi-VN" altLang="en-US" sz="2800" b="1" dirty="0">
                <a:solidFill>
                  <a:srgbClr val="6600FF"/>
                </a:solidFill>
                <a:latin typeface="Times New Roman" panose="02020603050405020304" pitchFamily="18" charset="0"/>
              </a:rPr>
              <a:t>ơ</a:t>
            </a:r>
            <a:r>
              <a:rPr lang="en-US" altLang="en-US" sz="2800" b="1" dirty="0">
                <a:solidFill>
                  <a:srgbClr val="6600FF"/>
                </a:solidFill>
                <a:latin typeface="Times New Roman" panose="02020603050405020304" pitchFamily="18" charset="0"/>
              </a:rPr>
              <a:t>i </a:t>
            </a:r>
            <a:r>
              <a:rPr lang="en-US" altLang="en-US" sz="2800" b="1" dirty="0" err="1">
                <a:solidFill>
                  <a:srgbClr val="6600FF"/>
                </a:solidFill>
                <a:latin typeface="Times New Roman" panose="02020603050405020304" pitchFamily="18" charset="0"/>
              </a:rPr>
              <a:t>và</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nô</a:t>
            </a:r>
            <a:r>
              <a:rPr lang="en-US" altLang="en-US" sz="2800" b="1" dirty="0">
                <a:solidFill>
                  <a:srgbClr val="6600FF"/>
                </a:solidFill>
                <a:latin typeface="Times New Roman" panose="02020603050405020304" pitchFamily="18" charset="0"/>
              </a:rPr>
              <a:t> </a:t>
            </a:r>
            <a:r>
              <a:rPr lang="vi-VN" altLang="en-US" sz="2800" b="1" dirty="0">
                <a:solidFill>
                  <a:srgbClr val="6600FF"/>
                </a:solidFill>
                <a:latin typeface="Times New Roman" panose="02020603050405020304" pitchFamily="18" charset="0"/>
              </a:rPr>
              <a:t>đ</a:t>
            </a:r>
            <a:r>
              <a:rPr lang="en-US" altLang="en-US" sz="2800" b="1" dirty="0" err="1">
                <a:solidFill>
                  <a:srgbClr val="6600FF"/>
                </a:solidFill>
                <a:latin typeface="Times New Roman" panose="02020603050405020304" pitchFamily="18" charset="0"/>
              </a:rPr>
              <a:t>ùa</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trong</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khi</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bố</a:t>
            </a:r>
            <a:r>
              <a:rPr lang="en-US" altLang="en-US" sz="2800" b="1" dirty="0">
                <a:solidFill>
                  <a:srgbClr val="6600FF"/>
                </a:solidFill>
                <a:latin typeface="Times New Roman" panose="02020603050405020304" pitchFamily="18" charset="0"/>
              </a:rPr>
              <a:t> </a:t>
            </a:r>
            <a:r>
              <a:rPr lang="vi-VN" altLang="en-US" sz="2800" b="1" dirty="0">
                <a:solidFill>
                  <a:srgbClr val="6600FF"/>
                </a:solidFill>
                <a:latin typeface="Times New Roman" panose="02020603050405020304" pitchFamily="18" charset="0"/>
              </a:rPr>
              <a:t>đ</a:t>
            </a:r>
            <a:r>
              <a:rPr lang="en-US" altLang="en-US" sz="2800" b="1" dirty="0" err="1">
                <a:solidFill>
                  <a:srgbClr val="6600FF"/>
                </a:solidFill>
                <a:latin typeface="Times New Roman" panose="02020603050405020304" pitchFamily="18" charset="0"/>
              </a:rPr>
              <a:t>ang</a:t>
            </a:r>
            <a:r>
              <a:rPr lang="en-US" altLang="en-US" sz="2800" b="1" dirty="0">
                <a:solidFill>
                  <a:srgbClr val="6600FF"/>
                </a:solidFill>
                <a:latin typeface="Times New Roman" panose="02020603050405020304" pitchFamily="18" charset="0"/>
              </a:rPr>
              <a:t> </a:t>
            </a:r>
            <a:r>
              <a:rPr lang="en-US" altLang="en-US" sz="2800" b="1" dirty="0" err="1" smtClean="0">
                <a:solidFill>
                  <a:srgbClr val="6600FF"/>
                </a:solidFill>
                <a:latin typeface="Times New Roman" panose="02020603050405020304" pitchFamily="18" charset="0"/>
              </a:rPr>
              <a:t>ngồi</a:t>
            </a:r>
            <a:r>
              <a:rPr lang="en-US" altLang="en-US" sz="2800" b="1" dirty="0" smtClean="0">
                <a:solidFill>
                  <a:srgbClr val="6600FF"/>
                </a:solidFill>
                <a:latin typeface="Times New Roman" panose="02020603050405020304" pitchFamily="18" charset="0"/>
              </a:rPr>
              <a:t> </a:t>
            </a:r>
            <a:r>
              <a:rPr lang="en-US" altLang="en-US" sz="2800" b="1" dirty="0" err="1" smtClean="0">
                <a:solidFill>
                  <a:srgbClr val="6600FF"/>
                </a:solidFill>
                <a:latin typeface="Times New Roman" panose="02020603050405020304" pitchFamily="18" charset="0"/>
              </a:rPr>
              <a:t>làm</a:t>
            </a:r>
            <a:r>
              <a:rPr lang="en-US" altLang="en-US" sz="2800" b="1" dirty="0" smtClean="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việc</a:t>
            </a:r>
            <a:r>
              <a:rPr lang="en-US" altLang="en-US" sz="2800" b="1" dirty="0">
                <a:solidFill>
                  <a:srgbClr val="6600FF"/>
                </a:solidFill>
                <a:latin typeface="Times New Roman" panose="02020603050405020304" pitchFamily="18" charset="0"/>
              </a:rPr>
              <a:t> ở </a:t>
            </a:r>
            <a:r>
              <a:rPr lang="en-US" altLang="en-US" sz="2800" b="1" dirty="0" err="1">
                <a:solidFill>
                  <a:srgbClr val="6600FF"/>
                </a:solidFill>
                <a:latin typeface="Times New Roman" panose="02020603050405020304" pitchFamily="18" charset="0"/>
              </a:rPr>
              <a:t>góc</a:t>
            </a:r>
            <a:r>
              <a:rPr lang="en-US" altLang="en-US" sz="2800" b="1" dirty="0">
                <a:solidFill>
                  <a:srgbClr val="6600FF"/>
                </a:solidFill>
                <a:latin typeface="Times New Roman" panose="02020603050405020304" pitchFamily="18" charset="0"/>
              </a:rPr>
              <a:t> </a:t>
            </a:r>
            <a:r>
              <a:rPr lang="en-US" altLang="en-US" sz="2800" b="1" dirty="0" err="1">
                <a:solidFill>
                  <a:srgbClr val="6600FF"/>
                </a:solidFill>
                <a:latin typeface="Times New Roman" panose="02020603050405020304" pitchFamily="18" charset="0"/>
              </a:rPr>
              <a:t>phòng</a:t>
            </a:r>
            <a:r>
              <a:rPr lang="en-US" altLang="en-US" sz="2800" b="1" dirty="0">
                <a:solidFill>
                  <a:srgbClr val="6600FF"/>
                </a:solidFill>
                <a:latin typeface="Times New Roman" panose="02020603050405020304" pitchFamily="18" charset="0"/>
              </a:rPr>
              <a:t>.</a:t>
            </a:r>
            <a:endParaRPr lang="en-US" altLang="en-US" sz="2800" b="1" dirty="0">
              <a:solidFill>
                <a:srgbClr val="6600FF"/>
              </a:solidFill>
              <a:latin typeface=".VnAvant" panose="020B7200000000000000" pitchFamily="34" charset="0"/>
            </a:endParaRPr>
          </a:p>
          <a:p>
            <a:pPr eaLnBrk="1" hangingPunct="1">
              <a:spcBef>
                <a:spcPct val="0"/>
              </a:spcBef>
              <a:buFontTx/>
              <a:buNone/>
            </a:pPr>
            <a:endParaRPr lang="en-US" altLang="en-US" sz="3600" dirty="0">
              <a:latin typeface=".VnAvant" panose="020B7200000000000000" pitchFamily="34" charset="0"/>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WordArt 11"/>
          <p:cNvSpPr>
            <a:spLocks noChangeArrowheads="1" noChangeShapeType="1" noTextEdit="1"/>
          </p:cNvSpPr>
          <p:nvPr/>
        </p:nvSpPr>
        <p:spPr bwMode="auto">
          <a:xfrm>
            <a:off x="2819400" y="1295400"/>
            <a:ext cx="2971800" cy="609600"/>
          </a:xfrm>
          <a:prstGeom prst="rect">
            <a:avLst/>
          </a:prstGeom>
        </p:spPr>
        <p:txBody>
          <a:bodyPr wrap="none" fromWordArt="1">
            <a:prstTxWarp prst="textPlain">
              <a:avLst>
                <a:gd name="adj" fmla="val 50000"/>
              </a:avLst>
            </a:prstTxWarp>
          </a:bodyPr>
          <a:lstStyle/>
          <a:p>
            <a:pPr algn="ctr"/>
            <a:endParaRPr lang="en-US" sz="3600" kern="10">
              <a:ln w="9525">
                <a:solidFill>
                  <a:srgbClr val="0000CC"/>
                </a:solidFill>
                <a:round/>
                <a:headEnd/>
                <a:tailEnd/>
              </a:ln>
              <a:solidFill>
                <a:srgbClr val="FF0066"/>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7190" name="Text Box 22"/>
          <p:cNvSpPr txBox="1">
            <a:spLocks noChangeArrowheads="1"/>
          </p:cNvSpPr>
          <p:nvPr/>
        </p:nvSpPr>
        <p:spPr bwMode="auto">
          <a:xfrm>
            <a:off x="619125" y="3048000"/>
            <a:ext cx="72961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b="1">
                <a:solidFill>
                  <a:srgbClr val="0000FF"/>
                </a:solidFill>
                <a:latin typeface="Times New Roman" panose="02020603050405020304" pitchFamily="18" charset="0"/>
                <a:cs typeface="Times New Roman" panose="02020603050405020304" pitchFamily="18" charset="0"/>
              </a:rPr>
              <a:t>   Chúng ta phải yêu lao động vì lao động giúp con người phát triển lành mạnh và đem lại cho con người cuộc sống ấm no hạnh phúc. </a:t>
            </a:r>
          </a:p>
        </p:txBody>
      </p:sp>
      <p:sp>
        <p:nvSpPr>
          <p:cNvPr id="5" name="TextBox 4"/>
          <p:cNvSpPr txBox="1">
            <a:spLocks noChangeArrowheads="1"/>
          </p:cNvSpPr>
          <p:nvPr/>
        </p:nvSpPr>
        <p:spPr bwMode="auto">
          <a:xfrm>
            <a:off x="561975" y="990600"/>
            <a:ext cx="75914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800" b="1">
              <a:solidFill>
                <a:srgbClr val="FF0000"/>
              </a:solidFill>
              <a:latin typeface="Times New Roman" panose="02020603050405020304" pitchFamily="18" charset="0"/>
              <a:cs typeface="Times New Roman" panose="02020603050405020304" pitchFamily="18" charset="0"/>
            </a:endParaRPr>
          </a:p>
          <a:p>
            <a:pP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1. Tại sao mọi ng</a:t>
            </a:r>
            <a:r>
              <a:rPr lang="vi-VN" altLang="en-US" sz="2800" b="1">
                <a:solidFill>
                  <a:srgbClr val="FF0000"/>
                </a:solidFill>
                <a:latin typeface="Times New Roman" panose="02020603050405020304" pitchFamily="18" charset="0"/>
                <a:cs typeface="Times New Roman" panose="02020603050405020304" pitchFamily="18" charset="0"/>
              </a:rPr>
              <a:t>ười</a:t>
            </a:r>
            <a:r>
              <a:rPr lang="en-US" altLang="en-US" sz="2800" b="1">
                <a:solidFill>
                  <a:srgbClr val="FF0000"/>
                </a:solidFill>
                <a:latin typeface="Times New Roman" panose="02020603050405020304" pitchFamily="18" charset="0"/>
                <a:cs typeface="Times New Roman" panose="02020603050405020304" pitchFamily="18" charset="0"/>
              </a:rPr>
              <a:t> </a:t>
            </a:r>
            <a:r>
              <a:rPr lang="vi-VN" altLang="en-US" sz="2800" b="1">
                <a:solidFill>
                  <a:srgbClr val="FF0000"/>
                </a:solidFill>
                <a:latin typeface="Times New Roman" panose="02020603050405020304" pitchFamily="18" charset="0"/>
                <a:cs typeface="Times New Roman" panose="02020603050405020304" pitchFamily="18" charset="0"/>
              </a:rPr>
              <a:t>đều</a:t>
            </a:r>
            <a:r>
              <a:rPr lang="en-US" altLang="en-US" sz="2800" b="1">
                <a:solidFill>
                  <a:srgbClr val="FF0000"/>
                </a:solidFill>
                <a:latin typeface="Times New Roman" panose="02020603050405020304" pitchFamily="18" charset="0"/>
                <a:cs typeface="Times New Roman" panose="02020603050405020304" pitchFamily="18" charset="0"/>
              </a:rPr>
              <a:t> phải yêu lao </a:t>
            </a:r>
            <a:r>
              <a:rPr lang="vi-VN" altLang="en-US" sz="2800" b="1">
                <a:solidFill>
                  <a:srgbClr val="FF0000"/>
                </a:solidFill>
                <a:latin typeface="Times New Roman" panose="02020603050405020304" pitchFamily="18" charset="0"/>
                <a:cs typeface="Times New Roman" panose="02020603050405020304" pitchFamily="18" charset="0"/>
              </a:rPr>
              <a:t>động</a:t>
            </a:r>
            <a:r>
              <a:rPr lang="en-US" altLang="en-US" sz="2800" b="1">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7190"/>
                                        </p:tgtEl>
                                        <p:attrNameLst>
                                          <p:attrName>style.visibility</p:attrName>
                                        </p:attrNameLst>
                                      </p:cBhvr>
                                      <p:to>
                                        <p:strVal val="visible"/>
                                      </p:to>
                                    </p:set>
                                    <p:animEffect transition="in" filter="blinds(horizontal)">
                                      <p:cBhvr>
                                        <p:cTn id="11" dur="500"/>
                                        <p:tgtEl>
                                          <p:spTgt spid="7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0"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4"/>
          <p:cNvSpPr txBox="1">
            <a:spLocks noChangeArrowheads="1"/>
          </p:cNvSpPr>
          <p:nvPr/>
        </p:nvSpPr>
        <p:spPr bwMode="auto">
          <a:xfrm>
            <a:off x="381000" y="609600"/>
            <a:ext cx="807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800"/>
          </a:p>
        </p:txBody>
      </p:sp>
      <p:sp>
        <p:nvSpPr>
          <p:cNvPr id="53250" name="Rectangle 88"/>
          <p:cNvSpPr>
            <a:spLocks noChangeArrowheads="1"/>
          </p:cNvSpPr>
          <p:nvPr/>
        </p:nvSpPr>
        <p:spPr bwMode="auto">
          <a:xfrm>
            <a:off x="1371600" y="990600"/>
            <a:ext cx="7975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2800" b="1">
              <a:solidFill>
                <a:srgbClr val="FF0000"/>
              </a:solidFill>
              <a:latin typeface=".VnAvant" panose="020B7200000000000000" pitchFamily="34" charset="0"/>
            </a:endParaRPr>
          </a:p>
        </p:txBody>
      </p:sp>
      <p:sp>
        <p:nvSpPr>
          <p:cNvPr id="92251" name="Rectangle 91"/>
          <p:cNvSpPr>
            <a:spLocks noChangeArrowheads="1"/>
          </p:cNvSpPr>
          <p:nvPr/>
        </p:nvSpPr>
        <p:spPr bwMode="auto">
          <a:xfrm>
            <a:off x="457200" y="381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Times New Roman" panose="02020603050405020304" pitchFamily="18" charset="0"/>
              </a:rPr>
              <a:t>    1/ Giữa tr</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a hè, bác </a:t>
            </a:r>
            <a:r>
              <a:rPr lang="vi-VN" altLang="en-US" sz="2800" b="1">
                <a:solidFill>
                  <a:srgbClr val="6600FF"/>
                </a:solidFill>
                <a:latin typeface="Times New Roman" panose="02020603050405020304" pitchFamily="18" charset="0"/>
              </a:rPr>
              <a:t>đư</a:t>
            </a:r>
            <a:r>
              <a:rPr lang="en-US" altLang="en-US" sz="2800" b="1">
                <a:solidFill>
                  <a:srgbClr val="6600FF"/>
                </a:solidFill>
                <a:latin typeface="Times New Roman" panose="02020603050405020304" pitchFamily="18" charset="0"/>
              </a:rPr>
              <a:t>a th</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 mang th</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ến cho nhà T</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.T</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 sẽ...</a:t>
            </a:r>
            <a:r>
              <a:rPr lang="en-US" altLang="en-US" sz="2800">
                <a:latin typeface="Times New Roman" panose="02020603050405020304" pitchFamily="18" charset="0"/>
              </a:rPr>
              <a:t> </a:t>
            </a:r>
          </a:p>
        </p:txBody>
      </p:sp>
      <p:sp>
        <p:nvSpPr>
          <p:cNvPr id="53252" name="Rectangle 92"/>
          <p:cNvSpPr>
            <a:spLocks noChangeArrowheads="1"/>
          </p:cNvSpPr>
          <p:nvPr/>
        </p:nvSpPr>
        <p:spPr bwMode="auto">
          <a:xfrm>
            <a:off x="533400" y="3124200"/>
            <a:ext cx="822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VnAvant" panose="020B7200000000000000" pitchFamily="34" charset="0"/>
              </a:rPr>
              <a:t>    </a:t>
            </a:r>
            <a:endParaRPr lang="en-US" altLang="en-US" sz="2800">
              <a:latin typeface=".VnAvant" panose="020B7200000000000000" pitchFamily="34" charset="0"/>
            </a:endParaRPr>
          </a:p>
        </p:txBody>
      </p:sp>
      <p:sp>
        <p:nvSpPr>
          <p:cNvPr id="92253" name="Rectangle 93"/>
          <p:cNvSpPr>
            <a:spLocks noChangeArrowheads="1"/>
          </p:cNvSpPr>
          <p:nvPr/>
        </p:nvSpPr>
        <p:spPr bwMode="auto">
          <a:xfrm>
            <a:off x="457200" y="1524000"/>
            <a:ext cx="8382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FF0000"/>
                </a:solidFill>
                <a:latin typeface=".VnAvant" panose="020B7200000000000000" pitchFamily="34" charset="0"/>
              </a:rPr>
              <a:t>     </a:t>
            </a:r>
            <a:r>
              <a:rPr lang="en-US" altLang="en-US" sz="2800" b="1">
                <a:solidFill>
                  <a:srgbClr val="FF0066"/>
                </a:solidFill>
                <a:latin typeface="Times New Roman" panose="02020603050405020304" pitchFamily="18" charset="0"/>
              </a:rPr>
              <a:t>Giữa tr</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a hè, bác </a:t>
            </a:r>
            <a:r>
              <a:rPr lang="vi-VN" altLang="en-US" sz="2800" b="1">
                <a:solidFill>
                  <a:srgbClr val="FF0066"/>
                </a:solidFill>
                <a:latin typeface="Times New Roman" panose="02020603050405020304" pitchFamily="18" charset="0"/>
              </a:rPr>
              <a:t>đư</a:t>
            </a:r>
            <a:r>
              <a:rPr lang="en-US" altLang="en-US" sz="2800" b="1">
                <a:solidFill>
                  <a:srgbClr val="FF0066"/>
                </a:solidFill>
                <a:latin typeface="Times New Roman" panose="02020603050405020304" pitchFamily="18" charset="0"/>
              </a:rPr>
              <a:t>a th</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 mang th</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ến cho nhà T</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.T</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 sẽ mời bác vào nhà, rót n</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ớc mời bác uống, sau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ó cảm </a:t>
            </a:r>
            <a:r>
              <a:rPr lang="vi-VN" altLang="en-US" sz="2800" b="1">
                <a:solidFill>
                  <a:srgbClr val="FF0066"/>
                </a:solidFill>
                <a:latin typeface="Times New Roman" panose="02020603050405020304" pitchFamily="18" charset="0"/>
              </a:rPr>
              <a:t>ơ</a:t>
            </a:r>
            <a:r>
              <a:rPr lang="en-US" altLang="en-US" sz="2800" b="1">
                <a:solidFill>
                  <a:srgbClr val="FF0066"/>
                </a:solidFill>
                <a:latin typeface="Times New Roman" panose="02020603050405020304" pitchFamily="18" charset="0"/>
              </a:rPr>
              <a:t>n bác.</a:t>
            </a:r>
            <a:endParaRPr lang="en-US" altLang="en-US" sz="2800">
              <a:solidFill>
                <a:srgbClr val="FF0066"/>
              </a:solidFill>
              <a:latin typeface="Times New Roman" panose="02020603050405020304" pitchFamily="18" charset="0"/>
            </a:endParaRPr>
          </a:p>
        </p:txBody>
      </p:sp>
      <p:sp>
        <p:nvSpPr>
          <p:cNvPr id="92254" name="Rectangle 94"/>
          <p:cNvSpPr>
            <a:spLocks noChangeArrowheads="1"/>
          </p:cNvSpPr>
          <p:nvPr/>
        </p:nvSpPr>
        <p:spPr bwMode="auto">
          <a:xfrm>
            <a:off x="381000" y="3352800"/>
            <a:ext cx="8610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VnAvant" panose="020B7200000000000000" pitchFamily="34" charset="0"/>
              </a:rPr>
              <a:t>  </a:t>
            </a:r>
            <a:r>
              <a:rPr lang="en-US" altLang="en-US" sz="2800" b="1">
                <a:solidFill>
                  <a:srgbClr val="6600FF"/>
                </a:solidFill>
                <a:latin typeface="Times New Roman" panose="02020603050405020304" pitchFamily="18" charset="0"/>
              </a:rPr>
              <a:t>2/ Hân nghe mấy bạn cùng lớp nhại tiếng của một ng</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ời bán hàng rong. Hân sẽ...</a:t>
            </a:r>
          </a:p>
          <a:p>
            <a:pPr eaLnBrk="1" hangingPunct="1">
              <a:spcBef>
                <a:spcPct val="50000"/>
              </a:spcBef>
              <a:buFontTx/>
              <a:buNone/>
            </a:pPr>
            <a:r>
              <a:rPr lang="en-US" altLang="en-US" sz="2800" b="1">
                <a:solidFill>
                  <a:srgbClr val="6600FF"/>
                </a:solidFill>
                <a:latin typeface=".VnAvant" panose="020B7200000000000000" pitchFamily="34" charset="0"/>
              </a:rPr>
              <a:t> </a:t>
            </a:r>
          </a:p>
        </p:txBody>
      </p:sp>
      <p:sp>
        <p:nvSpPr>
          <p:cNvPr id="92255" name="Rectangle 95"/>
          <p:cNvSpPr>
            <a:spLocks noChangeArrowheads="1"/>
          </p:cNvSpPr>
          <p:nvPr/>
        </p:nvSpPr>
        <p:spPr bwMode="auto">
          <a:xfrm>
            <a:off x="609600" y="4648200"/>
            <a:ext cx="8382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VnAvant" panose="020B7200000000000000" pitchFamily="34" charset="0"/>
              </a:rPr>
              <a:t>   </a:t>
            </a:r>
            <a:r>
              <a:rPr lang="en-US" altLang="en-US" sz="2800" b="1">
                <a:solidFill>
                  <a:srgbClr val="FF0066"/>
                </a:solidFill>
                <a:latin typeface="Times New Roman" panose="02020603050405020304" pitchFamily="18" charset="0"/>
              </a:rPr>
              <a:t>Hân nghe mấy bạn cùng lớp nhại tiếng của một ng</a:t>
            </a:r>
            <a:r>
              <a:rPr lang="vi-VN" altLang="en-US" sz="2800" b="1">
                <a:solidFill>
                  <a:srgbClr val="FF0066"/>
                </a:solidFill>
                <a:latin typeface="Times New Roman" panose="02020603050405020304" pitchFamily="18" charset="0"/>
              </a:rPr>
              <a:t>ươ</a:t>
            </a:r>
            <a:r>
              <a:rPr lang="en-US" altLang="en-US" sz="2800" b="1">
                <a:solidFill>
                  <a:srgbClr val="FF0066"/>
                </a:solidFill>
                <a:latin typeface="Times New Roman" panose="02020603050405020304" pitchFamily="18" charset="0"/>
              </a:rPr>
              <a:t>i bán hàng rong. Hân sẽ khuyên bạn không nên làm nh</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 vậy,</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ó là một hành vi thiếu tôn trọng ng</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ời khác, mà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ó là một nghề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áng kính trọng.</a:t>
            </a:r>
          </a:p>
        </p:txBody>
      </p:sp>
      <p:sp>
        <p:nvSpPr>
          <p:cNvPr id="53256" name="Text Box 96"/>
          <p:cNvSpPr txBox="1">
            <a:spLocks noChangeArrowheads="1"/>
          </p:cNvSpPr>
          <p:nvPr/>
        </p:nvSpPr>
        <p:spPr bwMode="auto">
          <a:xfrm>
            <a:off x="3352800" y="64008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251"/>
                                        </p:tgtEl>
                                        <p:attrNameLst>
                                          <p:attrName>style.visibility</p:attrName>
                                        </p:attrNameLst>
                                      </p:cBhvr>
                                      <p:to>
                                        <p:strVal val="visible"/>
                                      </p:to>
                                    </p:set>
                                    <p:animEffect transition="in" filter="blinds(horizontal)">
                                      <p:cBhvr>
                                        <p:cTn id="7" dur="500"/>
                                        <p:tgtEl>
                                          <p:spTgt spid="922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253"/>
                                        </p:tgtEl>
                                        <p:attrNameLst>
                                          <p:attrName>style.visibility</p:attrName>
                                        </p:attrNameLst>
                                      </p:cBhvr>
                                      <p:to>
                                        <p:strVal val="visible"/>
                                      </p:to>
                                    </p:set>
                                    <p:animEffect transition="in" filter="blinds(horizontal)">
                                      <p:cBhvr>
                                        <p:cTn id="12" dur="500"/>
                                        <p:tgtEl>
                                          <p:spTgt spid="922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254"/>
                                        </p:tgtEl>
                                        <p:attrNameLst>
                                          <p:attrName>style.visibility</p:attrName>
                                        </p:attrNameLst>
                                      </p:cBhvr>
                                      <p:to>
                                        <p:strVal val="visible"/>
                                      </p:to>
                                    </p:set>
                                    <p:animEffect transition="in" filter="blinds(horizontal)">
                                      <p:cBhvr>
                                        <p:cTn id="17" dur="500"/>
                                        <p:tgtEl>
                                          <p:spTgt spid="922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2255"/>
                                        </p:tgtEl>
                                        <p:attrNameLst>
                                          <p:attrName>style.visibility</p:attrName>
                                        </p:attrNameLst>
                                      </p:cBhvr>
                                      <p:to>
                                        <p:strVal val="visible"/>
                                      </p:to>
                                    </p:set>
                                    <p:animEffect transition="in" filter="blinds(horizontal)">
                                      <p:cBhvr>
                                        <p:cTn id="22" dur="500"/>
                                        <p:tgtEl>
                                          <p:spTgt spid="92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1" grpId="0"/>
      <p:bldP spid="92253" grpId="0"/>
      <p:bldP spid="92254" grpId="0"/>
      <p:bldP spid="9225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49" name="Rectangle 17"/>
          <p:cNvSpPr>
            <a:spLocks noChangeArrowheads="1"/>
          </p:cNvSpPr>
          <p:nvPr/>
        </p:nvSpPr>
        <p:spPr bwMode="auto">
          <a:xfrm>
            <a:off x="228600" y="1828800"/>
            <a:ext cx="868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Times New Roman" panose="02020603050405020304" pitchFamily="18" charset="0"/>
              </a:rPr>
              <a:t>3/ Các bạn của Lan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ến ch</a:t>
            </a:r>
            <a:r>
              <a:rPr lang="vi-VN" altLang="en-US" sz="2800" b="1">
                <a:solidFill>
                  <a:srgbClr val="6600FF"/>
                </a:solidFill>
                <a:latin typeface="Times New Roman" panose="02020603050405020304" pitchFamily="18" charset="0"/>
              </a:rPr>
              <a:t>ơ</a:t>
            </a:r>
            <a:r>
              <a:rPr lang="en-US" altLang="en-US" sz="2800" b="1">
                <a:solidFill>
                  <a:srgbClr val="6600FF"/>
                </a:solidFill>
                <a:latin typeface="Times New Roman" panose="02020603050405020304" pitchFamily="18" charset="0"/>
              </a:rPr>
              <a:t>i và nô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ùa trong khi bố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ang ngồi làm việc ở góc phòng. Lan sẽ...</a:t>
            </a:r>
          </a:p>
          <a:p>
            <a:pPr eaLnBrk="1" hangingPunct="1">
              <a:spcBef>
                <a:spcPct val="50000"/>
              </a:spcBef>
              <a:buFontTx/>
              <a:buNone/>
            </a:pPr>
            <a:endParaRPr lang="en-US" altLang="en-US" sz="2800" b="1">
              <a:solidFill>
                <a:srgbClr val="6600FF"/>
              </a:solidFill>
              <a:latin typeface=".VnAvant" panose="020B7200000000000000" pitchFamily="34" charset="0"/>
            </a:endParaRPr>
          </a:p>
        </p:txBody>
      </p:sp>
      <p:sp>
        <p:nvSpPr>
          <p:cNvPr id="95250" name="Rectangle 18"/>
          <p:cNvSpPr>
            <a:spLocks noChangeArrowheads="1"/>
          </p:cNvSpPr>
          <p:nvPr/>
        </p:nvSpPr>
        <p:spPr bwMode="auto">
          <a:xfrm>
            <a:off x="152400" y="3048000"/>
            <a:ext cx="89916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Times New Roman" panose="02020603050405020304" pitchFamily="18" charset="0"/>
              </a:rPr>
              <a:t>    </a:t>
            </a:r>
            <a:r>
              <a:rPr lang="en-US" altLang="en-US" sz="2800" b="1">
                <a:solidFill>
                  <a:srgbClr val="FF0066"/>
                </a:solidFill>
                <a:latin typeface="Times New Roman" panose="02020603050405020304" pitchFamily="18" charset="0"/>
              </a:rPr>
              <a:t>Các bạn của Lan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ến ch</a:t>
            </a:r>
            <a:r>
              <a:rPr lang="vi-VN" altLang="en-US" sz="2800" b="1">
                <a:solidFill>
                  <a:srgbClr val="FF0066"/>
                </a:solidFill>
                <a:latin typeface="Times New Roman" panose="02020603050405020304" pitchFamily="18" charset="0"/>
              </a:rPr>
              <a:t>ơ</a:t>
            </a:r>
            <a:r>
              <a:rPr lang="en-US" altLang="en-US" sz="2800" b="1">
                <a:solidFill>
                  <a:srgbClr val="FF0066"/>
                </a:solidFill>
                <a:latin typeface="Times New Roman" panose="02020603050405020304" pitchFamily="18" charset="0"/>
              </a:rPr>
              <a:t>i và nô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ùa trong khi bố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ang ngồi làm việc ở góc phòng. Lan sẽ bảo với các bạn nói nhỏ hoặc cùng các bạn ra ngoài ch</a:t>
            </a:r>
            <a:r>
              <a:rPr lang="vi-VN" altLang="en-US" sz="2800" b="1">
                <a:solidFill>
                  <a:srgbClr val="FF0066"/>
                </a:solidFill>
                <a:latin typeface="Times New Roman" panose="02020603050405020304" pitchFamily="18" charset="0"/>
              </a:rPr>
              <a:t>ơ</a:t>
            </a:r>
            <a:r>
              <a:rPr lang="en-US" altLang="en-US" sz="2800" b="1">
                <a:solidFill>
                  <a:srgbClr val="FF0066"/>
                </a:solidFill>
                <a:latin typeface="Times New Roman" panose="02020603050405020304" pitchFamily="18" charset="0"/>
              </a:rPr>
              <a:t>i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ể không ảnh h</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ởng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ến công việc của bố.</a:t>
            </a:r>
          </a:p>
          <a:p>
            <a:pPr eaLnBrk="1" hangingPunct="1">
              <a:spcBef>
                <a:spcPct val="50000"/>
              </a:spcBef>
              <a:buFontTx/>
              <a:buNone/>
            </a:pPr>
            <a:endParaRPr lang="en-US" altLang="en-US" sz="2800" b="1">
              <a:solidFill>
                <a:srgbClr val="FF0066"/>
              </a:solidFill>
              <a:latin typeface=".VnAvant" panose="020B7200000000000000" pitchFamily="34" charset="0"/>
            </a:endParaRPr>
          </a:p>
        </p:txBody>
      </p:sp>
      <p:sp>
        <p:nvSpPr>
          <p:cNvPr id="54275" name="Rectangle 19"/>
          <p:cNvSpPr>
            <a:spLocks noChangeArrowheads="1"/>
          </p:cNvSpPr>
          <p:nvPr/>
        </p:nvSpPr>
        <p:spPr bwMode="auto">
          <a:xfrm>
            <a:off x="304800" y="2971800"/>
            <a:ext cx="86868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VnAvant" panose="020B7200000000000000" pitchFamily="34" charset="0"/>
              </a:rPr>
              <a:t>   </a:t>
            </a:r>
          </a:p>
          <a:p>
            <a:pPr eaLnBrk="1" hangingPunct="1">
              <a:spcBef>
                <a:spcPct val="50000"/>
              </a:spcBef>
              <a:buFontTx/>
              <a:buNone/>
            </a:pPr>
            <a:endParaRPr lang="en-US" altLang="en-US" sz="2800" b="1">
              <a:solidFill>
                <a:srgbClr val="6600FF"/>
              </a:solidFill>
              <a:latin typeface=".VnAvant" panose="020B7200000000000000" pitchFamily="34" charset="0"/>
            </a:endParaRPr>
          </a:p>
        </p:txBody>
      </p:sp>
      <p:sp>
        <p:nvSpPr>
          <p:cNvPr id="54276" name="Text Box 22"/>
          <p:cNvSpPr txBox="1">
            <a:spLocks noChangeArrowheads="1"/>
          </p:cNvSpPr>
          <p:nvPr/>
        </p:nvSpPr>
        <p:spPr bwMode="auto">
          <a:xfrm>
            <a:off x="4267200" y="64770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5249"/>
                                        </p:tgtEl>
                                        <p:attrNameLst>
                                          <p:attrName>style.visibility</p:attrName>
                                        </p:attrNameLst>
                                      </p:cBhvr>
                                      <p:to>
                                        <p:strVal val="visible"/>
                                      </p:to>
                                    </p:set>
                                    <p:animEffect transition="in" filter="blinds(horizontal)">
                                      <p:cBhvr>
                                        <p:cTn id="7" dur="500"/>
                                        <p:tgtEl>
                                          <p:spTgt spid="952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5250"/>
                                        </p:tgtEl>
                                        <p:attrNameLst>
                                          <p:attrName>style.visibility</p:attrName>
                                        </p:attrNameLst>
                                      </p:cBhvr>
                                      <p:to>
                                        <p:strVal val="visible"/>
                                      </p:to>
                                    </p:set>
                                    <p:animEffect transition="in" filter="blinds(horizontal)">
                                      <p:cBhvr>
                                        <p:cTn id="12" dur="500"/>
                                        <p:tgtEl>
                                          <p:spTgt spid="95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9" grpId="0"/>
      <p:bldP spid="9525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6"/>
          <p:cNvSpPr>
            <a:spLocks noChangeArrowheads="1"/>
          </p:cNvSpPr>
          <p:nvPr/>
        </p:nvSpPr>
        <p:spPr bwMode="auto">
          <a:xfrm>
            <a:off x="533400" y="2209800"/>
            <a:ext cx="861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800">
              <a:solidFill>
                <a:srgbClr val="0000FF"/>
              </a:solidFill>
              <a:latin typeface=".VnAvant" panose="020B7200000000000000" pitchFamily="34" charset="0"/>
            </a:endParaRPr>
          </a:p>
        </p:txBody>
      </p:sp>
      <p:sp>
        <p:nvSpPr>
          <p:cNvPr id="55298" name="Rectangle 10"/>
          <p:cNvSpPr>
            <a:spLocks noChangeArrowheads="1"/>
          </p:cNvSpPr>
          <p:nvPr/>
        </p:nvSpPr>
        <p:spPr bwMode="auto">
          <a:xfrm>
            <a:off x="2819400" y="1031875"/>
            <a:ext cx="51101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800" b="1">
              <a:solidFill>
                <a:srgbClr val="FF0000"/>
              </a:solidFill>
              <a:latin typeface=".VnAvant" panose="020B7200000000000000" pitchFamily="34" charset="0"/>
            </a:endParaRPr>
          </a:p>
        </p:txBody>
      </p:sp>
      <p:sp>
        <p:nvSpPr>
          <p:cNvPr id="18444" name="Rectangle 12"/>
          <p:cNvSpPr>
            <a:spLocks noChangeArrowheads="1"/>
          </p:cNvSpPr>
          <p:nvPr/>
        </p:nvSpPr>
        <p:spPr bwMode="auto">
          <a:xfrm>
            <a:off x="533400" y="1295400"/>
            <a:ext cx="830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008000"/>
                </a:solidFill>
                <a:latin typeface="Times New Roman" panose="02020603050405020304" pitchFamily="18" charset="0"/>
              </a:rPr>
              <a:t> </a:t>
            </a:r>
            <a:r>
              <a:rPr lang="en-US" altLang="en-US" b="1">
                <a:solidFill>
                  <a:srgbClr val="0000FF"/>
                </a:solidFill>
                <a:latin typeface="Times New Roman" panose="02020603050405020304" pitchFamily="18" charset="0"/>
              </a:rPr>
              <a:t>- </a:t>
            </a:r>
            <a:r>
              <a:rPr lang="en-US" altLang="en-US" sz="2800" b="1">
                <a:solidFill>
                  <a:srgbClr val="0000FF"/>
                </a:solidFill>
                <a:latin typeface="Times New Roman" panose="02020603050405020304" pitchFamily="18" charset="0"/>
              </a:rPr>
              <a:t>Cách c</a:t>
            </a:r>
            <a:r>
              <a:rPr lang="vi-VN" altLang="en-US" sz="2800" b="1">
                <a:solidFill>
                  <a:srgbClr val="0000FF"/>
                </a:solidFill>
                <a:latin typeface="Times New Roman" panose="02020603050405020304" pitchFamily="18" charset="0"/>
              </a:rPr>
              <a:t>ư</a:t>
            </a:r>
            <a:r>
              <a:rPr lang="en-US" altLang="en-US" sz="2800" b="1">
                <a:solidFill>
                  <a:srgbClr val="0000FF"/>
                </a:solidFill>
                <a:latin typeface="Times New Roman" panose="02020603050405020304" pitchFamily="18" charset="0"/>
              </a:rPr>
              <a:t> sử  với ng</a:t>
            </a:r>
            <a:r>
              <a:rPr lang="vi-VN" altLang="en-US" sz="2800" b="1">
                <a:solidFill>
                  <a:srgbClr val="0000FF"/>
                </a:solidFill>
                <a:latin typeface="Times New Roman" panose="02020603050405020304" pitchFamily="18" charset="0"/>
              </a:rPr>
              <a:t>ư</a:t>
            </a:r>
            <a:r>
              <a:rPr lang="en-US" altLang="en-US" sz="2800" b="1">
                <a:solidFill>
                  <a:srgbClr val="0000FF"/>
                </a:solidFill>
                <a:latin typeface="Times New Roman" panose="02020603050405020304" pitchFamily="18" charset="0"/>
              </a:rPr>
              <a:t>ời lao </a:t>
            </a:r>
            <a:r>
              <a:rPr lang="vi-VN" altLang="en-US" sz="2800" b="1">
                <a:solidFill>
                  <a:srgbClr val="0000FF"/>
                </a:solidFill>
                <a:latin typeface="Times New Roman" panose="02020603050405020304" pitchFamily="18" charset="0"/>
              </a:rPr>
              <a:t>đ</a:t>
            </a:r>
            <a:r>
              <a:rPr lang="en-US" altLang="en-US" sz="2800" b="1">
                <a:solidFill>
                  <a:srgbClr val="0000FF"/>
                </a:solidFill>
                <a:latin typeface="Times New Roman" panose="02020603050405020304" pitchFamily="18" charset="0"/>
              </a:rPr>
              <a:t>ộng trong tình huống b và c nh</a:t>
            </a:r>
            <a:r>
              <a:rPr lang="vi-VN" altLang="en-US" sz="2800" b="1">
                <a:solidFill>
                  <a:srgbClr val="0000FF"/>
                </a:solidFill>
                <a:latin typeface="Times New Roman" panose="02020603050405020304" pitchFamily="18" charset="0"/>
              </a:rPr>
              <a:t>ư</a:t>
            </a:r>
            <a:r>
              <a:rPr lang="en-US" altLang="en-US" sz="2800" b="1">
                <a:solidFill>
                  <a:srgbClr val="0000FF"/>
                </a:solidFill>
                <a:latin typeface="Times New Roman" panose="02020603050405020304" pitchFamily="18" charset="0"/>
              </a:rPr>
              <a:t> vậy </a:t>
            </a:r>
            <a:r>
              <a:rPr lang="vi-VN" altLang="en-US" sz="2800" b="1">
                <a:solidFill>
                  <a:srgbClr val="0000FF"/>
                </a:solidFill>
                <a:latin typeface="Times New Roman" panose="02020603050405020304" pitchFamily="18" charset="0"/>
              </a:rPr>
              <a:t>đ</a:t>
            </a:r>
            <a:r>
              <a:rPr lang="en-US" altLang="en-US" sz="2800" b="1">
                <a:solidFill>
                  <a:srgbClr val="0000FF"/>
                </a:solidFill>
                <a:latin typeface="Times New Roman" panose="02020603050405020304" pitchFamily="18" charset="0"/>
              </a:rPr>
              <a:t>ã phù hợp ch</a:t>
            </a:r>
            <a:r>
              <a:rPr lang="vi-VN" altLang="en-US" sz="2800" b="1">
                <a:solidFill>
                  <a:srgbClr val="0000FF"/>
                </a:solidFill>
                <a:latin typeface="Times New Roman" panose="02020603050405020304" pitchFamily="18" charset="0"/>
              </a:rPr>
              <a:t>ư</a:t>
            </a:r>
            <a:r>
              <a:rPr lang="en-US" altLang="en-US" sz="2800" b="1">
                <a:solidFill>
                  <a:srgbClr val="0000FF"/>
                </a:solidFill>
                <a:latin typeface="Times New Roman" panose="02020603050405020304" pitchFamily="18" charset="0"/>
              </a:rPr>
              <a:t>a? Vì sao?</a:t>
            </a:r>
          </a:p>
        </p:txBody>
      </p:sp>
      <p:sp>
        <p:nvSpPr>
          <p:cNvPr id="55300" name="Rectangle 13"/>
          <p:cNvSpPr>
            <a:spLocks noChangeArrowheads="1"/>
          </p:cNvSpPr>
          <p:nvPr/>
        </p:nvSpPr>
        <p:spPr bwMode="auto">
          <a:xfrm>
            <a:off x="457200" y="3124200"/>
            <a:ext cx="830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008000"/>
                </a:solidFill>
                <a:latin typeface=".VnAvant" panose="020B7200000000000000" pitchFamily="34" charset="0"/>
              </a:rPr>
              <a:t>  </a:t>
            </a:r>
            <a:endParaRPr lang="en-US" altLang="en-US" sz="2800" b="1">
              <a:solidFill>
                <a:srgbClr val="008000"/>
              </a:solidFill>
              <a:latin typeface=".VnAvant" panose="020B7200000000000000" pitchFamily="34" charset="0"/>
            </a:endParaRPr>
          </a:p>
        </p:txBody>
      </p:sp>
      <p:sp>
        <p:nvSpPr>
          <p:cNvPr id="18448" name="Rectangle 16"/>
          <p:cNvSpPr>
            <a:spLocks noChangeArrowheads="1"/>
          </p:cNvSpPr>
          <p:nvPr/>
        </p:nvSpPr>
        <p:spPr bwMode="auto">
          <a:xfrm>
            <a:off x="762000" y="2743200"/>
            <a:ext cx="8001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b="1">
                <a:solidFill>
                  <a:srgbClr val="008000"/>
                </a:solidFill>
                <a:latin typeface=".VnAvant" panose="020B7200000000000000" pitchFamily="34" charset="0"/>
              </a:rPr>
              <a:t> </a:t>
            </a:r>
            <a:r>
              <a:rPr lang="en-US" altLang="en-US" b="1">
                <a:solidFill>
                  <a:srgbClr val="FF0066"/>
                </a:solidFill>
                <a:latin typeface="Times New Roman" panose="02020603050405020304" pitchFamily="18" charset="0"/>
              </a:rPr>
              <a:t>+ </a:t>
            </a:r>
            <a:r>
              <a:rPr lang="en-US" altLang="en-US" sz="2800" b="1">
                <a:solidFill>
                  <a:srgbClr val="FF0066"/>
                </a:solidFill>
                <a:latin typeface="Times New Roman" panose="02020603050405020304" pitchFamily="18" charset="0"/>
              </a:rPr>
              <a:t>Cách c</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 xử với ng</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ời lao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ộng trong tình huống b và c nh</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 vậy là ch</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a phù hợp, vì các bạn ch</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a biết kính trọng ng</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ời lao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ộng </a:t>
            </a:r>
          </a:p>
        </p:txBody>
      </p:sp>
      <p:sp>
        <p:nvSpPr>
          <p:cNvPr id="18449" name="Rectangle 17"/>
          <p:cNvSpPr>
            <a:spLocks noChangeArrowheads="1"/>
          </p:cNvSpPr>
          <p:nvPr/>
        </p:nvSpPr>
        <p:spPr bwMode="auto">
          <a:xfrm>
            <a:off x="762000" y="4572000"/>
            <a:ext cx="777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0000FF"/>
                </a:solidFill>
                <a:latin typeface=".VnAvant" panose="020B7200000000000000" pitchFamily="34" charset="0"/>
              </a:rPr>
              <a:t> - </a:t>
            </a:r>
            <a:r>
              <a:rPr lang="en-US" altLang="en-US" sz="2800" b="1">
                <a:solidFill>
                  <a:srgbClr val="0000FF"/>
                </a:solidFill>
                <a:latin typeface="Times New Roman" panose="02020603050405020304" pitchFamily="18" charset="0"/>
              </a:rPr>
              <a:t>Em cảm thấy nh</a:t>
            </a:r>
            <a:r>
              <a:rPr lang="vi-VN" altLang="en-US" sz="2800" b="1">
                <a:solidFill>
                  <a:srgbClr val="0000FF"/>
                </a:solidFill>
                <a:latin typeface="Times New Roman" panose="02020603050405020304" pitchFamily="18" charset="0"/>
              </a:rPr>
              <a:t>ư</a:t>
            </a:r>
            <a:r>
              <a:rPr lang="en-US" altLang="en-US" sz="2800" b="1">
                <a:solidFill>
                  <a:srgbClr val="0000FF"/>
                </a:solidFill>
                <a:latin typeface="Times New Roman" panose="02020603050405020304" pitchFamily="18" charset="0"/>
              </a:rPr>
              <a:t> thế nào khi ứng xử nh</a:t>
            </a:r>
            <a:r>
              <a:rPr lang="vi-VN" altLang="en-US" sz="2800" b="1">
                <a:solidFill>
                  <a:srgbClr val="0000FF"/>
                </a:solidFill>
                <a:latin typeface="Times New Roman" panose="02020603050405020304" pitchFamily="18" charset="0"/>
              </a:rPr>
              <a:t>ư</a:t>
            </a:r>
            <a:r>
              <a:rPr lang="en-US" altLang="en-US" sz="2800" b="1">
                <a:solidFill>
                  <a:srgbClr val="0000FF"/>
                </a:solidFill>
                <a:latin typeface="Times New Roman" panose="02020603050405020304" pitchFamily="18" charset="0"/>
              </a:rPr>
              <a:t> vậy?</a:t>
            </a:r>
          </a:p>
        </p:txBody>
      </p:sp>
      <p:sp>
        <p:nvSpPr>
          <p:cNvPr id="18450" name="Rectangle 18"/>
          <p:cNvSpPr>
            <a:spLocks noChangeArrowheads="1"/>
          </p:cNvSpPr>
          <p:nvPr/>
        </p:nvSpPr>
        <p:spPr bwMode="auto">
          <a:xfrm>
            <a:off x="1143000" y="5257800"/>
            <a:ext cx="723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FF0066"/>
                </a:solidFill>
                <a:latin typeface=".VnAvant" panose="020B7200000000000000" pitchFamily="34" charset="0"/>
              </a:rPr>
              <a:t>   </a:t>
            </a:r>
          </a:p>
        </p:txBody>
      </p:sp>
      <p:sp>
        <p:nvSpPr>
          <p:cNvPr id="55304" name="Text Box 19"/>
          <p:cNvSpPr txBox="1">
            <a:spLocks noChangeArrowheads="1"/>
          </p:cNvSpPr>
          <p:nvPr/>
        </p:nvSpPr>
        <p:spPr bwMode="auto">
          <a:xfrm>
            <a:off x="3657600" y="63246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18438"/>
                                        </p:tgtEl>
                                        <p:attrNameLst>
                                          <p:attrName>style.visibility</p:attrName>
                                        </p:attrNameLst>
                                      </p:cBhvr>
                                      <p:to>
                                        <p:strVal val="visible"/>
                                      </p:to>
                                    </p:set>
                                    <p:animEffect transition="in" filter="blinds(horizontal)">
                                      <p:cBhvr>
                                        <p:cTn id="7" dur="500"/>
                                        <p:tgtEl>
                                          <p:spTgt spid="184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444"/>
                                        </p:tgtEl>
                                        <p:attrNameLst>
                                          <p:attrName>style.visibility</p:attrName>
                                        </p:attrNameLst>
                                      </p:cBhvr>
                                      <p:to>
                                        <p:strVal val="visible"/>
                                      </p:to>
                                    </p:set>
                                    <p:animEffect transition="in" filter="blinds(horizontal)">
                                      <p:cBhvr>
                                        <p:cTn id="12" dur="500"/>
                                        <p:tgtEl>
                                          <p:spTgt spid="184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448"/>
                                        </p:tgtEl>
                                        <p:attrNameLst>
                                          <p:attrName>style.visibility</p:attrName>
                                        </p:attrNameLst>
                                      </p:cBhvr>
                                      <p:to>
                                        <p:strVal val="visible"/>
                                      </p:to>
                                    </p:set>
                                    <p:animEffect transition="in" filter="blinds(horizontal)">
                                      <p:cBhvr>
                                        <p:cTn id="17" dur="500"/>
                                        <p:tgtEl>
                                          <p:spTgt spid="184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449"/>
                                        </p:tgtEl>
                                        <p:attrNameLst>
                                          <p:attrName>style.visibility</p:attrName>
                                        </p:attrNameLst>
                                      </p:cBhvr>
                                      <p:to>
                                        <p:strVal val="visible"/>
                                      </p:to>
                                    </p:set>
                                    <p:animEffect transition="in" filter="blinds(horizontal)">
                                      <p:cBhvr>
                                        <p:cTn id="22" dur="500"/>
                                        <p:tgtEl>
                                          <p:spTgt spid="1844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450"/>
                                        </p:tgtEl>
                                        <p:attrNameLst>
                                          <p:attrName>style.visibility</p:attrName>
                                        </p:attrNameLst>
                                      </p:cBhvr>
                                      <p:to>
                                        <p:strVal val="visible"/>
                                      </p:to>
                                    </p:set>
                                    <p:animEffect transition="in" filter="blinds(horizontal)">
                                      <p:cBhvr>
                                        <p:cTn id="27" dur="500"/>
                                        <p:tgtEl>
                                          <p:spTgt spid="18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P spid="18444" grpId="0"/>
      <p:bldP spid="18448" grpId="0"/>
      <p:bldP spid="18449" grpId="0"/>
      <p:bldP spid="1845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1"/>
          <p:cNvSpPr>
            <a:spLocks noChangeArrowheads="1"/>
          </p:cNvSpPr>
          <p:nvPr/>
        </p:nvSpPr>
        <p:spPr bwMode="auto">
          <a:xfrm>
            <a:off x="2895600" y="32004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1">
              <a:solidFill>
                <a:srgbClr val="FF0000"/>
              </a:solidFill>
            </a:endParaRPr>
          </a:p>
        </p:txBody>
      </p:sp>
      <p:sp>
        <p:nvSpPr>
          <p:cNvPr id="56322" name="Rectangle 22"/>
          <p:cNvSpPr>
            <a:spLocks noChangeArrowheads="1"/>
          </p:cNvSpPr>
          <p:nvPr/>
        </p:nvSpPr>
        <p:spPr bwMode="auto">
          <a:xfrm>
            <a:off x="381000" y="18288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a:solidFill>
                  <a:srgbClr val="008000"/>
                </a:solidFill>
                <a:latin typeface=".VnAvant" panose="020B7200000000000000" pitchFamily="34" charset="0"/>
              </a:rPr>
              <a:t>  </a:t>
            </a:r>
          </a:p>
          <a:p>
            <a:pPr eaLnBrk="1" hangingPunct="1">
              <a:spcBef>
                <a:spcPct val="0"/>
              </a:spcBef>
              <a:buFontTx/>
              <a:buNone/>
            </a:pPr>
            <a:endParaRPr lang="en-US" altLang="en-US">
              <a:solidFill>
                <a:srgbClr val="000099"/>
              </a:solidFill>
              <a:latin typeface=".VnAvant" panose="020B7200000000000000" pitchFamily="34" charset="0"/>
            </a:endParaRPr>
          </a:p>
        </p:txBody>
      </p:sp>
      <p:sp>
        <p:nvSpPr>
          <p:cNvPr id="97303" name="Rectangle 23"/>
          <p:cNvSpPr>
            <a:spLocks noChangeArrowheads="1"/>
          </p:cNvSpPr>
          <p:nvPr/>
        </p:nvSpPr>
        <p:spPr bwMode="auto">
          <a:xfrm>
            <a:off x="304800" y="304800"/>
            <a:ext cx="8839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u="sng">
                <a:solidFill>
                  <a:srgbClr val="FF0000"/>
                </a:solidFill>
                <a:latin typeface="Times New Roman" panose="02020603050405020304" pitchFamily="18" charset="0"/>
              </a:rPr>
              <a:t>Kết luận</a:t>
            </a:r>
            <a:r>
              <a:rPr lang="en-US" altLang="en-US" b="1" u="sng">
                <a:solidFill>
                  <a:srgbClr val="FF0000"/>
                </a:solidFill>
                <a:latin typeface=".VnAvant" panose="020B7200000000000000" pitchFamily="34" charset="0"/>
              </a:rPr>
              <a:t>: </a:t>
            </a:r>
          </a:p>
          <a:p>
            <a:pPr eaLnBrk="1" hangingPunct="1">
              <a:spcBef>
                <a:spcPct val="0"/>
              </a:spcBef>
              <a:buFontTx/>
              <a:buNone/>
            </a:pPr>
            <a:endParaRPr lang="en-US" altLang="en-US">
              <a:solidFill>
                <a:srgbClr val="000099"/>
              </a:solidFill>
              <a:latin typeface=".VnAvant" panose="020B7200000000000000" pitchFamily="34" charset="0"/>
            </a:endParaRPr>
          </a:p>
        </p:txBody>
      </p:sp>
      <p:sp>
        <p:nvSpPr>
          <p:cNvPr id="97304" name="Rectangle 24">
            <a:extLst>
              <a:ext uri="{FF2B5EF4-FFF2-40B4-BE49-F238E27FC236}">
                <a16:creationId xmlns:a16="http://schemas.microsoft.com/office/drawing/2014/main" id="{956916C4-9D31-2D40-83AA-23205C7AD84F}"/>
              </a:ext>
            </a:extLst>
          </p:cNvPr>
          <p:cNvSpPr>
            <a:spLocks noChangeArrowheads="1"/>
          </p:cNvSpPr>
          <p:nvPr/>
        </p:nvSpPr>
        <p:spPr bwMode="auto">
          <a:xfrm>
            <a:off x="173038" y="1549400"/>
            <a:ext cx="8610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itchFamily="34" charset="0"/>
              </a:defRPr>
            </a:lvl1pPr>
            <a:lvl2pPr marL="742950" indent="-285750" eaLnBrk="0" hangingPunct="0">
              <a:defRPr>
                <a:solidFill>
                  <a:schemeClr val="tx1"/>
                </a:solidFill>
                <a:latin typeface=".VnAvant" pitchFamily="34" charset="0"/>
              </a:defRPr>
            </a:lvl2pPr>
            <a:lvl3pPr marL="1143000" indent="-228600" eaLnBrk="0" hangingPunct="0">
              <a:defRPr>
                <a:solidFill>
                  <a:schemeClr val="tx1"/>
                </a:solidFill>
                <a:latin typeface=".VnAvant" pitchFamily="34" charset="0"/>
              </a:defRPr>
            </a:lvl3pPr>
            <a:lvl4pPr marL="1600200" indent="-228600" eaLnBrk="0" hangingPunct="0">
              <a:defRPr>
                <a:solidFill>
                  <a:schemeClr val="tx1"/>
                </a:solidFill>
                <a:latin typeface=".VnAvant" pitchFamily="34" charset="0"/>
              </a:defRPr>
            </a:lvl4pPr>
            <a:lvl5pPr marL="2057400" indent="-228600" eaLnBrk="0" hangingPunct="0">
              <a:defRPr>
                <a:solidFill>
                  <a:schemeClr val="tx1"/>
                </a:solidFill>
                <a:latin typeface=".VnAvant" pitchFamily="34" charset="0"/>
              </a:defRPr>
            </a:lvl5pPr>
            <a:lvl6pPr marL="2514600" indent="-228600" eaLnBrk="0" fontAlgn="base" hangingPunct="0">
              <a:spcBef>
                <a:spcPct val="0"/>
              </a:spcBef>
              <a:spcAft>
                <a:spcPct val="0"/>
              </a:spcAft>
              <a:defRPr>
                <a:solidFill>
                  <a:schemeClr val="tx1"/>
                </a:solidFill>
                <a:latin typeface=".VnAvant" pitchFamily="34" charset="0"/>
              </a:defRPr>
            </a:lvl6pPr>
            <a:lvl7pPr marL="2971800" indent="-228600" eaLnBrk="0" fontAlgn="base" hangingPunct="0">
              <a:spcBef>
                <a:spcPct val="0"/>
              </a:spcBef>
              <a:spcAft>
                <a:spcPct val="0"/>
              </a:spcAft>
              <a:defRPr>
                <a:solidFill>
                  <a:schemeClr val="tx1"/>
                </a:solidFill>
                <a:latin typeface=".VnAvant" pitchFamily="34" charset="0"/>
              </a:defRPr>
            </a:lvl7pPr>
            <a:lvl8pPr marL="3429000" indent="-228600" eaLnBrk="0" fontAlgn="base" hangingPunct="0">
              <a:spcBef>
                <a:spcPct val="0"/>
              </a:spcBef>
              <a:spcAft>
                <a:spcPct val="0"/>
              </a:spcAft>
              <a:defRPr>
                <a:solidFill>
                  <a:schemeClr val="tx1"/>
                </a:solidFill>
                <a:latin typeface=".VnAvant" pitchFamily="34" charset="0"/>
              </a:defRPr>
            </a:lvl8pPr>
            <a:lvl9pPr marL="3886200" indent="-228600" eaLnBrk="0" fontAlgn="base" hangingPunct="0">
              <a:spcBef>
                <a:spcPct val="0"/>
              </a:spcBef>
              <a:spcAft>
                <a:spcPct val="0"/>
              </a:spcAft>
              <a:defRPr>
                <a:solidFill>
                  <a:schemeClr val="tx1"/>
                </a:solidFill>
                <a:latin typeface=".VnAvant" pitchFamily="34" charset="0"/>
              </a:defRPr>
            </a:lvl9pPr>
          </a:lstStyle>
          <a:p>
            <a:pPr algn="just" eaLnBrk="1" hangingPunct="1">
              <a:spcBef>
                <a:spcPct val="50000"/>
              </a:spcBef>
              <a:defRPr/>
            </a:pP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Tình</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huống</a:t>
            </a:r>
            <a:r>
              <a:rPr lang="en-US" altLang="en-US" sz="2800" b="1" dirty="0">
                <a:solidFill>
                  <a:srgbClr val="7030A0"/>
                </a:solidFill>
                <a:latin typeface="Times New Roman" panose="02020603050405020304" pitchFamily="18" charset="0"/>
              </a:rPr>
              <a:t> a: </a:t>
            </a:r>
            <a:r>
              <a:rPr lang="en-US" altLang="en-US" sz="3200" b="1" dirty="0" err="1">
                <a:solidFill>
                  <a:schemeClr val="accent6">
                    <a:lumMod val="75000"/>
                  </a:schemeClr>
                </a:solidFill>
                <a:latin typeface="Times New Roman" panose="02020603050405020304" pitchFamily="18" charset="0"/>
              </a:rPr>
              <a:t>Bạn</a:t>
            </a:r>
            <a:r>
              <a:rPr lang="en-US" altLang="en-US" sz="3200" b="1" dirty="0">
                <a:solidFill>
                  <a:schemeClr val="accent6">
                    <a:lumMod val="75000"/>
                  </a:schemeClr>
                </a:solidFill>
                <a:latin typeface="Times New Roman" panose="02020603050405020304" pitchFamily="18" charset="0"/>
              </a:rPr>
              <a:t> T</a:t>
            </a:r>
            <a:r>
              <a:rPr lang="vi-VN" altLang="en-US" sz="3200" b="1" dirty="0">
                <a:solidFill>
                  <a:schemeClr val="accent6">
                    <a:lumMod val="75000"/>
                  </a:schemeClr>
                </a:solidFill>
                <a:latin typeface="Times New Roman" panose="02020603050405020304" pitchFamily="18" charset="0"/>
              </a:rPr>
              <a:t>ư</a:t>
            </a:r>
            <a:r>
              <a:rPr lang="en-US" altLang="en-US" sz="3200" b="1" dirty="0">
                <a:solidFill>
                  <a:schemeClr val="accent6">
                    <a:lumMod val="75000"/>
                  </a:schemeClr>
                </a:solidFill>
                <a:latin typeface="Times New Roman" panose="02020603050405020304" pitchFamily="18" charset="0"/>
              </a:rPr>
              <a:t> </a:t>
            </a:r>
            <a:r>
              <a:rPr lang="vi-VN" altLang="en-US" sz="3200" b="1" dirty="0">
                <a:solidFill>
                  <a:schemeClr val="accent6">
                    <a:lumMod val="75000"/>
                  </a:schemeClr>
                </a:solidFill>
                <a:latin typeface="Times New Roman" panose="02020603050405020304" pitchFamily="18" charset="0"/>
              </a:rPr>
              <a:t>đ</a:t>
            </a:r>
            <a:r>
              <a:rPr lang="en-US" altLang="en-US" sz="3200" b="1" dirty="0" err="1">
                <a:solidFill>
                  <a:schemeClr val="accent6">
                    <a:lumMod val="75000"/>
                  </a:schemeClr>
                </a:solidFill>
                <a:latin typeface="Times New Roman" panose="02020603050405020304" pitchFamily="18" charset="0"/>
              </a:rPr>
              <a:t>ã</a:t>
            </a:r>
            <a:r>
              <a:rPr lang="en-US" altLang="en-US" sz="3200" b="1" dirty="0">
                <a:solidFill>
                  <a:schemeClr val="accent6">
                    <a:lumMod val="75000"/>
                  </a:schemeClr>
                </a:solidFill>
                <a:latin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rPr>
              <a:t>biết</a:t>
            </a:r>
            <a:r>
              <a:rPr lang="en-US" altLang="en-US" sz="3200" b="1" dirty="0">
                <a:solidFill>
                  <a:schemeClr val="accent6">
                    <a:lumMod val="75000"/>
                  </a:schemeClr>
                </a:solidFill>
                <a:latin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rPr>
              <a:t>kính</a:t>
            </a:r>
            <a:r>
              <a:rPr lang="en-US" altLang="en-US" sz="3200" b="1" dirty="0">
                <a:solidFill>
                  <a:schemeClr val="accent6">
                    <a:lumMod val="75000"/>
                  </a:schemeClr>
                </a:solidFill>
                <a:latin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rPr>
              <a:t>trọng</a:t>
            </a:r>
            <a:r>
              <a:rPr lang="en-US" altLang="en-US" sz="3200" b="1" dirty="0">
                <a:solidFill>
                  <a:schemeClr val="accent6">
                    <a:lumMod val="75000"/>
                  </a:schemeClr>
                </a:solidFill>
                <a:latin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rPr>
              <a:t>và</a:t>
            </a:r>
            <a:r>
              <a:rPr lang="en-US" altLang="en-US" sz="3200" b="1" dirty="0">
                <a:solidFill>
                  <a:schemeClr val="accent6">
                    <a:lumMod val="75000"/>
                  </a:schemeClr>
                </a:solidFill>
                <a:latin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rPr>
              <a:t>biết</a:t>
            </a:r>
            <a:r>
              <a:rPr lang="en-US" altLang="en-US" sz="3200" b="1" dirty="0">
                <a:solidFill>
                  <a:schemeClr val="accent6">
                    <a:lumMod val="75000"/>
                  </a:schemeClr>
                </a:solidFill>
                <a:latin typeface="Times New Roman" panose="02020603050405020304" pitchFamily="18" charset="0"/>
              </a:rPr>
              <a:t> </a:t>
            </a:r>
            <a:r>
              <a:rPr lang="vi-VN" altLang="en-US" sz="3200" b="1" dirty="0">
                <a:solidFill>
                  <a:schemeClr val="accent6">
                    <a:lumMod val="75000"/>
                  </a:schemeClr>
                </a:solidFill>
                <a:latin typeface="Times New Roman" panose="02020603050405020304" pitchFamily="18" charset="0"/>
              </a:rPr>
              <a:t>ơ</a:t>
            </a:r>
            <a:r>
              <a:rPr lang="en-US" altLang="en-US" sz="3200" b="1" dirty="0">
                <a:solidFill>
                  <a:schemeClr val="accent6">
                    <a:lumMod val="75000"/>
                  </a:schemeClr>
                </a:solidFill>
                <a:latin typeface="Times New Roman" panose="02020603050405020304" pitchFamily="18" charset="0"/>
              </a:rPr>
              <a:t>n ng</a:t>
            </a:r>
            <a:r>
              <a:rPr lang="vi-VN" altLang="en-US" sz="3200" b="1" dirty="0">
                <a:solidFill>
                  <a:schemeClr val="accent6">
                    <a:lumMod val="75000"/>
                  </a:schemeClr>
                </a:solidFill>
                <a:latin typeface="Times New Roman" panose="02020603050405020304" pitchFamily="18" charset="0"/>
              </a:rPr>
              <a:t>ư</a:t>
            </a:r>
            <a:r>
              <a:rPr lang="en-US" altLang="en-US" sz="3200" b="1" dirty="0" err="1">
                <a:solidFill>
                  <a:schemeClr val="accent6">
                    <a:lumMod val="75000"/>
                  </a:schemeClr>
                </a:solidFill>
                <a:latin typeface="Times New Roman" panose="02020603050405020304" pitchFamily="18" charset="0"/>
              </a:rPr>
              <a:t>ời</a:t>
            </a:r>
            <a:r>
              <a:rPr lang="en-US" altLang="en-US" sz="3200" b="1" dirty="0">
                <a:solidFill>
                  <a:schemeClr val="accent6">
                    <a:lumMod val="75000"/>
                  </a:schemeClr>
                </a:solidFill>
                <a:latin typeface="Times New Roman" panose="02020603050405020304" pitchFamily="18" charset="0"/>
              </a:rPr>
              <a:t> lao </a:t>
            </a:r>
            <a:r>
              <a:rPr lang="vi-VN" altLang="en-US" sz="3200" b="1" dirty="0">
                <a:solidFill>
                  <a:schemeClr val="accent6">
                    <a:lumMod val="75000"/>
                  </a:schemeClr>
                </a:solidFill>
                <a:latin typeface="Times New Roman" panose="02020603050405020304" pitchFamily="18" charset="0"/>
              </a:rPr>
              <a:t>đ</a:t>
            </a:r>
            <a:r>
              <a:rPr lang="en-US" altLang="en-US" sz="3200" b="1" dirty="0" err="1">
                <a:solidFill>
                  <a:schemeClr val="accent6">
                    <a:lumMod val="75000"/>
                  </a:schemeClr>
                </a:solidFill>
                <a:latin typeface="Times New Roman" panose="02020603050405020304" pitchFamily="18" charset="0"/>
              </a:rPr>
              <a:t>ộng</a:t>
            </a:r>
            <a:r>
              <a:rPr lang="en-US" altLang="en-US" sz="3200" b="1" dirty="0">
                <a:solidFill>
                  <a:schemeClr val="accent6">
                    <a:lumMod val="75000"/>
                  </a:schemeClr>
                </a:solidFill>
                <a:latin typeface="Times New Roman" panose="02020603050405020304" pitchFamily="18" charset="0"/>
              </a:rPr>
              <a:t>.</a:t>
            </a:r>
          </a:p>
          <a:p>
            <a:pPr eaLnBrk="1" hangingPunct="1">
              <a:defRPr/>
            </a:pPr>
            <a:endParaRPr lang="en-US" altLang="en-US" sz="2800" dirty="0">
              <a:solidFill>
                <a:srgbClr val="FF0066"/>
              </a:solidFill>
            </a:endParaRPr>
          </a:p>
        </p:txBody>
      </p:sp>
      <p:sp>
        <p:nvSpPr>
          <p:cNvPr id="97307" name="Rectangle 27"/>
          <p:cNvSpPr>
            <a:spLocks noChangeArrowheads="1"/>
          </p:cNvSpPr>
          <p:nvPr/>
        </p:nvSpPr>
        <p:spPr bwMode="auto">
          <a:xfrm>
            <a:off x="401638" y="2895600"/>
            <a:ext cx="83820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b="1">
                <a:solidFill>
                  <a:srgbClr val="009900"/>
                </a:solidFill>
                <a:latin typeface="Times New Roman" panose="02020603050405020304" pitchFamily="18" charset="0"/>
              </a:rPr>
              <a:t>+ Tình huống b : </a:t>
            </a:r>
            <a:r>
              <a:rPr lang="en-US" altLang="en-US" b="1">
                <a:latin typeface="Times New Roman" panose="02020603050405020304" pitchFamily="18" charset="0"/>
              </a:rPr>
              <a:t>là ch</a:t>
            </a:r>
            <a:r>
              <a:rPr lang="vi-VN" altLang="en-US" b="1">
                <a:latin typeface="Times New Roman" panose="02020603050405020304" pitchFamily="18" charset="0"/>
              </a:rPr>
              <a:t>ư</a:t>
            </a:r>
            <a:r>
              <a:rPr lang="en-US" altLang="en-US" b="1">
                <a:latin typeface="Times New Roman" panose="02020603050405020304" pitchFamily="18" charset="0"/>
              </a:rPr>
              <a:t>a biết thể hiện lòng kính trọng, biết </a:t>
            </a:r>
            <a:r>
              <a:rPr lang="vi-VN" altLang="en-US" b="1">
                <a:latin typeface="Times New Roman" panose="02020603050405020304" pitchFamily="18" charset="0"/>
              </a:rPr>
              <a:t>ơ</a:t>
            </a:r>
            <a:r>
              <a:rPr lang="en-US" altLang="en-US" b="1">
                <a:latin typeface="Times New Roman" panose="02020603050405020304" pitchFamily="18" charset="0"/>
              </a:rPr>
              <a:t>n </a:t>
            </a:r>
            <a:r>
              <a:rPr lang="vi-VN" altLang="en-US" b="1">
                <a:latin typeface="Times New Roman" panose="02020603050405020304" pitchFamily="18" charset="0"/>
              </a:rPr>
              <a:t>đ</a:t>
            </a:r>
            <a:r>
              <a:rPr lang="en-US" altLang="en-US" b="1">
                <a:latin typeface="Times New Roman" panose="02020603050405020304" pitchFamily="18" charset="0"/>
              </a:rPr>
              <a:t>ối với ng</a:t>
            </a:r>
            <a:r>
              <a:rPr lang="vi-VN" altLang="en-US" b="1">
                <a:latin typeface="Times New Roman" panose="02020603050405020304" pitchFamily="18" charset="0"/>
              </a:rPr>
              <a:t>ư</a:t>
            </a:r>
            <a:r>
              <a:rPr lang="en-US" altLang="en-US" b="1">
                <a:latin typeface="Times New Roman" panose="02020603050405020304" pitchFamily="18" charset="0"/>
              </a:rPr>
              <a:t>ời lao </a:t>
            </a:r>
            <a:r>
              <a:rPr lang="vi-VN" altLang="en-US" b="1">
                <a:latin typeface="Times New Roman" panose="02020603050405020304" pitchFamily="18" charset="0"/>
              </a:rPr>
              <a:t>đ</a:t>
            </a:r>
            <a:r>
              <a:rPr lang="en-US" altLang="en-US" b="1">
                <a:latin typeface="Times New Roman" panose="02020603050405020304" pitchFamily="18" charset="0"/>
              </a:rPr>
              <a:t>ộng.</a:t>
            </a:r>
          </a:p>
          <a:p>
            <a:pPr algn="just" eaLnBrk="1" hangingPunct="1">
              <a:spcBef>
                <a:spcPct val="50000"/>
              </a:spcBef>
              <a:buFontTx/>
              <a:buNone/>
            </a:pPr>
            <a:r>
              <a:rPr lang="en-US" altLang="en-US" sz="2800" b="1">
                <a:solidFill>
                  <a:srgbClr val="FF0066"/>
                </a:solidFill>
                <a:latin typeface=".VnAvant" panose="020B7200000000000000" pitchFamily="34" charset="0"/>
              </a:rPr>
              <a:t> </a:t>
            </a:r>
            <a:endParaRPr lang="en-US" altLang="en-US" sz="1800"/>
          </a:p>
        </p:txBody>
      </p:sp>
      <p:sp>
        <p:nvSpPr>
          <p:cNvPr id="56326" name="Text Box 28"/>
          <p:cNvSpPr txBox="1">
            <a:spLocks noChangeArrowheads="1"/>
          </p:cNvSpPr>
          <p:nvPr/>
        </p:nvSpPr>
        <p:spPr bwMode="auto">
          <a:xfrm>
            <a:off x="3505200" y="63246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1800"/>
          </a:p>
        </p:txBody>
      </p:sp>
      <p:sp>
        <p:nvSpPr>
          <p:cNvPr id="97309" name="Rectangle 29"/>
          <p:cNvSpPr>
            <a:spLocks noChangeArrowheads="1"/>
          </p:cNvSpPr>
          <p:nvPr/>
        </p:nvSpPr>
        <p:spPr bwMode="auto">
          <a:xfrm>
            <a:off x="533400" y="4502150"/>
            <a:ext cx="8382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b="1">
                <a:solidFill>
                  <a:srgbClr val="00B0F0"/>
                </a:solidFill>
                <a:latin typeface="Times New Roman" panose="02020603050405020304" pitchFamily="18" charset="0"/>
              </a:rPr>
              <a:t>+ Tình huống c: </a:t>
            </a:r>
            <a:r>
              <a:rPr lang="en-US" altLang="en-US" b="1">
                <a:latin typeface="Times New Roman" panose="02020603050405020304" pitchFamily="18" charset="0"/>
              </a:rPr>
              <a:t>Nên </a:t>
            </a:r>
            <a:r>
              <a:rPr lang="vi-VN" altLang="en-US" b="1">
                <a:latin typeface="Times New Roman" panose="02020603050405020304" pitchFamily="18" charset="0"/>
              </a:rPr>
              <a:t>đ</a:t>
            </a:r>
            <a:r>
              <a:rPr lang="en-US" altLang="en-US" b="1">
                <a:latin typeface="Times New Roman" panose="02020603050405020304" pitchFamily="18" charset="0"/>
              </a:rPr>
              <a:t>i chỗ khác ch</a:t>
            </a:r>
            <a:r>
              <a:rPr lang="vi-VN" altLang="en-US" b="1">
                <a:latin typeface="Times New Roman" panose="02020603050405020304" pitchFamily="18" charset="0"/>
              </a:rPr>
              <a:t>ơ</a:t>
            </a:r>
            <a:r>
              <a:rPr lang="en-US" altLang="en-US" b="1">
                <a:latin typeface="Times New Roman" panose="02020603050405020304" pitchFamily="18" charset="0"/>
              </a:rPr>
              <a:t>i </a:t>
            </a:r>
            <a:r>
              <a:rPr lang="vi-VN" altLang="en-US" b="1">
                <a:latin typeface="Times New Roman" panose="02020603050405020304" pitchFamily="18" charset="0"/>
              </a:rPr>
              <a:t>đ</a:t>
            </a:r>
            <a:r>
              <a:rPr lang="en-US" altLang="en-US" b="1">
                <a:latin typeface="Times New Roman" panose="02020603050405020304" pitchFamily="18" charset="0"/>
              </a:rPr>
              <a:t>ể không làm ảnh h</a:t>
            </a:r>
            <a:r>
              <a:rPr lang="vi-VN" altLang="en-US" b="1">
                <a:latin typeface="Times New Roman" panose="02020603050405020304" pitchFamily="18" charset="0"/>
              </a:rPr>
              <a:t>ư</a:t>
            </a:r>
            <a:r>
              <a:rPr lang="en-US" altLang="en-US" b="1">
                <a:latin typeface="Times New Roman" panose="02020603050405020304" pitchFamily="18" charset="0"/>
              </a:rPr>
              <a:t>ởng </a:t>
            </a:r>
            <a:r>
              <a:rPr lang="vi-VN" altLang="en-US" b="1">
                <a:latin typeface="Times New Roman" panose="02020603050405020304" pitchFamily="18" charset="0"/>
              </a:rPr>
              <a:t>đ</a:t>
            </a:r>
            <a:r>
              <a:rPr lang="en-US" altLang="en-US" b="1">
                <a:latin typeface="Times New Roman" panose="02020603050405020304" pitchFamily="18" charset="0"/>
              </a:rPr>
              <a:t>ến ng</a:t>
            </a:r>
            <a:r>
              <a:rPr lang="vi-VN" altLang="en-US" b="1">
                <a:latin typeface="Times New Roman" panose="02020603050405020304" pitchFamily="18" charset="0"/>
              </a:rPr>
              <a:t>ư</a:t>
            </a:r>
            <a:r>
              <a:rPr lang="en-US" altLang="en-US" b="1">
                <a:latin typeface="Times New Roman" panose="02020603050405020304" pitchFamily="18" charset="0"/>
              </a:rPr>
              <a:t>ời khác, Đó cũng là thể hiện lòng kính trọng với ng</a:t>
            </a:r>
            <a:r>
              <a:rPr lang="vi-VN" altLang="en-US" b="1">
                <a:latin typeface="Times New Roman" panose="02020603050405020304" pitchFamily="18" charset="0"/>
              </a:rPr>
              <a:t>ư</a:t>
            </a:r>
            <a:r>
              <a:rPr lang="en-US" altLang="en-US" b="1">
                <a:latin typeface="Times New Roman" panose="02020603050405020304" pitchFamily="18" charset="0"/>
              </a:rPr>
              <a:t>ời lao </a:t>
            </a:r>
            <a:r>
              <a:rPr lang="vi-VN" altLang="en-US" b="1">
                <a:latin typeface="Times New Roman" panose="02020603050405020304" pitchFamily="18" charset="0"/>
              </a:rPr>
              <a:t>đ</a:t>
            </a:r>
            <a:r>
              <a:rPr lang="en-US" altLang="en-US" b="1">
                <a:latin typeface="Times New Roman" panose="02020603050405020304" pitchFamily="18" charset="0"/>
              </a:rPr>
              <a:t>ộng.</a:t>
            </a:r>
            <a:endParaRPr lang="en-US" altLang="en-US">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7303"/>
                                        </p:tgtEl>
                                        <p:attrNameLst>
                                          <p:attrName>style.visibility</p:attrName>
                                        </p:attrNameLst>
                                      </p:cBhvr>
                                      <p:to>
                                        <p:strVal val="visible"/>
                                      </p:to>
                                    </p:set>
                                    <p:animEffect transition="in" filter="blinds(horizontal)">
                                      <p:cBhvr>
                                        <p:cTn id="7" dur="500"/>
                                        <p:tgtEl>
                                          <p:spTgt spid="973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7304"/>
                                        </p:tgtEl>
                                        <p:attrNameLst>
                                          <p:attrName>style.visibility</p:attrName>
                                        </p:attrNameLst>
                                      </p:cBhvr>
                                      <p:to>
                                        <p:strVal val="visible"/>
                                      </p:to>
                                    </p:set>
                                    <p:animEffect transition="in" filter="blinds(horizontal)">
                                      <p:cBhvr>
                                        <p:cTn id="12" dur="500"/>
                                        <p:tgtEl>
                                          <p:spTgt spid="973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7307"/>
                                        </p:tgtEl>
                                        <p:attrNameLst>
                                          <p:attrName>style.visibility</p:attrName>
                                        </p:attrNameLst>
                                      </p:cBhvr>
                                      <p:to>
                                        <p:strVal val="visible"/>
                                      </p:to>
                                    </p:set>
                                    <p:animEffect transition="in" filter="blinds(horizontal)">
                                      <p:cBhvr>
                                        <p:cTn id="17" dur="500"/>
                                        <p:tgtEl>
                                          <p:spTgt spid="973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7309"/>
                                        </p:tgtEl>
                                        <p:attrNameLst>
                                          <p:attrName>style.visibility</p:attrName>
                                        </p:attrNameLst>
                                      </p:cBhvr>
                                      <p:to>
                                        <p:strVal val="visible"/>
                                      </p:to>
                                    </p:set>
                                    <p:animEffect transition="in" filter="blinds(horizontal)">
                                      <p:cBhvr>
                                        <p:cTn id="22" dur="500"/>
                                        <p:tgtEl>
                                          <p:spTgt spid="97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03" grpId="0"/>
      <p:bldP spid="97304" grpId="0"/>
      <p:bldP spid="97307" grpId="0"/>
      <p:bldP spid="9730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Box 1"/>
          <p:cNvSpPr txBox="1">
            <a:spLocks noChangeArrowheads="1"/>
          </p:cNvSpPr>
          <p:nvPr/>
        </p:nvSpPr>
        <p:spPr bwMode="auto">
          <a:xfrm>
            <a:off x="247650" y="228600"/>
            <a:ext cx="8458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600" b="1">
                <a:solidFill>
                  <a:srgbClr val="7030A0"/>
                </a:solidFill>
                <a:latin typeface="Times New Roman" panose="02020603050405020304" pitchFamily="18" charset="0"/>
              </a:rPr>
              <a:t>**Học sinh trình bày, giới thiệu câu ca dao, tục ngữ, bài th</a:t>
            </a:r>
            <a:r>
              <a:rPr lang="vi-VN" altLang="en-US" sz="3600" b="1">
                <a:solidFill>
                  <a:srgbClr val="7030A0"/>
                </a:solidFill>
                <a:latin typeface="Times New Roman" panose="02020603050405020304" pitchFamily="18" charset="0"/>
              </a:rPr>
              <a:t>ơ</a:t>
            </a:r>
            <a:r>
              <a:rPr lang="en-US" altLang="en-US" sz="3600" b="1">
                <a:solidFill>
                  <a:srgbClr val="7030A0"/>
                </a:solidFill>
                <a:latin typeface="Times New Roman" panose="02020603050405020304" pitchFamily="18" charset="0"/>
              </a:rPr>
              <a:t>, bài hát, tranh ảnh, truyện,... Về ng</a:t>
            </a:r>
            <a:r>
              <a:rPr lang="vi-VN" altLang="en-US" sz="3600" b="1">
                <a:solidFill>
                  <a:srgbClr val="7030A0"/>
                </a:solidFill>
                <a:latin typeface="Times New Roman" panose="02020603050405020304" pitchFamily="18" charset="0"/>
              </a:rPr>
              <a:t>ư</a:t>
            </a:r>
            <a:r>
              <a:rPr lang="en-US" altLang="en-US" sz="3600" b="1">
                <a:solidFill>
                  <a:srgbClr val="7030A0"/>
                </a:solidFill>
                <a:latin typeface="Times New Roman" panose="02020603050405020304" pitchFamily="18" charset="0"/>
              </a:rPr>
              <a:t>ời lao </a:t>
            </a:r>
            <a:r>
              <a:rPr lang="vi-VN" altLang="en-US" sz="3600" b="1">
                <a:solidFill>
                  <a:srgbClr val="7030A0"/>
                </a:solidFill>
                <a:latin typeface="Times New Roman" panose="02020603050405020304" pitchFamily="18" charset="0"/>
              </a:rPr>
              <a:t>đ</a:t>
            </a:r>
            <a:r>
              <a:rPr lang="en-US" altLang="en-US" sz="3600" b="1">
                <a:solidFill>
                  <a:srgbClr val="7030A0"/>
                </a:solidFill>
                <a:latin typeface="Times New Roman" panose="02020603050405020304" pitchFamily="18" charset="0"/>
              </a:rPr>
              <a:t>ộng.</a:t>
            </a:r>
            <a:endParaRPr lang="en-US" altLang="en-US" sz="3600">
              <a:solidFill>
                <a:srgbClr val="7030A0"/>
              </a:solidFill>
              <a:latin typeface=".VnAvant" panose="020B7200000000000000" pitchFamily="34" charset="0"/>
            </a:endParaRPr>
          </a:p>
        </p:txBody>
      </p:sp>
      <p:pic>
        <p:nvPicPr>
          <p:cNvPr id="5734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09800"/>
            <a:ext cx="8534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Oval 2"/>
          <p:cNvSpPr>
            <a:spLocks noChangeArrowheads="1"/>
          </p:cNvSpPr>
          <p:nvPr/>
        </p:nvSpPr>
        <p:spPr bwMode="auto">
          <a:xfrm rot="-5600259">
            <a:off x="3124200" y="3886200"/>
            <a:ext cx="1676400" cy="400050"/>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70" name="Arc 3"/>
          <p:cNvSpPr>
            <a:spLocks/>
          </p:cNvSpPr>
          <p:nvPr/>
        </p:nvSpPr>
        <p:spPr bwMode="auto">
          <a:xfrm rot="4985171" flipV="1">
            <a:off x="3276600" y="4114800"/>
            <a:ext cx="1447800" cy="76200"/>
          </a:xfrm>
          <a:custGeom>
            <a:avLst/>
            <a:gdLst>
              <a:gd name="T0" fmla="*/ 0 w 21600"/>
              <a:gd name="T1" fmla="*/ 0 h 21600"/>
              <a:gd name="T2" fmla="*/ 2147483646 w 21600"/>
              <a:gd name="T3" fmla="*/ 1827954840 h 21600"/>
              <a:gd name="T4" fmla="*/ 0 w 21600"/>
              <a:gd name="T5" fmla="*/ 182795484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1" name="Oval 4"/>
          <p:cNvSpPr>
            <a:spLocks noChangeArrowheads="1"/>
          </p:cNvSpPr>
          <p:nvPr/>
        </p:nvSpPr>
        <p:spPr bwMode="auto">
          <a:xfrm rot="-1228591">
            <a:off x="4876800" y="4572000"/>
            <a:ext cx="1676400" cy="533400"/>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72" name="Arc 5"/>
          <p:cNvSpPr>
            <a:spLocks/>
          </p:cNvSpPr>
          <p:nvPr/>
        </p:nvSpPr>
        <p:spPr bwMode="auto">
          <a:xfrm rot="9233418" flipV="1">
            <a:off x="5029200" y="4800600"/>
            <a:ext cx="1447800" cy="76200"/>
          </a:xfrm>
          <a:custGeom>
            <a:avLst/>
            <a:gdLst>
              <a:gd name="T0" fmla="*/ 0 w 21600"/>
              <a:gd name="T1" fmla="*/ 0 h 21600"/>
              <a:gd name="T2" fmla="*/ 2147483646 w 21600"/>
              <a:gd name="T3" fmla="*/ 1827954840 h 21600"/>
              <a:gd name="T4" fmla="*/ 0 w 21600"/>
              <a:gd name="T5" fmla="*/ 182795484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3" name="Oval 6"/>
          <p:cNvSpPr>
            <a:spLocks noChangeArrowheads="1"/>
          </p:cNvSpPr>
          <p:nvPr/>
        </p:nvSpPr>
        <p:spPr bwMode="auto">
          <a:xfrm>
            <a:off x="838200" y="4724400"/>
            <a:ext cx="1676400" cy="533400"/>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74" name="Arc 7"/>
          <p:cNvSpPr>
            <a:spLocks/>
          </p:cNvSpPr>
          <p:nvPr/>
        </p:nvSpPr>
        <p:spPr bwMode="auto">
          <a:xfrm rot="10515656" flipV="1">
            <a:off x="990600" y="4953000"/>
            <a:ext cx="1447800" cy="76200"/>
          </a:xfrm>
          <a:custGeom>
            <a:avLst/>
            <a:gdLst>
              <a:gd name="T0" fmla="*/ 0 w 21600"/>
              <a:gd name="T1" fmla="*/ 0 h 21600"/>
              <a:gd name="T2" fmla="*/ 2147483646 w 21600"/>
              <a:gd name="T3" fmla="*/ 1827954840 h 21600"/>
              <a:gd name="T4" fmla="*/ 0 w 21600"/>
              <a:gd name="T5" fmla="*/ 182795484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5" name="Oval 8"/>
          <p:cNvSpPr>
            <a:spLocks noChangeArrowheads="1"/>
          </p:cNvSpPr>
          <p:nvPr/>
        </p:nvSpPr>
        <p:spPr bwMode="auto">
          <a:xfrm>
            <a:off x="5486400" y="3581400"/>
            <a:ext cx="457200" cy="609600"/>
          </a:xfrm>
          <a:prstGeom prst="ellipse">
            <a:avLst/>
          </a:prstGeom>
          <a:solidFill>
            <a:srgbClr val="FF33CC"/>
          </a:solidFill>
          <a:ln w="9525">
            <a:solidFill>
              <a:srgbClr val="FF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2000">
              <a:solidFill>
                <a:srgbClr val="009900"/>
              </a:solidFill>
              <a:latin typeface=".VnTime" panose="020B7200000000000000" pitchFamily="34" charset="0"/>
            </a:endParaRPr>
          </a:p>
        </p:txBody>
      </p:sp>
      <p:sp>
        <p:nvSpPr>
          <p:cNvPr id="58376" name="Arc 9"/>
          <p:cNvSpPr>
            <a:spLocks/>
          </p:cNvSpPr>
          <p:nvPr/>
        </p:nvSpPr>
        <p:spPr bwMode="auto">
          <a:xfrm rot="10349058" flipH="1">
            <a:off x="2895600" y="2743200"/>
            <a:ext cx="3200400" cy="2287588"/>
          </a:xfrm>
          <a:custGeom>
            <a:avLst/>
            <a:gdLst>
              <a:gd name="T0" fmla="*/ 2147483646 w 21600"/>
              <a:gd name="T1" fmla="*/ 0 h 21368"/>
              <a:gd name="T2" fmla="*/ 2147483646 w 21600"/>
              <a:gd name="T3" fmla="*/ 2147483646 h 21368"/>
              <a:gd name="T4" fmla="*/ 0 w 21600"/>
              <a:gd name="T5" fmla="*/ 2147483646 h 21368"/>
              <a:gd name="T6" fmla="*/ 0 60000 65536"/>
              <a:gd name="T7" fmla="*/ 0 60000 65536"/>
              <a:gd name="T8" fmla="*/ 0 60000 65536"/>
            </a:gdLst>
            <a:ahLst/>
            <a:cxnLst>
              <a:cxn ang="T6">
                <a:pos x="T0" y="T1"/>
              </a:cxn>
              <a:cxn ang="T7">
                <a:pos x="T2" y="T3"/>
              </a:cxn>
              <a:cxn ang="T8">
                <a:pos x="T4" y="T5"/>
              </a:cxn>
            </a:cxnLst>
            <a:rect l="0" t="0" r="r" b="b"/>
            <a:pathLst>
              <a:path w="21600" h="21368" fill="none" extrusionOk="0">
                <a:moveTo>
                  <a:pt x="3155" y="-1"/>
                </a:moveTo>
                <a:cubicBezTo>
                  <a:pt x="13750" y="1564"/>
                  <a:pt x="21600" y="10657"/>
                  <a:pt x="21600" y="21368"/>
                </a:cubicBezTo>
              </a:path>
              <a:path w="21600" h="21368" stroke="0" extrusionOk="0">
                <a:moveTo>
                  <a:pt x="3155" y="-1"/>
                </a:moveTo>
                <a:cubicBezTo>
                  <a:pt x="13750" y="1564"/>
                  <a:pt x="21600" y="10657"/>
                  <a:pt x="21600" y="21368"/>
                </a:cubicBezTo>
                <a:lnTo>
                  <a:pt x="0" y="21368"/>
                </a:lnTo>
                <a:lnTo>
                  <a:pt x="3155" y="-1"/>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7" name="Arc 10"/>
          <p:cNvSpPr>
            <a:spLocks/>
          </p:cNvSpPr>
          <p:nvPr/>
        </p:nvSpPr>
        <p:spPr bwMode="auto">
          <a:xfrm rot="18905648" flipH="1">
            <a:off x="1981200" y="2667000"/>
            <a:ext cx="2051050" cy="2027238"/>
          </a:xfrm>
          <a:custGeom>
            <a:avLst/>
            <a:gdLst>
              <a:gd name="T0" fmla="*/ 2147483646 w 21600"/>
              <a:gd name="T1" fmla="*/ 0 h 25022"/>
              <a:gd name="T2" fmla="*/ 2147483646 w 21600"/>
              <a:gd name="T3" fmla="*/ 2147483646 h 25022"/>
              <a:gd name="T4" fmla="*/ 0 w 21600"/>
              <a:gd name="T5" fmla="*/ 2147483646 h 25022"/>
              <a:gd name="T6" fmla="*/ 0 60000 65536"/>
              <a:gd name="T7" fmla="*/ 0 60000 65536"/>
              <a:gd name="T8" fmla="*/ 0 60000 65536"/>
            </a:gdLst>
            <a:ahLst/>
            <a:cxnLst>
              <a:cxn ang="T6">
                <a:pos x="T0" y="T1"/>
              </a:cxn>
              <a:cxn ang="T7">
                <a:pos x="T2" y="T3"/>
              </a:cxn>
              <a:cxn ang="T8">
                <a:pos x="T4" y="T5"/>
              </a:cxn>
            </a:cxnLst>
            <a:rect l="0" t="0" r="r" b="b"/>
            <a:pathLst>
              <a:path w="21600" h="25022" fill="none" extrusionOk="0">
                <a:moveTo>
                  <a:pt x="2023" y="-1"/>
                </a:moveTo>
                <a:cubicBezTo>
                  <a:pt x="13119" y="1043"/>
                  <a:pt x="21600" y="10359"/>
                  <a:pt x="21600" y="21505"/>
                </a:cubicBezTo>
                <a:cubicBezTo>
                  <a:pt x="21600" y="22683"/>
                  <a:pt x="21503" y="23859"/>
                  <a:pt x="21311" y="25021"/>
                </a:cubicBezTo>
              </a:path>
              <a:path w="21600" h="25022" stroke="0" extrusionOk="0">
                <a:moveTo>
                  <a:pt x="2023" y="-1"/>
                </a:moveTo>
                <a:cubicBezTo>
                  <a:pt x="13119" y="1043"/>
                  <a:pt x="21600" y="10359"/>
                  <a:pt x="21600" y="21505"/>
                </a:cubicBezTo>
                <a:cubicBezTo>
                  <a:pt x="21600" y="22683"/>
                  <a:pt x="21503" y="23859"/>
                  <a:pt x="21311" y="25021"/>
                </a:cubicBezTo>
                <a:lnTo>
                  <a:pt x="0" y="21505"/>
                </a:lnTo>
                <a:lnTo>
                  <a:pt x="2023" y="-1"/>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8378" name="Group 86"/>
          <p:cNvGrpSpPr>
            <a:grpSpLocks/>
          </p:cNvGrpSpPr>
          <p:nvPr/>
        </p:nvGrpSpPr>
        <p:grpSpPr bwMode="auto">
          <a:xfrm>
            <a:off x="5181600" y="1295400"/>
            <a:ext cx="1143000" cy="1447800"/>
            <a:chOff x="3264" y="816"/>
            <a:chExt cx="720" cy="912"/>
          </a:xfrm>
        </p:grpSpPr>
        <p:sp>
          <p:nvSpPr>
            <p:cNvPr id="58443" name="Oval 12">
              <a:hlinkClick r:id="rId2" action="ppaction://hlinksldjump"/>
            </p:cNvPr>
            <p:cNvSpPr>
              <a:spLocks noChangeArrowheads="1"/>
            </p:cNvSpPr>
            <p:nvPr/>
          </p:nvSpPr>
          <p:spPr bwMode="auto">
            <a:xfrm>
              <a:off x="3696" y="1296"/>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44" name="Oval 13">
              <a:hlinkClick r:id="rId2" action="ppaction://hlinksldjump"/>
            </p:cNvPr>
            <p:cNvSpPr>
              <a:spLocks noChangeArrowheads="1"/>
            </p:cNvSpPr>
            <p:nvPr/>
          </p:nvSpPr>
          <p:spPr bwMode="auto">
            <a:xfrm>
              <a:off x="3696" y="912"/>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45" name="Oval 14">
              <a:hlinkClick r:id="rId2" action="ppaction://hlinksldjump"/>
            </p:cNvPr>
            <p:cNvSpPr>
              <a:spLocks noChangeArrowheads="1"/>
            </p:cNvSpPr>
            <p:nvPr/>
          </p:nvSpPr>
          <p:spPr bwMode="auto">
            <a:xfrm>
              <a:off x="3456" y="816"/>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46" name="Oval 15">
              <a:hlinkClick r:id="rId2" action="ppaction://hlinksldjump"/>
            </p:cNvPr>
            <p:cNvSpPr>
              <a:spLocks noChangeArrowheads="1"/>
            </p:cNvSpPr>
            <p:nvPr/>
          </p:nvSpPr>
          <p:spPr bwMode="auto">
            <a:xfrm>
              <a:off x="3264" y="1104"/>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47" name="Oval 17">
              <a:hlinkClick r:id="rId2" action="ppaction://hlinksldjump"/>
            </p:cNvPr>
            <p:cNvSpPr>
              <a:spLocks noChangeArrowheads="1"/>
            </p:cNvSpPr>
            <p:nvPr/>
          </p:nvSpPr>
          <p:spPr bwMode="auto">
            <a:xfrm>
              <a:off x="3456" y="1344"/>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grpSp>
      <p:sp>
        <p:nvSpPr>
          <p:cNvPr id="58379" name="AutoShape 19">
            <a:hlinkClick r:id="rId3" action="ppaction://hlinksldjump"/>
          </p:cNvPr>
          <p:cNvSpPr>
            <a:spLocks noChangeArrowheads="1"/>
          </p:cNvSpPr>
          <p:nvPr/>
        </p:nvSpPr>
        <p:spPr bwMode="auto">
          <a:xfrm>
            <a:off x="2438400" y="2895600"/>
            <a:ext cx="914400" cy="1143000"/>
          </a:xfrm>
          <a:prstGeom prst="star24">
            <a:avLst>
              <a:gd name="adj"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80" name="Oval 20"/>
          <p:cNvSpPr>
            <a:spLocks noChangeArrowheads="1"/>
          </p:cNvSpPr>
          <p:nvPr/>
        </p:nvSpPr>
        <p:spPr bwMode="auto">
          <a:xfrm>
            <a:off x="5715000" y="3962400"/>
            <a:ext cx="381000" cy="381000"/>
          </a:xfrm>
          <a:prstGeom prst="ellipse">
            <a:avLst/>
          </a:prstGeom>
          <a:solidFill>
            <a:srgbClr val="FF33CC"/>
          </a:solidFill>
          <a:ln w="9525">
            <a:solidFill>
              <a:srgbClr val="FF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81" name="Oval 21"/>
          <p:cNvSpPr>
            <a:spLocks noChangeArrowheads="1"/>
          </p:cNvSpPr>
          <p:nvPr/>
        </p:nvSpPr>
        <p:spPr bwMode="auto">
          <a:xfrm>
            <a:off x="5867400" y="3581400"/>
            <a:ext cx="381000" cy="381000"/>
          </a:xfrm>
          <a:prstGeom prst="ellipse">
            <a:avLst/>
          </a:prstGeom>
          <a:solidFill>
            <a:srgbClr val="FF33CC"/>
          </a:solidFill>
          <a:ln w="9525">
            <a:solidFill>
              <a:srgbClr val="FF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82" name="Oval 22"/>
          <p:cNvSpPr>
            <a:spLocks noChangeArrowheads="1"/>
          </p:cNvSpPr>
          <p:nvPr/>
        </p:nvSpPr>
        <p:spPr bwMode="auto">
          <a:xfrm>
            <a:off x="5334000" y="4038600"/>
            <a:ext cx="381000" cy="381000"/>
          </a:xfrm>
          <a:prstGeom prst="ellipse">
            <a:avLst/>
          </a:prstGeom>
          <a:solidFill>
            <a:srgbClr val="FF33CC"/>
          </a:solidFill>
          <a:ln w="9525">
            <a:solidFill>
              <a:srgbClr val="FF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83" name="Oval 23"/>
          <p:cNvSpPr>
            <a:spLocks noChangeArrowheads="1"/>
          </p:cNvSpPr>
          <p:nvPr/>
        </p:nvSpPr>
        <p:spPr bwMode="auto">
          <a:xfrm>
            <a:off x="5181600" y="3657600"/>
            <a:ext cx="381000" cy="381000"/>
          </a:xfrm>
          <a:prstGeom prst="ellipse">
            <a:avLst/>
          </a:prstGeom>
          <a:solidFill>
            <a:srgbClr val="FF33CC"/>
          </a:solidFill>
          <a:ln w="9525">
            <a:solidFill>
              <a:srgbClr val="FF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84" name="Oval 24"/>
          <p:cNvSpPr>
            <a:spLocks noChangeArrowheads="1"/>
          </p:cNvSpPr>
          <p:nvPr/>
        </p:nvSpPr>
        <p:spPr bwMode="auto">
          <a:xfrm>
            <a:off x="5486400" y="3352800"/>
            <a:ext cx="381000" cy="381000"/>
          </a:xfrm>
          <a:prstGeom prst="ellipse">
            <a:avLst/>
          </a:prstGeom>
          <a:solidFill>
            <a:srgbClr val="FF33CC"/>
          </a:solidFill>
          <a:ln w="9525">
            <a:solidFill>
              <a:srgbClr val="FF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85" name="Oval 25"/>
          <p:cNvSpPr>
            <a:spLocks noChangeArrowheads="1"/>
          </p:cNvSpPr>
          <p:nvPr/>
        </p:nvSpPr>
        <p:spPr bwMode="auto">
          <a:xfrm>
            <a:off x="5562600" y="17526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9900"/>
                </a:solidFill>
                <a:latin typeface=".VnTime" panose="020B7200000000000000" pitchFamily="34" charset="0"/>
              </a:rPr>
              <a:t>4</a:t>
            </a:r>
          </a:p>
        </p:txBody>
      </p:sp>
      <p:sp>
        <p:nvSpPr>
          <p:cNvPr id="58386" name="Oval 26"/>
          <p:cNvSpPr>
            <a:spLocks noChangeArrowheads="1"/>
          </p:cNvSpPr>
          <p:nvPr/>
        </p:nvSpPr>
        <p:spPr bwMode="auto">
          <a:xfrm>
            <a:off x="2667000" y="3200400"/>
            <a:ext cx="381000" cy="533400"/>
          </a:xfrm>
          <a:prstGeom prst="ellipse">
            <a:avLst/>
          </a:prstGeom>
          <a:solidFill>
            <a:srgbClr val="FF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9900"/>
                </a:solidFill>
                <a:latin typeface=".VnTime" panose="020B7200000000000000" pitchFamily="34" charset="0"/>
              </a:rPr>
              <a:t>3</a:t>
            </a:r>
          </a:p>
        </p:txBody>
      </p:sp>
      <p:grpSp>
        <p:nvGrpSpPr>
          <p:cNvPr id="58387" name="Group 85"/>
          <p:cNvGrpSpPr>
            <a:grpSpLocks/>
          </p:cNvGrpSpPr>
          <p:nvPr/>
        </p:nvGrpSpPr>
        <p:grpSpPr bwMode="auto">
          <a:xfrm>
            <a:off x="3505200" y="2438400"/>
            <a:ext cx="1905000" cy="1981200"/>
            <a:chOff x="2208" y="1536"/>
            <a:chExt cx="1200" cy="1248"/>
          </a:xfrm>
        </p:grpSpPr>
        <p:sp>
          <p:nvSpPr>
            <p:cNvPr id="58437" name="Oval 11">
              <a:hlinkClick r:id="rId4" action="ppaction://hlinksldjump"/>
            </p:cNvPr>
            <p:cNvSpPr>
              <a:spLocks noChangeArrowheads="1"/>
            </p:cNvSpPr>
            <p:nvPr/>
          </p:nvSpPr>
          <p:spPr bwMode="auto">
            <a:xfrm>
              <a:off x="2832" y="1968"/>
              <a:ext cx="576" cy="28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8" name="Oval 32">
              <a:hlinkClick r:id="rId4" action="ppaction://hlinksldjump"/>
            </p:cNvPr>
            <p:cNvSpPr>
              <a:spLocks noChangeArrowheads="1"/>
            </p:cNvSpPr>
            <p:nvPr/>
          </p:nvSpPr>
          <p:spPr bwMode="auto">
            <a:xfrm rot="-3494852">
              <a:off x="2640" y="1680"/>
              <a:ext cx="576" cy="28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9" name="Oval 33">
              <a:hlinkClick r:id="rId4" action="ppaction://hlinksldjump"/>
            </p:cNvPr>
            <p:cNvSpPr>
              <a:spLocks noChangeArrowheads="1"/>
            </p:cNvSpPr>
            <p:nvPr/>
          </p:nvSpPr>
          <p:spPr bwMode="auto">
            <a:xfrm rot="-1064680">
              <a:off x="2784" y="2160"/>
              <a:ext cx="288" cy="57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40" name="Oval 34">
              <a:hlinkClick r:id="rId4" action="ppaction://hlinksldjump"/>
            </p:cNvPr>
            <p:cNvSpPr>
              <a:spLocks noChangeArrowheads="1"/>
            </p:cNvSpPr>
            <p:nvPr/>
          </p:nvSpPr>
          <p:spPr bwMode="auto">
            <a:xfrm rot="-453849">
              <a:off x="2544" y="1584"/>
              <a:ext cx="288" cy="57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41" name="Oval 35">
              <a:hlinkClick r:id="rId4" action="ppaction://hlinksldjump"/>
            </p:cNvPr>
            <p:cNvSpPr>
              <a:spLocks noChangeArrowheads="1"/>
            </p:cNvSpPr>
            <p:nvPr/>
          </p:nvSpPr>
          <p:spPr bwMode="auto">
            <a:xfrm rot="-2945577">
              <a:off x="2352" y="1824"/>
              <a:ext cx="288" cy="57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42" name="Oval 36">
              <a:hlinkClick r:id="rId4" action="ppaction://hlinksldjump"/>
            </p:cNvPr>
            <p:cNvSpPr>
              <a:spLocks noChangeArrowheads="1"/>
            </p:cNvSpPr>
            <p:nvPr/>
          </p:nvSpPr>
          <p:spPr bwMode="auto">
            <a:xfrm rot="758202">
              <a:off x="2496" y="2208"/>
              <a:ext cx="288" cy="57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grpSp>
      <p:sp>
        <p:nvSpPr>
          <p:cNvPr id="58388" name="Oval 37"/>
          <p:cNvSpPr>
            <a:spLocks noChangeArrowheads="1"/>
          </p:cNvSpPr>
          <p:nvPr/>
        </p:nvSpPr>
        <p:spPr bwMode="auto">
          <a:xfrm>
            <a:off x="4114800" y="2971800"/>
            <a:ext cx="762000" cy="762000"/>
          </a:xfrm>
          <a:prstGeom prst="ellipse">
            <a:avLst/>
          </a:prstGeom>
          <a:solidFill>
            <a:srgbClr val="FF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9900"/>
                </a:solidFill>
                <a:latin typeface=".VnTime" panose="020B7200000000000000" pitchFamily="34" charset="0"/>
              </a:rPr>
              <a:t>3</a:t>
            </a:r>
          </a:p>
        </p:txBody>
      </p:sp>
      <p:sp>
        <p:nvSpPr>
          <p:cNvPr id="58389" name="Oval 38"/>
          <p:cNvSpPr>
            <a:spLocks noChangeArrowheads="1"/>
          </p:cNvSpPr>
          <p:nvPr/>
        </p:nvSpPr>
        <p:spPr bwMode="auto">
          <a:xfrm>
            <a:off x="1600200" y="28194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0" name="Oval 39"/>
          <p:cNvSpPr>
            <a:spLocks noChangeArrowheads="1"/>
          </p:cNvSpPr>
          <p:nvPr/>
        </p:nvSpPr>
        <p:spPr bwMode="auto">
          <a:xfrm>
            <a:off x="1600200" y="22098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1" name="Oval 40"/>
          <p:cNvSpPr>
            <a:spLocks noChangeArrowheads="1"/>
          </p:cNvSpPr>
          <p:nvPr/>
        </p:nvSpPr>
        <p:spPr bwMode="auto">
          <a:xfrm>
            <a:off x="1219200" y="20574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2" name="Oval 41"/>
          <p:cNvSpPr>
            <a:spLocks noChangeArrowheads="1"/>
          </p:cNvSpPr>
          <p:nvPr/>
        </p:nvSpPr>
        <p:spPr bwMode="auto">
          <a:xfrm>
            <a:off x="914400" y="25146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3" name="Oval 42"/>
          <p:cNvSpPr>
            <a:spLocks noChangeArrowheads="1"/>
          </p:cNvSpPr>
          <p:nvPr/>
        </p:nvSpPr>
        <p:spPr bwMode="auto">
          <a:xfrm>
            <a:off x="1219200" y="28956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4" name="Oval 43"/>
          <p:cNvSpPr>
            <a:spLocks noChangeArrowheads="1"/>
          </p:cNvSpPr>
          <p:nvPr/>
        </p:nvSpPr>
        <p:spPr bwMode="auto">
          <a:xfrm>
            <a:off x="1295400" y="2438400"/>
            <a:ext cx="457200" cy="609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009900"/>
                </a:solidFill>
                <a:latin typeface=".VnTime" panose="020B7200000000000000" pitchFamily="34" charset="0"/>
              </a:rPr>
              <a:t>1</a:t>
            </a:r>
          </a:p>
        </p:txBody>
      </p:sp>
      <p:sp>
        <p:nvSpPr>
          <p:cNvPr id="58395" name="Oval 44"/>
          <p:cNvSpPr>
            <a:spLocks noChangeArrowheads="1"/>
          </p:cNvSpPr>
          <p:nvPr/>
        </p:nvSpPr>
        <p:spPr bwMode="auto">
          <a:xfrm>
            <a:off x="2667000" y="1295400"/>
            <a:ext cx="6858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6" name="Oval 45"/>
          <p:cNvSpPr>
            <a:spLocks noChangeArrowheads="1"/>
          </p:cNvSpPr>
          <p:nvPr/>
        </p:nvSpPr>
        <p:spPr bwMode="auto">
          <a:xfrm>
            <a:off x="3124200" y="1676400"/>
            <a:ext cx="5334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7" name="Oval 46"/>
          <p:cNvSpPr>
            <a:spLocks noChangeArrowheads="1"/>
          </p:cNvSpPr>
          <p:nvPr/>
        </p:nvSpPr>
        <p:spPr bwMode="auto">
          <a:xfrm>
            <a:off x="2209800" y="1600200"/>
            <a:ext cx="6096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8" name="Oval 47"/>
          <p:cNvSpPr>
            <a:spLocks noChangeArrowheads="1"/>
          </p:cNvSpPr>
          <p:nvPr/>
        </p:nvSpPr>
        <p:spPr bwMode="auto">
          <a:xfrm>
            <a:off x="2362200" y="1981200"/>
            <a:ext cx="6096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9" name="Oval 48"/>
          <p:cNvSpPr>
            <a:spLocks noChangeArrowheads="1"/>
          </p:cNvSpPr>
          <p:nvPr/>
        </p:nvSpPr>
        <p:spPr bwMode="auto">
          <a:xfrm>
            <a:off x="2895600" y="1981200"/>
            <a:ext cx="5334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00" name="Oval 49"/>
          <p:cNvSpPr>
            <a:spLocks noChangeArrowheads="1"/>
          </p:cNvSpPr>
          <p:nvPr/>
        </p:nvSpPr>
        <p:spPr bwMode="auto">
          <a:xfrm>
            <a:off x="2590800" y="1676400"/>
            <a:ext cx="6858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2000" b="1">
              <a:solidFill>
                <a:srgbClr val="009900"/>
              </a:solidFill>
              <a:latin typeface=".VnTime" panose="020B7200000000000000" pitchFamily="34" charset="0"/>
            </a:endParaRPr>
          </a:p>
        </p:txBody>
      </p:sp>
      <p:sp>
        <p:nvSpPr>
          <p:cNvPr id="58401" name="Arc 51"/>
          <p:cNvSpPr>
            <a:spLocks/>
          </p:cNvSpPr>
          <p:nvPr/>
        </p:nvSpPr>
        <p:spPr bwMode="auto">
          <a:xfrm rot="10349058" flipH="1">
            <a:off x="3886200" y="3276600"/>
            <a:ext cx="3054350" cy="1676400"/>
          </a:xfrm>
          <a:custGeom>
            <a:avLst/>
            <a:gdLst>
              <a:gd name="T0" fmla="*/ 0 w 20617"/>
              <a:gd name="T1" fmla="*/ 0 h 21600"/>
              <a:gd name="T2" fmla="*/ 2147483646 w 20617"/>
              <a:gd name="T3" fmla="*/ 2147483646 h 21600"/>
              <a:gd name="T4" fmla="*/ 0 w 20617"/>
              <a:gd name="T5" fmla="*/ 2147483646 h 21600"/>
              <a:gd name="T6" fmla="*/ 0 60000 65536"/>
              <a:gd name="T7" fmla="*/ 0 60000 65536"/>
              <a:gd name="T8" fmla="*/ 0 60000 65536"/>
            </a:gdLst>
            <a:ahLst/>
            <a:cxnLst>
              <a:cxn ang="T6">
                <a:pos x="T0" y="T1"/>
              </a:cxn>
              <a:cxn ang="T7">
                <a:pos x="T2" y="T3"/>
              </a:cxn>
              <a:cxn ang="T8">
                <a:pos x="T4" y="T5"/>
              </a:cxn>
            </a:cxnLst>
            <a:rect l="0" t="0" r="r" b="b"/>
            <a:pathLst>
              <a:path w="20617" h="21600" fill="none" extrusionOk="0">
                <a:moveTo>
                  <a:pt x="-1" y="0"/>
                </a:moveTo>
                <a:cubicBezTo>
                  <a:pt x="9447" y="0"/>
                  <a:pt x="17798" y="6139"/>
                  <a:pt x="20616" y="15157"/>
                </a:cubicBezTo>
              </a:path>
              <a:path w="20617" h="21600" stroke="0" extrusionOk="0">
                <a:moveTo>
                  <a:pt x="-1" y="0"/>
                </a:moveTo>
                <a:cubicBezTo>
                  <a:pt x="9447" y="0"/>
                  <a:pt x="17798" y="6139"/>
                  <a:pt x="20616" y="15157"/>
                </a:cubicBezTo>
                <a:lnTo>
                  <a:pt x="0" y="21600"/>
                </a:lnTo>
                <a:lnTo>
                  <a:pt x="-1" y="0"/>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2" name="Arc 52"/>
          <p:cNvSpPr>
            <a:spLocks/>
          </p:cNvSpPr>
          <p:nvPr/>
        </p:nvSpPr>
        <p:spPr bwMode="auto">
          <a:xfrm rot="15723014" flipH="1">
            <a:off x="1333500" y="3771900"/>
            <a:ext cx="3200400" cy="20574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3" name="Arc 53"/>
          <p:cNvSpPr>
            <a:spLocks/>
          </p:cNvSpPr>
          <p:nvPr/>
        </p:nvSpPr>
        <p:spPr bwMode="auto">
          <a:xfrm rot="10349058" flipH="1">
            <a:off x="1295400" y="4191000"/>
            <a:ext cx="3200400" cy="1068388"/>
          </a:xfrm>
          <a:custGeom>
            <a:avLst/>
            <a:gdLst>
              <a:gd name="T0" fmla="*/ 2147483646 w 21600"/>
              <a:gd name="T1" fmla="*/ 0 h 13761"/>
              <a:gd name="T2" fmla="*/ 2147483646 w 21600"/>
              <a:gd name="T3" fmla="*/ 2147483646 h 13761"/>
              <a:gd name="T4" fmla="*/ 0 w 21600"/>
              <a:gd name="T5" fmla="*/ 2147483646 h 13761"/>
              <a:gd name="T6" fmla="*/ 0 60000 65536"/>
              <a:gd name="T7" fmla="*/ 0 60000 65536"/>
              <a:gd name="T8" fmla="*/ 0 60000 65536"/>
            </a:gdLst>
            <a:ahLst/>
            <a:cxnLst>
              <a:cxn ang="T6">
                <a:pos x="T0" y="T1"/>
              </a:cxn>
              <a:cxn ang="T7">
                <a:pos x="T2" y="T3"/>
              </a:cxn>
              <a:cxn ang="T8">
                <a:pos x="T4" y="T5"/>
              </a:cxn>
            </a:cxnLst>
            <a:rect l="0" t="0" r="r" b="b"/>
            <a:pathLst>
              <a:path w="21600" h="13761" fill="none" extrusionOk="0">
                <a:moveTo>
                  <a:pt x="16649" y="-1"/>
                </a:moveTo>
                <a:cubicBezTo>
                  <a:pt x="19849" y="3871"/>
                  <a:pt x="21600" y="8737"/>
                  <a:pt x="21600" y="13761"/>
                </a:cubicBezTo>
              </a:path>
              <a:path w="21600" h="13761" stroke="0" extrusionOk="0">
                <a:moveTo>
                  <a:pt x="16649" y="-1"/>
                </a:moveTo>
                <a:cubicBezTo>
                  <a:pt x="19849" y="3871"/>
                  <a:pt x="21600" y="8737"/>
                  <a:pt x="21600" y="13761"/>
                </a:cubicBezTo>
                <a:lnTo>
                  <a:pt x="0" y="13761"/>
                </a:lnTo>
                <a:lnTo>
                  <a:pt x="16649" y="-1"/>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4" name="Arc 54"/>
          <p:cNvSpPr>
            <a:spLocks/>
          </p:cNvSpPr>
          <p:nvPr/>
        </p:nvSpPr>
        <p:spPr bwMode="auto">
          <a:xfrm rot="10349058" flipH="1">
            <a:off x="0" y="4419600"/>
            <a:ext cx="5478463" cy="838200"/>
          </a:xfrm>
          <a:custGeom>
            <a:avLst/>
            <a:gdLst>
              <a:gd name="T0" fmla="*/ 2147483646 w 20993"/>
              <a:gd name="T1" fmla="*/ 0 h 13475"/>
              <a:gd name="T2" fmla="*/ 2147483646 w 20993"/>
              <a:gd name="T3" fmla="*/ 2147483646 h 13475"/>
              <a:gd name="T4" fmla="*/ 0 w 20993"/>
              <a:gd name="T5" fmla="*/ 2147483646 h 13475"/>
              <a:gd name="T6" fmla="*/ 0 60000 65536"/>
              <a:gd name="T7" fmla="*/ 0 60000 65536"/>
              <a:gd name="T8" fmla="*/ 0 60000 65536"/>
            </a:gdLst>
            <a:ahLst/>
            <a:cxnLst>
              <a:cxn ang="T6">
                <a:pos x="T0" y="T1"/>
              </a:cxn>
              <a:cxn ang="T7">
                <a:pos x="T2" y="T3"/>
              </a:cxn>
              <a:cxn ang="T8">
                <a:pos x="T4" y="T5"/>
              </a:cxn>
            </a:cxnLst>
            <a:rect l="0" t="0" r="r" b="b"/>
            <a:pathLst>
              <a:path w="20993" h="13475" fill="none" extrusionOk="0">
                <a:moveTo>
                  <a:pt x="16881" y="-1"/>
                </a:moveTo>
                <a:cubicBezTo>
                  <a:pt x="18847" y="2463"/>
                  <a:pt x="20251" y="5327"/>
                  <a:pt x="20993" y="8391"/>
                </a:cubicBezTo>
              </a:path>
              <a:path w="20993" h="13475" stroke="0" extrusionOk="0">
                <a:moveTo>
                  <a:pt x="16881" y="-1"/>
                </a:moveTo>
                <a:cubicBezTo>
                  <a:pt x="18847" y="2463"/>
                  <a:pt x="20251" y="5327"/>
                  <a:pt x="20993" y="8391"/>
                </a:cubicBezTo>
                <a:lnTo>
                  <a:pt x="0" y="13475"/>
                </a:lnTo>
                <a:lnTo>
                  <a:pt x="16881" y="-1"/>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5" name="AutoShape 55"/>
          <p:cNvSpPr>
            <a:spLocks noChangeArrowheads="1"/>
          </p:cNvSpPr>
          <p:nvPr/>
        </p:nvSpPr>
        <p:spPr bwMode="auto">
          <a:xfrm>
            <a:off x="2286000" y="4724400"/>
            <a:ext cx="2590800" cy="1828800"/>
          </a:xfrm>
          <a:prstGeom prst="can">
            <a:avLst>
              <a:gd name="adj" fmla="val 25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06" name="Arc 56"/>
          <p:cNvSpPr>
            <a:spLocks/>
          </p:cNvSpPr>
          <p:nvPr/>
        </p:nvSpPr>
        <p:spPr bwMode="auto">
          <a:xfrm rot="10395126">
            <a:off x="3124200" y="3962400"/>
            <a:ext cx="685800" cy="777875"/>
          </a:xfrm>
          <a:custGeom>
            <a:avLst/>
            <a:gdLst>
              <a:gd name="T0" fmla="*/ 2147483646 w 21600"/>
              <a:gd name="T1" fmla="*/ 0 h 20026"/>
              <a:gd name="T2" fmla="*/ 2147483646 w 21600"/>
              <a:gd name="T3" fmla="*/ 2147483646 h 20026"/>
              <a:gd name="T4" fmla="*/ 0 w 21600"/>
              <a:gd name="T5" fmla="*/ 2147483646 h 20026"/>
              <a:gd name="T6" fmla="*/ 0 60000 65536"/>
              <a:gd name="T7" fmla="*/ 0 60000 65536"/>
              <a:gd name="T8" fmla="*/ 0 60000 65536"/>
            </a:gdLst>
            <a:ahLst/>
            <a:cxnLst>
              <a:cxn ang="T6">
                <a:pos x="T0" y="T1"/>
              </a:cxn>
              <a:cxn ang="T7">
                <a:pos x="T2" y="T3"/>
              </a:cxn>
              <a:cxn ang="T8">
                <a:pos x="T4" y="T5"/>
              </a:cxn>
            </a:cxnLst>
            <a:rect l="0" t="0" r="r" b="b"/>
            <a:pathLst>
              <a:path w="21600" h="20026" fill="none" extrusionOk="0">
                <a:moveTo>
                  <a:pt x="8094" y="-1"/>
                </a:moveTo>
                <a:cubicBezTo>
                  <a:pt x="16256" y="3298"/>
                  <a:pt x="21600" y="11221"/>
                  <a:pt x="21600" y="20026"/>
                </a:cubicBezTo>
              </a:path>
              <a:path w="21600" h="20026" stroke="0" extrusionOk="0">
                <a:moveTo>
                  <a:pt x="8094" y="-1"/>
                </a:moveTo>
                <a:cubicBezTo>
                  <a:pt x="16256" y="3298"/>
                  <a:pt x="21600" y="11221"/>
                  <a:pt x="21600" y="20026"/>
                </a:cubicBezTo>
                <a:lnTo>
                  <a:pt x="0" y="20026"/>
                </a:lnTo>
                <a:lnTo>
                  <a:pt x="8094" y="-1"/>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7" name="AutoShape 58">
            <a:hlinkClick r:id="rId3" action="ppaction://hlinksldjump" highlightClick="1"/>
          </p:cNvPr>
          <p:cNvSpPr>
            <a:spLocks noChangeArrowheads="1"/>
          </p:cNvSpPr>
          <p:nvPr/>
        </p:nvSpPr>
        <p:spPr bwMode="auto">
          <a:xfrm>
            <a:off x="2743200" y="3276600"/>
            <a:ext cx="228600" cy="457200"/>
          </a:xfrm>
          <a:prstGeom prst="actionButtonBlank">
            <a:avLst/>
          </a:prstGeom>
          <a:solidFill>
            <a:srgbClr val="FF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3300"/>
                </a:solidFill>
                <a:latin typeface=".VnTime" panose="020B7200000000000000" pitchFamily="34" charset="0"/>
              </a:rPr>
              <a:t>2</a:t>
            </a:r>
          </a:p>
        </p:txBody>
      </p:sp>
      <p:sp>
        <p:nvSpPr>
          <p:cNvPr id="58408" name="AutoShape 59">
            <a:hlinkClick r:id="rId4" action="ppaction://hlinksldjump" highlightClick="1"/>
          </p:cNvPr>
          <p:cNvSpPr>
            <a:spLocks noChangeArrowheads="1"/>
          </p:cNvSpPr>
          <p:nvPr/>
        </p:nvSpPr>
        <p:spPr bwMode="auto">
          <a:xfrm>
            <a:off x="4254500" y="3048000"/>
            <a:ext cx="533400" cy="609600"/>
          </a:xfrm>
          <a:prstGeom prst="actionButtonBlank">
            <a:avLst/>
          </a:prstGeom>
          <a:solidFill>
            <a:srgbClr val="FF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3300"/>
                </a:solidFill>
                <a:latin typeface=".VnTime" panose="020B7200000000000000" pitchFamily="34" charset="0"/>
              </a:rPr>
              <a:t>3</a:t>
            </a:r>
          </a:p>
        </p:txBody>
      </p:sp>
      <p:sp>
        <p:nvSpPr>
          <p:cNvPr id="58409" name="AutoShape 60">
            <a:hlinkClick r:id="rId5" action="ppaction://hlinksldjump" highlightClick="1"/>
          </p:cNvPr>
          <p:cNvSpPr>
            <a:spLocks noChangeArrowheads="1"/>
          </p:cNvSpPr>
          <p:nvPr/>
        </p:nvSpPr>
        <p:spPr bwMode="auto">
          <a:xfrm>
            <a:off x="5562600" y="1828800"/>
            <a:ext cx="457200" cy="457200"/>
          </a:xfrm>
          <a:prstGeom prst="actionButtonBlank">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800" b="1">
                <a:solidFill>
                  <a:srgbClr val="003300"/>
                </a:solidFill>
                <a:latin typeface=".VnTime" panose="020B7200000000000000" pitchFamily="34" charset="0"/>
              </a:rPr>
              <a:t>4</a:t>
            </a:r>
          </a:p>
        </p:txBody>
      </p:sp>
      <p:sp>
        <p:nvSpPr>
          <p:cNvPr id="58410" name="Oval 27"/>
          <p:cNvSpPr>
            <a:spLocks noChangeArrowheads="1"/>
          </p:cNvSpPr>
          <p:nvPr/>
        </p:nvSpPr>
        <p:spPr bwMode="auto">
          <a:xfrm>
            <a:off x="7391400" y="3124200"/>
            <a:ext cx="685800" cy="533400"/>
          </a:xfrm>
          <a:prstGeom prst="ellipse">
            <a:avLst/>
          </a:prstGeom>
          <a:solidFill>
            <a:srgbClr val="FF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11" name="Oval 28"/>
          <p:cNvSpPr>
            <a:spLocks noChangeArrowheads="1"/>
          </p:cNvSpPr>
          <p:nvPr/>
        </p:nvSpPr>
        <p:spPr bwMode="auto">
          <a:xfrm>
            <a:off x="7086600" y="2895600"/>
            <a:ext cx="533400" cy="457200"/>
          </a:xfrm>
          <a:prstGeom prst="ellipse">
            <a:avLst/>
          </a:prstGeom>
          <a:solidFill>
            <a:srgbClr val="FF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12" name="Oval 29"/>
          <p:cNvSpPr>
            <a:spLocks noChangeArrowheads="1"/>
          </p:cNvSpPr>
          <p:nvPr/>
        </p:nvSpPr>
        <p:spPr bwMode="auto">
          <a:xfrm>
            <a:off x="6629400" y="3124200"/>
            <a:ext cx="609600" cy="457200"/>
          </a:xfrm>
          <a:prstGeom prst="ellipse">
            <a:avLst/>
          </a:prstGeom>
          <a:solidFill>
            <a:srgbClr val="FF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13" name="Oval 30"/>
          <p:cNvSpPr>
            <a:spLocks noChangeArrowheads="1"/>
          </p:cNvSpPr>
          <p:nvPr/>
        </p:nvSpPr>
        <p:spPr bwMode="auto">
          <a:xfrm>
            <a:off x="6781800" y="3581400"/>
            <a:ext cx="609600" cy="457200"/>
          </a:xfrm>
          <a:prstGeom prst="ellipse">
            <a:avLst/>
          </a:prstGeom>
          <a:solidFill>
            <a:srgbClr val="FF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14" name="Oval 31"/>
          <p:cNvSpPr>
            <a:spLocks noChangeArrowheads="1"/>
          </p:cNvSpPr>
          <p:nvPr/>
        </p:nvSpPr>
        <p:spPr bwMode="auto">
          <a:xfrm>
            <a:off x="7239000" y="3581400"/>
            <a:ext cx="533400" cy="457200"/>
          </a:xfrm>
          <a:prstGeom prst="ellipse">
            <a:avLst/>
          </a:prstGeom>
          <a:solidFill>
            <a:srgbClr val="FF66FF"/>
          </a:solidFill>
          <a:ln w="9525">
            <a:solidFill>
              <a:srgbClr val="FF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15" name="Oval 61">
            <a:hlinkClick r:id="rId6" action="ppaction://hlinksldjump"/>
          </p:cNvPr>
          <p:cNvSpPr>
            <a:spLocks noChangeArrowheads="1"/>
          </p:cNvSpPr>
          <p:nvPr/>
        </p:nvSpPr>
        <p:spPr bwMode="auto">
          <a:xfrm>
            <a:off x="6934200" y="3276600"/>
            <a:ext cx="6858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2000" b="1">
              <a:solidFill>
                <a:srgbClr val="009900"/>
              </a:solidFill>
              <a:latin typeface=".VnTime" panose="020B7200000000000000" pitchFamily="34" charset="0"/>
            </a:endParaRPr>
          </a:p>
        </p:txBody>
      </p:sp>
      <p:sp>
        <p:nvSpPr>
          <p:cNvPr id="58416" name="AutoShape 64">
            <a:hlinkClick r:id="rId7" action="ppaction://hlinksldjump" highlightClick="1"/>
          </p:cNvPr>
          <p:cNvSpPr>
            <a:spLocks noChangeArrowheads="1"/>
          </p:cNvSpPr>
          <p:nvPr/>
        </p:nvSpPr>
        <p:spPr bwMode="auto">
          <a:xfrm>
            <a:off x="1371600" y="2514600"/>
            <a:ext cx="304800" cy="457200"/>
          </a:xfrm>
          <a:prstGeom prst="actionButtonBlank">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3300"/>
                </a:solidFill>
                <a:latin typeface=".VnTime" panose="020B7200000000000000" pitchFamily="34" charset="0"/>
              </a:rPr>
              <a:t>1</a:t>
            </a:r>
          </a:p>
        </p:txBody>
      </p:sp>
      <p:sp>
        <p:nvSpPr>
          <p:cNvPr id="58417" name="Oval 66"/>
          <p:cNvSpPr>
            <a:spLocks noChangeArrowheads="1"/>
          </p:cNvSpPr>
          <p:nvPr/>
        </p:nvSpPr>
        <p:spPr bwMode="auto">
          <a:xfrm>
            <a:off x="2819400" y="4419600"/>
            <a:ext cx="685800" cy="381000"/>
          </a:xfrm>
          <a:prstGeom prst="ellipse">
            <a:avLst/>
          </a:pr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18" name="Oval 67"/>
          <p:cNvSpPr>
            <a:spLocks noChangeArrowheads="1"/>
          </p:cNvSpPr>
          <p:nvPr/>
        </p:nvSpPr>
        <p:spPr bwMode="auto">
          <a:xfrm>
            <a:off x="3352800" y="4419600"/>
            <a:ext cx="6096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19" name="Oval 68"/>
          <p:cNvSpPr>
            <a:spLocks noChangeArrowheads="1"/>
          </p:cNvSpPr>
          <p:nvPr/>
        </p:nvSpPr>
        <p:spPr bwMode="auto">
          <a:xfrm>
            <a:off x="3124200" y="4495800"/>
            <a:ext cx="304800" cy="533400"/>
          </a:xfrm>
          <a:prstGeom prst="ellipse">
            <a:avLst/>
          </a:pr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0" name="Oval 69"/>
          <p:cNvSpPr>
            <a:spLocks noChangeArrowheads="1"/>
          </p:cNvSpPr>
          <p:nvPr/>
        </p:nvSpPr>
        <p:spPr bwMode="auto">
          <a:xfrm rot="534429">
            <a:off x="2819400" y="4191000"/>
            <a:ext cx="609600" cy="3810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1" name="Oval 70"/>
          <p:cNvSpPr>
            <a:spLocks noChangeArrowheads="1"/>
          </p:cNvSpPr>
          <p:nvPr/>
        </p:nvSpPr>
        <p:spPr bwMode="auto">
          <a:xfrm>
            <a:off x="3200400" y="3886200"/>
            <a:ext cx="3810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2" name="Oval 71"/>
          <p:cNvSpPr>
            <a:spLocks noChangeArrowheads="1"/>
          </p:cNvSpPr>
          <p:nvPr/>
        </p:nvSpPr>
        <p:spPr bwMode="auto">
          <a:xfrm rot="-2392413">
            <a:off x="3276600" y="4191000"/>
            <a:ext cx="609600" cy="381000"/>
          </a:xfrm>
          <a:prstGeom prst="ellipse">
            <a:avLst/>
          </a:pr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3" name="Oval 72"/>
          <p:cNvSpPr>
            <a:spLocks noChangeArrowheads="1"/>
          </p:cNvSpPr>
          <p:nvPr/>
        </p:nvSpPr>
        <p:spPr bwMode="auto">
          <a:xfrm>
            <a:off x="1447800" y="4191000"/>
            <a:ext cx="533400" cy="533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4" name="Oval 73"/>
          <p:cNvSpPr>
            <a:spLocks noChangeArrowheads="1"/>
          </p:cNvSpPr>
          <p:nvPr/>
        </p:nvSpPr>
        <p:spPr bwMode="auto">
          <a:xfrm>
            <a:off x="1676400" y="4495800"/>
            <a:ext cx="533400" cy="609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5" name="Oval 74"/>
          <p:cNvSpPr>
            <a:spLocks noChangeArrowheads="1"/>
          </p:cNvSpPr>
          <p:nvPr/>
        </p:nvSpPr>
        <p:spPr bwMode="auto">
          <a:xfrm rot="3538067">
            <a:off x="2019300" y="4457700"/>
            <a:ext cx="533400" cy="4572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6" name="Oval 75"/>
          <p:cNvSpPr>
            <a:spLocks noChangeArrowheads="1"/>
          </p:cNvSpPr>
          <p:nvPr/>
        </p:nvSpPr>
        <p:spPr bwMode="auto">
          <a:xfrm>
            <a:off x="2057400" y="4038600"/>
            <a:ext cx="685800" cy="609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7" name="Oval 76"/>
          <p:cNvSpPr>
            <a:spLocks noChangeArrowheads="1"/>
          </p:cNvSpPr>
          <p:nvPr/>
        </p:nvSpPr>
        <p:spPr bwMode="auto">
          <a:xfrm>
            <a:off x="1752600" y="3733800"/>
            <a:ext cx="533400" cy="6858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4349" name="Oval 77">
            <a:extLst>
              <a:ext uri="{FF2B5EF4-FFF2-40B4-BE49-F238E27FC236}">
                <a16:creationId xmlns:a16="http://schemas.microsoft.com/office/drawing/2014/main" id="{D1500626-521C-1448-B01B-89BB2F85E123}"/>
              </a:ext>
            </a:extLst>
          </p:cNvPr>
          <p:cNvSpPr>
            <a:spLocks noChangeArrowheads="1"/>
          </p:cNvSpPr>
          <p:nvPr/>
        </p:nvSpPr>
        <p:spPr bwMode="auto">
          <a:xfrm>
            <a:off x="1905000" y="4267200"/>
            <a:ext cx="304800" cy="381000"/>
          </a:xfrm>
          <a:prstGeom prst="ellipse">
            <a:avLst/>
          </a:prstGeom>
          <a:gradFill rotWithShape="1">
            <a:gsLst>
              <a:gs pos="0">
                <a:schemeClr val="accent1"/>
              </a:gs>
              <a:gs pos="100000">
                <a:schemeClr val="accent1">
                  <a:gamma/>
                  <a:shade val="3137"/>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58429" name="Oval 78"/>
          <p:cNvSpPr>
            <a:spLocks noChangeArrowheads="1"/>
          </p:cNvSpPr>
          <p:nvPr/>
        </p:nvSpPr>
        <p:spPr bwMode="auto">
          <a:xfrm>
            <a:off x="4724400" y="4800600"/>
            <a:ext cx="381000" cy="457200"/>
          </a:xfrm>
          <a:prstGeom prst="ellipse">
            <a:avLst/>
          </a:prstGeom>
          <a:gradFill rotWithShape="1">
            <a:gsLst>
              <a:gs pos="0">
                <a:srgbClr val="FF33CC"/>
              </a:gs>
              <a:gs pos="100000">
                <a:srgbClr val="0000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0" name="Oval 79"/>
          <p:cNvSpPr>
            <a:spLocks noChangeArrowheads="1"/>
          </p:cNvSpPr>
          <p:nvPr/>
        </p:nvSpPr>
        <p:spPr bwMode="auto">
          <a:xfrm rot="897729">
            <a:off x="4724400" y="4267200"/>
            <a:ext cx="533400" cy="762000"/>
          </a:xfrm>
          <a:prstGeom prst="ellipse">
            <a:avLst/>
          </a:prstGeom>
          <a:gradFill rotWithShape="1">
            <a:gsLst>
              <a:gs pos="0">
                <a:srgbClr val="FFFF00"/>
              </a:gs>
              <a:gs pos="100000">
                <a:srgbClr val="FF3300">
                  <a:alpha val="70000"/>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1" name="Oval 80"/>
          <p:cNvSpPr>
            <a:spLocks noChangeArrowheads="1"/>
          </p:cNvSpPr>
          <p:nvPr/>
        </p:nvSpPr>
        <p:spPr bwMode="auto">
          <a:xfrm rot="2811510">
            <a:off x="5029200" y="4648200"/>
            <a:ext cx="533400" cy="762000"/>
          </a:xfrm>
          <a:prstGeom prst="ellipse">
            <a:avLst/>
          </a:prstGeom>
          <a:gradFill rotWithShape="1">
            <a:gsLst>
              <a:gs pos="0">
                <a:srgbClr val="FFFF00"/>
              </a:gs>
              <a:gs pos="100000">
                <a:srgbClr val="FF3300">
                  <a:alpha val="70000"/>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2" name="Oval 81"/>
          <p:cNvSpPr>
            <a:spLocks noChangeArrowheads="1"/>
          </p:cNvSpPr>
          <p:nvPr/>
        </p:nvSpPr>
        <p:spPr bwMode="auto">
          <a:xfrm rot="-1119649">
            <a:off x="4419600" y="4343400"/>
            <a:ext cx="533400" cy="762000"/>
          </a:xfrm>
          <a:prstGeom prst="ellipse">
            <a:avLst/>
          </a:prstGeom>
          <a:gradFill rotWithShape="1">
            <a:gsLst>
              <a:gs pos="0">
                <a:srgbClr val="FFFF00"/>
              </a:gs>
              <a:gs pos="100000">
                <a:srgbClr val="FF3300">
                  <a:alpha val="70000"/>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3" name="Oval 82"/>
          <p:cNvSpPr>
            <a:spLocks noChangeArrowheads="1"/>
          </p:cNvSpPr>
          <p:nvPr/>
        </p:nvSpPr>
        <p:spPr bwMode="auto">
          <a:xfrm rot="1305426">
            <a:off x="4343400" y="4953000"/>
            <a:ext cx="533400" cy="762000"/>
          </a:xfrm>
          <a:prstGeom prst="ellipse">
            <a:avLst/>
          </a:prstGeom>
          <a:gradFill rotWithShape="1">
            <a:gsLst>
              <a:gs pos="0">
                <a:srgbClr val="FFFF00"/>
              </a:gs>
              <a:gs pos="100000">
                <a:srgbClr val="FF3300">
                  <a:alpha val="70000"/>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4" name="Oval 83"/>
          <p:cNvSpPr>
            <a:spLocks noChangeArrowheads="1"/>
          </p:cNvSpPr>
          <p:nvPr/>
        </p:nvSpPr>
        <p:spPr bwMode="auto">
          <a:xfrm>
            <a:off x="4724400" y="5105400"/>
            <a:ext cx="533400" cy="762000"/>
          </a:xfrm>
          <a:prstGeom prst="ellipse">
            <a:avLst/>
          </a:prstGeom>
          <a:gradFill rotWithShape="1">
            <a:gsLst>
              <a:gs pos="0">
                <a:srgbClr val="FFFF00"/>
              </a:gs>
              <a:gs pos="100000">
                <a:srgbClr val="FF3300">
                  <a:alpha val="70000"/>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5" name="AutoShape 84"/>
          <p:cNvSpPr>
            <a:spLocks noChangeArrowheads="1"/>
          </p:cNvSpPr>
          <p:nvPr/>
        </p:nvSpPr>
        <p:spPr bwMode="auto">
          <a:xfrm rot="-2209811">
            <a:off x="1143000" y="3505200"/>
            <a:ext cx="381000" cy="914400"/>
          </a:xfrm>
          <a:prstGeom prst="moon">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pic>
        <p:nvPicPr>
          <p:cNvPr id="3" name="Rectangle 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16100" y="152400"/>
            <a:ext cx="5257800" cy="939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2"/>
          <p:cNvSpPr txBox="1">
            <a:spLocks noChangeArrowheads="1"/>
          </p:cNvSpPr>
          <p:nvPr/>
        </p:nvSpPr>
        <p:spPr bwMode="auto">
          <a:xfrm>
            <a:off x="25400" y="1447800"/>
            <a:ext cx="8991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FF0066"/>
                </a:solidFill>
                <a:latin typeface="Times New Roman" panose="02020603050405020304" pitchFamily="18" charset="0"/>
              </a:rPr>
              <a:t>Ng</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ời truyền thụ kiến thức cho học sinh , họ làm nghề gì?</a:t>
            </a:r>
          </a:p>
        </p:txBody>
      </p:sp>
      <p:sp>
        <p:nvSpPr>
          <p:cNvPr id="59394" name="Oval 4"/>
          <p:cNvSpPr>
            <a:spLocks noChangeArrowheads="1"/>
          </p:cNvSpPr>
          <p:nvPr/>
        </p:nvSpPr>
        <p:spPr bwMode="auto">
          <a:xfrm>
            <a:off x="3276600" y="33528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9395" name="Oval 5"/>
          <p:cNvSpPr>
            <a:spLocks noChangeArrowheads="1"/>
          </p:cNvSpPr>
          <p:nvPr/>
        </p:nvSpPr>
        <p:spPr bwMode="auto">
          <a:xfrm>
            <a:off x="3276600" y="27432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9396" name="Oval 6"/>
          <p:cNvSpPr>
            <a:spLocks noChangeArrowheads="1"/>
          </p:cNvSpPr>
          <p:nvPr/>
        </p:nvSpPr>
        <p:spPr bwMode="auto">
          <a:xfrm>
            <a:off x="2895600" y="25908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9397" name="Oval 7"/>
          <p:cNvSpPr>
            <a:spLocks noChangeArrowheads="1"/>
          </p:cNvSpPr>
          <p:nvPr/>
        </p:nvSpPr>
        <p:spPr bwMode="auto">
          <a:xfrm>
            <a:off x="2590800" y="30480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9398" name="Oval 8"/>
          <p:cNvSpPr>
            <a:spLocks noChangeArrowheads="1"/>
          </p:cNvSpPr>
          <p:nvPr/>
        </p:nvSpPr>
        <p:spPr bwMode="auto">
          <a:xfrm>
            <a:off x="2895600" y="34290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9399" name="Oval 9">
            <a:hlinkClick r:id="rId2" action="ppaction://hlinksldjump"/>
          </p:cNvPr>
          <p:cNvSpPr>
            <a:spLocks noChangeArrowheads="1"/>
          </p:cNvSpPr>
          <p:nvPr/>
        </p:nvSpPr>
        <p:spPr bwMode="auto">
          <a:xfrm>
            <a:off x="2971800" y="3048000"/>
            <a:ext cx="457200" cy="609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009900"/>
                </a:solidFill>
                <a:latin typeface=".VnTime" panose="020B7200000000000000" pitchFamily="34" charset="0"/>
              </a:rPr>
              <a:t>1</a:t>
            </a:r>
          </a:p>
        </p:txBody>
      </p:sp>
      <p:sp>
        <p:nvSpPr>
          <p:cNvPr id="59400" name="Arc 10"/>
          <p:cNvSpPr>
            <a:spLocks/>
          </p:cNvSpPr>
          <p:nvPr/>
        </p:nvSpPr>
        <p:spPr bwMode="auto">
          <a:xfrm flipH="1">
            <a:off x="3200400" y="3962400"/>
            <a:ext cx="76200" cy="1371600"/>
          </a:xfrm>
          <a:custGeom>
            <a:avLst/>
            <a:gdLst>
              <a:gd name="T0" fmla="*/ 0 w 21600"/>
              <a:gd name="T1" fmla="*/ 0 h 21600"/>
              <a:gd name="T2" fmla="*/ 1827954840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1" name="AutoShape 12">
            <a:hlinkClick r:id="rId2" action="ppaction://hlinksldjump" highlightClick="1"/>
          </p:cNvPr>
          <p:cNvSpPr>
            <a:spLocks noChangeArrowheads="1"/>
          </p:cNvSpPr>
          <p:nvPr/>
        </p:nvSpPr>
        <p:spPr bwMode="auto">
          <a:xfrm>
            <a:off x="8610600" y="6477000"/>
            <a:ext cx="533400" cy="381000"/>
          </a:xfrm>
          <a:prstGeom prst="actionButtonReturn">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2"/>
          <p:cNvSpPr txBox="1">
            <a:spLocks noChangeArrowheads="1"/>
          </p:cNvSpPr>
          <p:nvPr/>
        </p:nvSpPr>
        <p:spPr bwMode="auto">
          <a:xfrm>
            <a:off x="990600" y="1219200"/>
            <a:ext cx="7696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b="1">
                <a:solidFill>
                  <a:srgbClr val="009900"/>
                </a:solidFill>
                <a:latin typeface="Times New Roman" panose="02020603050405020304" pitchFamily="18" charset="0"/>
                <a:cs typeface="Times New Roman" panose="02020603050405020304" pitchFamily="18" charset="0"/>
              </a:rPr>
              <a:t>Chúc mừng em đã nhận được 1 phần quà.</a:t>
            </a:r>
          </a:p>
        </p:txBody>
      </p:sp>
      <p:sp>
        <p:nvSpPr>
          <p:cNvPr id="60418" name="AutoShape 4"/>
          <p:cNvSpPr>
            <a:spLocks noChangeArrowheads="1"/>
          </p:cNvSpPr>
          <p:nvPr/>
        </p:nvSpPr>
        <p:spPr bwMode="auto">
          <a:xfrm>
            <a:off x="2971800" y="2362200"/>
            <a:ext cx="914400" cy="1143000"/>
          </a:xfrm>
          <a:prstGeom prst="star24">
            <a:avLst>
              <a:gd name="adj"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0419" name="Oval 5">
            <a:hlinkClick r:id="rId2" action="ppaction://hlinksldjump"/>
          </p:cNvPr>
          <p:cNvSpPr>
            <a:spLocks noChangeArrowheads="1"/>
          </p:cNvSpPr>
          <p:nvPr/>
        </p:nvSpPr>
        <p:spPr bwMode="auto">
          <a:xfrm>
            <a:off x="3200400" y="2667000"/>
            <a:ext cx="381000" cy="533400"/>
          </a:xfrm>
          <a:prstGeom prst="ellipse">
            <a:avLst/>
          </a:prstGeom>
          <a:solidFill>
            <a:srgbClr val="FF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9900"/>
                </a:solidFill>
                <a:latin typeface=".VnTime" panose="020B7200000000000000" pitchFamily="34" charset="0"/>
              </a:rPr>
              <a:t>2</a:t>
            </a:r>
          </a:p>
        </p:txBody>
      </p:sp>
      <p:sp>
        <p:nvSpPr>
          <p:cNvPr id="60420" name="Arc 6"/>
          <p:cNvSpPr>
            <a:spLocks/>
          </p:cNvSpPr>
          <p:nvPr/>
        </p:nvSpPr>
        <p:spPr bwMode="auto">
          <a:xfrm flipH="1">
            <a:off x="3352800" y="3429000"/>
            <a:ext cx="76200" cy="1371600"/>
          </a:xfrm>
          <a:custGeom>
            <a:avLst/>
            <a:gdLst>
              <a:gd name="T0" fmla="*/ 0 w 21600"/>
              <a:gd name="T1" fmla="*/ 0 h 21600"/>
              <a:gd name="T2" fmla="*/ 1827954840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1" name="AutoShape 8">
            <a:hlinkClick r:id="rId2" action="ppaction://hlinksldjump" highlightClick="1"/>
          </p:cNvPr>
          <p:cNvSpPr>
            <a:spLocks noChangeArrowheads="1"/>
          </p:cNvSpPr>
          <p:nvPr/>
        </p:nvSpPr>
        <p:spPr bwMode="auto">
          <a:xfrm>
            <a:off x="8686800" y="6553200"/>
            <a:ext cx="457200" cy="304800"/>
          </a:xfrm>
          <a:prstGeom prst="actionButtonReturn">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Oval 2"/>
          <p:cNvSpPr>
            <a:spLocks noChangeArrowheads="1"/>
          </p:cNvSpPr>
          <p:nvPr/>
        </p:nvSpPr>
        <p:spPr bwMode="auto">
          <a:xfrm rot="-2945577">
            <a:off x="3733800" y="2895600"/>
            <a:ext cx="457200" cy="914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1442" name="Text Box 3"/>
          <p:cNvSpPr txBox="1">
            <a:spLocks noChangeArrowheads="1"/>
          </p:cNvSpPr>
          <p:nvPr/>
        </p:nvSpPr>
        <p:spPr bwMode="auto">
          <a:xfrm>
            <a:off x="1012825" y="1109663"/>
            <a:ext cx="7369175"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b="1">
                <a:solidFill>
                  <a:srgbClr val="C00000"/>
                </a:solidFill>
                <a:latin typeface="Times New Roman" panose="02020603050405020304" pitchFamily="18" charset="0"/>
                <a:cs typeface="Times New Roman" panose="02020603050405020304" pitchFamily="18" charset="0"/>
              </a:rPr>
              <a:t>Đây là người lao động luôn phải đối mặt với nguy hiểm, những kẻ phạm tội.</a:t>
            </a:r>
          </a:p>
        </p:txBody>
      </p:sp>
      <p:sp>
        <p:nvSpPr>
          <p:cNvPr id="61443" name="Oval 5"/>
          <p:cNvSpPr>
            <a:spLocks noChangeArrowheads="1"/>
          </p:cNvSpPr>
          <p:nvPr/>
        </p:nvSpPr>
        <p:spPr bwMode="auto">
          <a:xfrm>
            <a:off x="4419600" y="3200400"/>
            <a:ext cx="914400" cy="4572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1444" name="Oval 6"/>
          <p:cNvSpPr>
            <a:spLocks noChangeArrowheads="1"/>
          </p:cNvSpPr>
          <p:nvPr/>
        </p:nvSpPr>
        <p:spPr bwMode="auto">
          <a:xfrm rot="-3494852">
            <a:off x="4267200" y="2743200"/>
            <a:ext cx="914400" cy="4572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1445" name="Oval 7"/>
          <p:cNvSpPr>
            <a:spLocks noChangeArrowheads="1"/>
          </p:cNvSpPr>
          <p:nvPr/>
        </p:nvSpPr>
        <p:spPr bwMode="auto">
          <a:xfrm rot="-1064680">
            <a:off x="4419600" y="3429000"/>
            <a:ext cx="457200" cy="914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1446" name="Oval 8"/>
          <p:cNvSpPr>
            <a:spLocks noChangeArrowheads="1"/>
          </p:cNvSpPr>
          <p:nvPr/>
        </p:nvSpPr>
        <p:spPr bwMode="auto">
          <a:xfrm rot="-453849">
            <a:off x="4038600" y="2514600"/>
            <a:ext cx="457200" cy="914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1447" name="Oval 9"/>
          <p:cNvSpPr>
            <a:spLocks noChangeArrowheads="1"/>
          </p:cNvSpPr>
          <p:nvPr/>
        </p:nvSpPr>
        <p:spPr bwMode="auto">
          <a:xfrm rot="758202">
            <a:off x="3962400" y="3505200"/>
            <a:ext cx="457200" cy="914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1448" name="Oval 10">
            <a:hlinkClick r:id="rId2" action="ppaction://hlinksldjump"/>
          </p:cNvPr>
          <p:cNvSpPr>
            <a:spLocks noChangeArrowheads="1"/>
          </p:cNvSpPr>
          <p:nvPr/>
        </p:nvSpPr>
        <p:spPr bwMode="auto">
          <a:xfrm>
            <a:off x="4038600" y="3048000"/>
            <a:ext cx="762000" cy="762000"/>
          </a:xfrm>
          <a:prstGeom prst="ellipse">
            <a:avLst/>
          </a:prstGeom>
          <a:solidFill>
            <a:srgbClr val="FF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9900"/>
                </a:solidFill>
                <a:latin typeface=".VnTime" panose="020B7200000000000000" pitchFamily="34" charset="0"/>
              </a:rPr>
              <a:t>3</a:t>
            </a:r>
          </a:p>
        </p:txBody>
      </p:sp>
      <p:sp>
        <p:nvSpPr>
          <p:cNvPr id="61449" name="Arc 11"/>
          <p:cNvSpPr>
            <a:spLocks/>
          </p:cNvSpPr>
          <p:nvPr/>
        </p:nvSpPr>
        <p:spPr bwMode="auto">
          <a:xfrm flipH="1">
            <a:off x="4419600" y="3733800"/>
            <a:ext cx="76200" cy="1371600"/>
          </a:xfrm>
          <a:custGeom>
            <a:avLst/>
            <a:gdLst>
              <a:gd name="T0" fmla="*/ 0 w 21600"/>
              <a:gd name="T1" fmla="*/ 0 h 21600"/>
              <a:gd name="T2" fmla="*/ 1827954840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0" name="AutoShape 13">
            <a:hlinkClick r:id="rId2" action="ppaction://hlinksldjump" highlightClick="1"/>
          </p:cNvPr>
          <p:cNvSpPr>
            <a:spLocks noChangeArrowheads="1"/>
          </p:cNvSpPr>
          <p:nvPr/>
        </p:nvSpPr>
        <p:spPr bwMode="auto">
          <a:xfrm>
            <a:off x="8534400" y="6477000"/>
            <a:ext cx="609600" cy="381000"/>
          </a:xfrm>
          <a:prstGeom prst="actionButtonReturn">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3"/>
          <p:cNvSpPr txBox="1">
            <a:spLocks noChangeArrowheads="1"/>
          </p:cNvSpPr>
          <p:nvPr/>
        </p:nvSpPr>
        <p:spPr bwMode="auto">
          <a:xfrm>
            <a:off x="533400" y="609600"/>
            <a:ext cx="83820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b="1">
                <a:solidFill>
                  <a:srgbClr val="009900"/>
                </a:solidFill>
                <a:latin typeface=".VnTime" panose="020B7200000000000000" pitchFamily="34" charset="0"/>
              </a:rPr>
              <a:t> </a:t>
            </a:r>
            <a:r>
              <a:rPr lang="en-US" altLang="en-US" b="1">
                <a:solidFill>
                  <a:srgbClr val="7030A0"/>
                </a:solidFill>
                <a:latin typeface="Times New Roman" panose="02020603050405020304" pitchFamily="18" charset="0"/>
                <a:cs typeface="Times New Roman" panose="02020603050405020304" pitchFamily="18" charset="0"/>
              </a:rPr>
              <a:t>Những người khám chữa bệnh cho mọi người được gọi là gì?</a:t>
            </a:r>
          </a:p>
        </p:txBody>
      </p:sp>
      <p:grpSp>
        <p:nvGrpSpPr>
          <p:cNvPr id="62466" name="Group 4"/>
          <p:cNvGrpSpPr>
            <a:grpSpLocks/>
          </p:cNvGrpSpPr>
          <p:nvPr/>
        </p:nvGrpSpPr>
        <p:grpSpPr bwMode="auto">
          <a:xfrm>
            <a:off x="3657600" y="2438400"/>
            <a:ext cx="1143000" cy="2362200"/>
            <a:chOff x="2304" y="1680"/>
            <a:chExt cx="720" cy="1488"/>
          </a:xfrm>
        </p:grpSpPr>
        <p:sp>
          <p:nvSpPr>
            <p:cNvPr id="62468" name="Oval 5"/>
            <p:cNvSpPr>
              <a:spLocks noChangeArrowheads="1"/>
            </p:cNvSpPr>
            <p:nvPr/>
          </p:nvSpPr>
          <p:spPr bwMode="auto">
            <a:xfrm>
              <a:off x="2736" y="2160"/>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2469" name="Oval 6"/>
            <p:cNvSpPr>
              <a:spLocks noChangeArrowheads="1"/>
            </p:cNvSpPr>
            <p:nvPr/>
          </p:nvSpPr>
          <p:spPr bwMode="auto">
            <a:xfrm>
              <a:off x="2736" y="1776"/>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2470" name="Oval 7"/>
            <p:cNvSpPr>
              <a:spLocks noChangeArrowheads="1"/>
            </p:cNvSpPr>
            <p:nvPr/>
          </p:nvSpPr>
          <p:spPr bwMode="auto">
            <a:xfrm>
              <a:off x="2496" y="1680"/>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2471" name="Oval 8"/>
            <p:cNvSpPr>
              <a:spLocks noChangeArrowheads="1"/>
            </p:cNvSpPr>
            <p:nvPr/>
          </p:nvSpPr>
          <p:spPr bwMode="auto">
            <a:xfrm>
              <a:off x="2304" y="1968"/>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2472" name="Oval 9"/>
            <p:cNvSpPr>
              <a:spLocks noChangeArrowheads="1"/>
            </p:cNvSpPr>
            <p:nvPr/>
          </p:nvSpPr>
          <p:spPr bwMode="auto">
            <a:xfrm>
              <a:off x="2496" y="2208"/>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2473" name="Oval 10">
              <a:hlinkClick r:id="rId2" action="ppaction://hlinksldjump"/>
            </p:cNvPr>
            <p:cNvSpPr>
              <a:spLocks noChangeArrowheads="1"/>
            </p:cNvSpPr>
            <p:nvPr/>
          </p:nvSpPr>
          <p:spPr bwMode="auto">
            <a:xfrm>
              <a:off x="2544" y="1968"/>
              <a:ext cx="288" cy="38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9900"/>
                  </a:solidFill>
                  <a:latin typeface=".VnTime" panose="020B7200000000000000" pitchFamily="34" charset="0"/>
                </a:rPr>
                <a:t>4</a:t>
              </a:r>
            </a:p>
          </p:txBody>
        </p:sp>
        <p:sp>
          <p:nvSpPr>
            <p:cNvPr id="62474" name="Arc 11"/>
            <p:cNvSpPr>
              <a:spLocks/>
            </p:cNvSpPr>
            <p:nvPr/>
          </p:nvSpPr>
          <p:spPr bwMode="auto">
            <a:xfrm flipH="1">
              <a:off x="2448" y="2304"/>
              <a:ext cx="48" cy="86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2467" name="AutoShape 12">
            <a:hlinkClick r:id="rId3" action="ppaction://hlinksldjump" highlightClick="1"/>
          </p:cNvPr>
          <p:cNvSpPr>
            <a:spLocks noChangeArrowheads="1"/>
          </p:cNvSpPr>
          <p:nvPr/>
        </p:nvSpPr>
        <p:spPr bwMode="auto">
          <a:xfrm>
            <a:off x="8610600" y="6477000"/>
            <a:ext cx="533400" cy="381000"/>
          </a:xfrm>
          <a:prstGeom prst="actionButtonReturn">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9" name="组合 1"/>
          <p:cNvGrpSpPr>
            <a:grpSpLocks/>
          </p:cNvGrpSpPr>
          <p:nvPr/>
        </p:nvGrpSpPr>
        <p:grpSpPr bwMode="auto">
          <a:xfrm>
            <a:off x="36513" y="857250"/>
            <a:ext cx="8791575" cy="5143500"/>
            <a:chOff x="152517" y="0"/>
            <a:chExt cx="8790796" cy="5143500"/>
          </a:xfrm>
        </p:grpSpPr>
        <p:pic>
          <p:nvPicPr>
            <p:cNvPr id="17413" name="图片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517" y="1"/>
              <a:ext cx="8320353" cy="162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图片 5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1306" y="0"/>
              <a:ext cx="163200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1524000"/>
            <a:ext cx="4449763"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67050" y="811213"/>
            <a:ext cx="387826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84525" y="4114800"/>
            <a:ext cx="25971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Am-thanh-tra-loi-dung-www_nhacchuongvui_com.wav"/>
                                        </p:tgtEl>
                                      </p:cMediaNode>
                                    </p:audio>
                                  </p:subTnLst>
                                </p:cTn>
                              </p:par>
                              <p:par>
                                <p:cTn id="22" presetID="32" presetClass="emph" presetSubtype="0" repeatCount="indefinite" fill="hold" nodeType="withEffect">
                                  <p:stCondLst>
                                    <p:cond delay="0"/>
                                  </p:stCondLst>
                                  <p:childTnLst>
                                    <p:animRot by="120000">
                                      <p:cBhvr>
                                        <p:cTn id="23" dur="100" fill="hold">
                                          <p:stCondLst>
                                            <p:cond delay="0"/>
                                          </p:stCondLst>
                                        </p:cTn>
                                        <p:tgtEl>
                                          <p:spTgt spid="6"/>
                                        </p:tgtEl>
                                        <p:attrNameLst>
                                          <p:attrName>r</p:attrName>
                                        </p:attrNameLst>
                                      </p:cBhvr>
                                    </p:animRot>
                                    <p:animRot by="-240000">
                                      <p:cBhvr>
                                        <p:cTn id="24" dur="200" fill="hold">
                                          <p:stCondLst>
                                            <p:cond delay="200"/>
                                          </p:stCondLst>
                                        </p:cTn>
                                        <p:tgtEl>
                                          <p:spTgt spid="6"/>
                                        </p:tgtEl>
                                        <p:attrNameLst>
                                          <p:attrName>r</p:attrName>
                                        </p:attrNameLst>
                                      </p:cBhvr>
                                    </p:animRot>
                                    <p:animRot by="240000">
                                      <p:cBhvr>
                                        <p:cTn id="25" dur="200" fill="hold">
                                          <p:stCondLst>
                                            <p:cond delay="400"/>
                                          </p:stCondLst>
                                        </p:cTn>
                                        <p:tgtEl>
                                          <p:spTgt spid="6"/>
                                        </p:tgtEl>
                                        <p:attrNameLst>
                                          <p:attrName>r</p:attrName>
                                        </p:attrNameLst>
                                      </p:cBhvr>
                                    </p:animRot>
                                    <p:animRot by="-240000">
                                      <p:cBhvr>
                                        <p:cTn id="26" dur="200" fill="hold">
                                          <p:stCondLst>
                                            <p:cond delay="600"/>
                                          </p:stCondLst>
                                        </p:cTn>
                                        <p:tgtEl>
                                          <p:spTgt spid="6"/>
                                        </p:tgtEl>
                                        <p:attrNameLst>
                                          <p:attrName>r</p:attrName>
                                        </p:attrNameLst>
                                      </p:cBhvr>
                                    </p:animRot>
                                    <p:animRot by="120000">
                                      <p:cBhvr>
                                        <p:cTn id="27"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a:extLst>
              <a:ext uri="{FF2B5EF4-FFF2-40B4-BE49-F238E27FC236}">
                <a16:creationId xmlns:a16="http://schemas.microsoft.com/office/drawing/2014/main" id="{4BD0192B-BA49-A04F-B1DD-D91D881957FE}"/>
              </a:ext>
            </a:extLst>
          </p:cNvPr>
          <p:cNvCxnSpPr>
            <a:cxnSpLocks/>
          </p:cNvCxnSpPr>
          <p:nvPr/>
        </p:nvCxnSpPr>
        <p:spPr>
          <a:xfrm flipV="1">
            <a:off x="381000" y="1493838"/>
            <a:ext cx="2103438" cy="7937"/>
          </a:xfrm>
          <a:prstGeom prst="line">
            <a:avLst/>
          </a:prstGeom>
          <a:ln w="19050">
            <a:solidFill>
              <a:schemeClr val="tx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63490" name="组合 18"/>
          <p:cNvGrpSpPr>
            <a:grpSpLocks/>
          </p:cNvGrpSpPr>
          <p:nvPr/>
        </p:nvGrpSpPr>
        <p:grpSpPr bwMode="auto">
          <a:xfrm>
            <a:off x="101600" y="3962400"/>
            <a:ext cx="9212263" cy="2038350"/>
            <a:chOff x="-53293" y="2961606"/>
            <a:chExt cx="9211855" cy="2180218"/>
          </a:xfrm>
        </p:grpSpPr>
        <p:pic>
          <p:nvPicPr>
            <p:cNvPr id="63493" name="图片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图片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5212" y="2961606"/>
              <a:ext cx="2558291" cy="216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图片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a:extLst>
              <a:ext uri="{FF2B5EF4-FFF2-40B4-BE49-F238E27FC236}">
                <a16:creationId xmlns:a16="http://schemas.microsoft.com/office/drawing/2014/main" id="{2D02538F-A146-EA4C-996F-2E7E8A30D483}"/>
              </a:ext>
            </a:extLst>
          </p:cNvPr>
          <p:cNvSpPr txBox="1"/>
          <p:nvPr/>
        </p:nvSpPr>
        <p:spPr>
          <a:xfrm>
            <a:off x="679450" y="941388"/>
            <a:ext cx="1905000" cy="585787"/>
          </a:xfrm>
          <a:prstGeom prst="rect">
            <a:avLst/>
          </a:prstGeom>
          <a:noFill/>
        </p:spPr>
        <p:txBody>
          <a:bodyPr wrap="none">
            <a:spAutoFit/>
          </a:bodyPr>
          <a:lstStyle/>
          <a:p>
            <a:pPr>
              <a:defRPr/>
            </a:pPr>
            <a:r>
              <a:rPr lang="en-US" sz="3200" dirty="0">
                <a:solidFill>
                  <a:schemeClr val="accent6">
                    <a:lumMod val="75000"/>
                  </a:schemeClr>
                </a:solidFill>
                <a:latin typeface="Times New Roman" panose="02020603050405020304" pitchFamily="18" charset="0"/>
                <a:cs typeface="Times New Roman" panose="02020603050405020304" pitchFamily="18" charset="0"/>
              </a:rPr>
              <a:t>GHI NHỚ</a:t>
            </a:r>
          </a:p>
        </p:txBody>
      </p:sp>
      <p:sp>
        <p:nvSpPr>
          <p:cNvPr id="63492" name="TextBox 3"/>
          <p:cNvSpPr txBox="1">
            <a:spLocks noChangeArrowheads="1"/>
          </p:cNvSpPr>
          <p:nvPr/>
        </p:nvSpPr>
        <p:spPr bwMode="auto">
          <a:xfrm>
            <a:off x="914400" y="1736725"/>
            <a:ext cx="72167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3600">
                <a:solidFill>
                  <a:srgbClr val="C00000"/>
                </a:solidFill>
                <a:latin typeface="Times New Roman" panose="02020603050405020304" pitchFamily="18" charset="0"/>
                <a:cs typeface="Times New Roman" panose="02020603050405020304" pitchFamily="18" charset="0"/>
              </a:rPr>
              <a:t>Cơm ăn, áo mặc, sách học và mọi của cải khác trong xã hội có được là nhờ những người lao động. Em phải kính trọng và biết ơn người lao động.</a:t>
            </a:r>
            <a:endParaRPr lang="en-US" altLang="en-US" sz="360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组合 18"/>
          <p:cNvGrpSpPr>
            <a:grpSpLocks/>
          </p:cNvGrpSpPr>
          <p:nvPr/>
        </p:nvGrpSpPr>
        <p:grpSpPr bwMode="auto">
          <a:xfrm>
            <a:off x="-53975" y="3048000"/>
            <a:ext cx="9212263" cy="2951163"/>
            <a:chOff x="-53293" y="2190760"/>
            <a:chExt cx="9211855" cy="2951064"/>
          </a:xfrm>
        </p:grpSpPr>
        <p:pic>
          <p:nvPicPr>
            <p:cNvPr id="65544" name="图片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5" name="图片 2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36016" y="2190760"/>
              <a:ext cx="3208926" cy="272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6" name="图片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1" name="直接连接符 10">
            <a:extLst>
              <a:ext uri="{FF2B5EF4-FFF2-40B4-BE49-F238E27FC236}">
                <a16:creationId xmlns:a16="http://schemas.microsoft.com/office/drawing/2014/main" id="{0B9B7657-9892-6B47-96ED-F1A2EA97F9E5}"/>
              </a:ext>
            </a:extLst>
          </p:cNvPr>
          <p:cNvCxnSpPr/>
          <p:nvPr/>
        </p:nvCxnSpPr>
        <p:spPr>
          <a:xfrm>
            <a:off x="2170113" y="1219200"/>
            <a:ext cx="3268662" cy="0"/>
          </a:xfrm>
          <a:prstGeom prst="line">
            <a:avLst/>
          </a:prstGeom>
          <a:ln w="9525">
            <a:solidFill>
              <a:schemeClr val="bg2"/>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6" name="组合 15"/>
          <p:cNvGrpSpPr>
            <a:grpSpLocks/>
          </p:cNvGrpSpPr>
          <p:nvPr/>
        </p:nvGrpSpPr>
        <p:grpSpPr bwMode="auto">
          <a:xfrm>
            <a:off x="688975" y="365125"/>
            <a:ext cx="1512888" cy="1511300"/>
            <a:chOff x="1635003" y="312362"/>
            <a:chExt cx="1512168" cy="1512168"/>
          </a:xfrm>
        </p:grpSpPr>
        <p:sp>
          <p:nvSpPr>
            <p:cNvPr id="17" name="椭圆 16">
              <a:extLst>
                <a:ext uri="{FF2B5EF4-FFF2-40B4-BE49-F238E27FC236}">
                  <a16:creationId xmlns:a16="http://schemas.microsoft.com/office/drawing/2014/main" id="{CDC4E04A-3CCB-B94E-B568-05691DBBAF30}"/>
                </a:ext>
              </a:extLst>
            </p:cNvPr>
            <p:cNvSpPr/>
            <p:nvPr/>
          </p:nvSpPr>
          <p:spPr>
            <a:xfrm>
              <a:off x="1635003" y="312362"/>
              <a:ext cx="1512168" cy="1512168"/>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3992B5"/>
                </a:solidFill>
                <a:latin typeface="Calibri"/>
                <a:ea typeface="微软雅黑 Light" panose="020B0502040204020203" pitchFamily="34" charset="-122"/>
              </a:endParaRPr>
            </a:p>
          </p:txBody>
        </p:sp>
        <p:sp>
          <p:nvSpPr>
            <p:cNvPr id="18" name="TextBox 67">
              <a:extLst>
                <a:ext uri="{FF2B5EF4-FFF2-40B4-BE49-F238E27FC236}">
                  <a16:creationId xmlns:a16="http://schemas.microsoft.com/office/drawing/2014/main" id="{46DB0A5F-58F8-6D49-809A-1C8459D81693}"/>
                </a:ext>
              </a:extLst>
            </p:cNvPr>
            <p:cNvSpPr txBox="1"/>
            <p:nvPr/>
          </p:nvSpPr>
          <p:spPr>
            <a:xfrm>
              <a:off x="1890469" y="528386"/>
              <a:ext cx="1163083" cy="1016584"/>
            </a:xfrm>
            <a:prstGeom prst="rect">
              <a:avLst/>
            </a:prstGeom>
            <a:noFill/>
          </p:spPr>
          <p:txBody>
            <a:bodyPr>
              <a:spAutoFit/>
            </a:bodyPr>
            <a:lstStyle/>
            <a:p>
              <a:pPr marL="0" lvl="1" eaLnBrk="1" fontAlgn="auto" hangingPunct="1">
                <a:spcBef>
                  <a:spcPts val="0"/>
                </a:spcBef>
                <a:spcAft>
                  <a:spcPts val="0"/>
                </a:spcAft>
                <a:defRPr/>
              </a:pPr>
              <a:r>
                <a:rPr lang="en-US" altLang="zh-CN" sz="6000" spc="225" dirty="0">
                  <a:solidFill>
                    <a:srgbClr val="FFFFFF"/>
                  </a:solidFill>
                  <a:latin typeface="Impact" panose="020B0806030902050204" pitchFamily="34" charset="0"/>
                  <a:ea typeface="微软雅黑 Light" panose="020B0502040204020203" pitchFamily="34" charset="-122"/>
                </a:rPr>
                <a:t>03</a:t>
              </a:r>
              <a:endParaRPr lang="zh-CN" altLang="en-US" sz="6000" spc="225" dirty="0">
                <a:solidFill>
                  <a:srgbClr val="FFFFFF"/>
                </a:solidFill>
                <a:latin typeface="Impact" panose="020B0806030902050204" pitchFamily="34" charset="0"/>
                <a:ea typeface="微软雅黑 Light" panose="020B0502040204020203" pitchFamily="34" charset="-122"/>
              </a:endParaRPr>
            </a:p>
          </p:txBody>
        </p:sp>
      </p:grpSp>
      <p:sp>
        <p:nvSpPr>
          <p:cNvPr id="65540" name="TextBox 4"/>
          <p:cNvSpPr txBox="1">
            <a:spLocks noChangeArrowheads="1"/>
          </p:cNvSpPr>
          <p:nvPr/>
        </p:nvSpPr>
        <p:spPr bwMode="auto">
          <a:xfrm>
            <a:off x="2578100" y="511175"/>
            <a:ext cx="2451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4000" b="1">
                <a:solidFill>
                  <a:srgbClr val="FF3399"/>
                </a:solidFill>
                <a:latin typeface="Times New Roman" panose="02020603050405020304" pitchFamily="18" charset="0"/>
                <a:cs typeface="Times New Roman" panose="02020603050405020304" pitchFamily="18" charset="0"/>
              </a:rPr>
              <a:t>Dặn dò</a:t>
            </a:r>
          </a:p>
        </p:txBody>
      </p:sp>
      <p:sp>
        <p:nvSpPr>
          <p:cNvPr id="14" name="Text Box 7"/>
          <p:cNvSpPr txBox="1">
            <a:spLocks noChangeArrowheads="1"/>
          </p:cNvSpPr>
          <p:nvPr/>
        </p:nvSpPr>
        <p:spPr bwMode="auto">
          <a:xfrm>
            <a:off x="838200" y="1909763"/>
            <a:ext cx="7467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b="1">
                <a:latin typeface="Times New Roman" panose="02020603050405020304" pitchFamily="18" charset="0"/>
              </a:rPr>
              <a:t>- Về nhà thực hiện những lời nói và việc làm thể hiện sự kính trọng, biết </a:t>
            </a:r>
            <a:r>
              <a:rPr lang="vi-VN" altLang="en-US" sz="2800" b="1">
                <a:latin typeface="Times New Roman" panose="02020603050405020304" pitchFamily="18" charset="0"/>
              </a:rPr>
              <a:t>ơ</a:t>
            </a:r>
            <a:r>
              <a:rPr lang="en-US" altLang="en-US" sz="2800" b="1">
                <a:latin typeface="Times New Roman" panose="02020603050405020304" pitchFamily="18" charset="0"/>
              </a:rPr>
              <a:t>n ng</a:t>
            </a:r>
            <a:r>
              <a:rPr lang="vi-VN" altLang="en-US" sz="2800" b="1">
                <a:latin typeface="Times New Roman" panose="02020603050405020304" pitchFamily="18" charset="0"/>
              </a:rPr>
              <a:t>ư</a:t>
            </a:r>
            <a:r>
              <a:rPr lang="en-US" altLang="en-US" sz="2800" b="1">
                <a:latin typeface="Times New Roman" panose="02020603050405020304" pitchFamily="18" charset="0"/>
              </a:rPr>
              <a:t>ời lao </a:t>
            </a:r>
            <a:r>
              <a:rPr lang="vi-VN" altLang="en-US" sz="2800" b="1">
                <a:latin typeface="Times New Roman" panose="02020603050405020304" pitchFamily="18" charset="0"/>
              </a:rPr>
              <a:t>đ</a:t>
            </a:r>
            <a:r>
              <a:rPr lang="en-US" altLang="en-US" sz="2800" b="1">
                <a:latin typeface="Times New Roman" panose="02020603050405020304" pitchFamily="18" charset="0"/>
              </a:rPr>
              <a:t>ộng.</a:t>
            </a:r>
          </a:p>
          <a:p>
            <a:pPr algn="just" eaLnBrk="1" hangingPunct="1">
              <a:spcBef>
                <a:spcPct val="50000"/>
              </a:spcBef>
              <a:buFontTx/>
              <a:buNone/>
            </a:pPr>
            <a:r>
              <a:rPr lang="en-US" altLang="en-US" sz="2800" b="1">
                <a:latin typeface="Times New Roman" panose="02020603050405020304" pitchFamily="18" charset="0"/>
              </a:rPr>
              <a:t>- Học thuộc phần ghi nhớ và chuẩn bị bài: Lịch sự với mọi ng</a:t>
            </a:r>
            <a:r>
              <a:rPr lang="vi-VN" altLang="en-US" sz="2800" b="1">
                <a:latin typeface="Times New Roman" panose="02020603050405020304" pitchFamily="18" charset="0"/>
              </a:rPr>
              <a:t>ư</a:t>
            </a:r>
            <a:r>
              <a:rPr lang="en-US" altLang="en-US" sz="2800" b="1">
                <a:latin typeface="Times New Roman" panose="02020603050405020304" pitchFamily="18" charset="0"/>
              </a:rPr>
              <a:t>ời.</a:t>
            </a:r>
          </a:p>
        </p:txBody>
      </p:sp>
    </p:spTree>
  </p:cSld>
  <p:clrMapOvr>
    <a:masterClrMapping/>
  </p:clrMapOvr>
  <p:transition spd="slow">
    <p:fade/>
    <p:sndAc>
      <p:stSnd>
        <p:snd r:embed="rId3" name="Am-thanh-tra-loi-dung-www_nhacchuongvui_com.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6"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80">
                                          <p:stCondLst>
                                            <p:cond delay="0"/>
                                          </p:stCondLst>
                                        </p:cTn>
                                        <p:tgtEl>
                                          <p:spTgt spid="16"/>
                                        </p:tgtEl>
                                      </p:cBhvr>
                                    </p:animEffect>
                                    <p:anim calcmode="lin" valueType="num">
                                      <p:cBhvr>
                                        <p:cTn id="1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6" dur="26">
                                          <p:stCondLst>
                                            <p:cond delay="650"/>
                                          </p:stCondLst>
                                        </p:cTn>
                                        <p:tgtEl>
                                          <p:spTgt spid="16"/>
                                        </p:tgtEl>
                                      </p:cBhvr>
                                      <p:to x="100000" y="60000"/>
                                    </p:animScale>
                                    <p:animScale>
                                      <p:cBhvr>
                                        <p:cTn id="17" dur="166" decel="50000">
                                          <p:stCondLst>
                                            <p:cond delay="676"/>
                                          </p:stCondLst>
                                        </p:cTn>
                                        <p:tgtEl>
                                          <p:spTgt spid="16"/>
                                        </p:tgtEl>
                                      </p:cBhvr>
                                      <p:to x="100000" y="100000"/>
                                    </p:animScale>
                                    <p:animScale>
                                      <p:cBhvr>
                                        <p:cTn id="18" dur="26">
                                          <p:stCondLst>
                                            <p:cond delay="1312"/>
                                          </p:stCondLst>
                                        </p:cTn>
                                        <p:tgtEl>
                                          <p:spTgt spid="16"/>
                                        </p:tgtEl>
                                      </p:cBhvr>
                                      <p:to x="100000" y="80000"/>
                                    </p:animScale>
                                    <p:animScale>
                                      <p:cBhvr>
                                        <p:cTn id="19" dur="166" decel="50000">
                                          <p:stCondLst>
                                            <p:cond delay="1338"/>
                                          </p:stCondLst>
                                        </p:cTn>
                                        <p:tgtEl>
                                          <p:spTgt spid="16"/>
                                        </p:tgtEl>
                                      </p:cBhvr>
                                      <p:to x="100000" y="100000"/>
                                    </p:animScale>
                                    <p:animScale>
                                      <p:cBhvr>
                                        <p:cTn id="20" dur="26">
                                          <p:stCondLst>
                                            <p:cond delay="1642"/>
                                          </p:stCondLst>
                                        </p:cTn>
                                        <p:tgtEl>
                                          <p:spTgt spid="16"/>
                                        </p:tgtEl>
                                      </p:cBhvr>
                                      <p:to x="100000" y="90000"/>
                                    </p:animScale>
                                    <p:animScale>
                                      <p:cBhvr>
                                        <p:cTn id="21" dur="166" decel="50000">
                                          <p:stCondLst>
                                            <p:cond delay="1668"/>
                                          </p:stCondLst>
                                        </p:cTn>
                                        <p:tgtEl>
                                          <p:spTgt spid="16"/>
                                        </p:tgtEl>
                                      </p:cBhvr>
                                      <p:to x="100000" y="100000"/>
                                    </p:animScale>
                                    <p:animScale>
                                      <p:cBhvr>
                                        <p:cTn id="22" dur="26">
                                          <p:stCondLst>
                                            <p:cond delay="1808"/>
                                          </p:stCondLst>
                                        </p:cTn>
                                        <p:tgtEl>
                                          <p:spTgt spid="16"/>
                                        </p:tgtEl>
                                      </p:cBhvr>
                                      <p:to x="100000" y="95000"/>
                                    </p:animScale>
                                    <p:animScale>
                                      <p:cBhvr>
                                        <p:cTn id="23" dur="166" decel="50000">
                                          <p:stCondLst>
                                            <p:cond delay="1834"/>
                                          </p:stCondLst>
                                        </p:cTn>
                                        <p:tgtEl>
                                          <p:spTgt spid="16"/>
                                        </p:tgtEl>
                                      </p:cBhvr>
                                      <p:to x="100000" y="100000"/>
                                    </p:animScale>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ctangl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1282700"/>
            <a:ext cx="8699500" cy="287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组合 1"/>
          <p:cNvGrpSpPr>
            <a:grpSpLocks/>
          </p:cNvGrpSpPr>
          <p:nvPr/>
        </p:nvGrpSpPr>
        <p:grpSpPr bwMode="auto">
          <a:xfrm>
            <a:off x="36513" y="857250"/>
            <a:ext cx="8791575" cy="5143500"/>
            <a:chOff x="152517" y="0"/>
            <a:chExt cx="8790796" cy="5143500"/>
          </a:xfrm>
        </p:grpSpPr>
        <p:pic>
          <p:nvPicPr>
            <p:cNvPr id="19461" name="图片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517" y="1"/>
              <a:ext cx="8320353" cy="162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图片 5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1306" y="0"/>
              <a:ext cx="163200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989013"/>
            <a:ext cx="38766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11400" y="1868488"/>
            <a:ext cx="4683125"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94025" y="4899025"/>
            <a:ext cx="32004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subTnLst>
                                    <p:audio>
                                      <p:cMediaNode vol="70000">
                                        <p:cTn display="0" masterRel="sameClick">
                                          <p:stCondLst>
                                            <p:cond evt="begin" delay="0">
                                              <p:tn val="18"/>
                                            </p:cond>
                                          </p:stCondLst>
                                          <p:endCondLst>
                                            <p:cond evt="onStopAudio" delay="0">
                                              <p:tgtEl>
                                                <p:sldTgt/>
                                              </p:tgtEl>
                                            </p:cond>
                                          </p:endCondLst>
                                        </p:cTn>
                                        <p:tgtEl>
                                          <p:sndTgt r:embed="rId3" name="Am-thanh-tra-loi-dung-www_nhacchuongvui_com.wav"/>
                                        </p:tgtEl>
                                      </p:cMediaNode>
                                    </p:audio>
                                  </p:subTnLst>
                                </p:cTn>
                              </p:par>
                              <p:par>
                                <p:cTn id="23" presetID="32" presetClass="emph" presetSubtype="0" repeatCount="indefinite" fill="hold" nodeType="withEffect">
                                  <p:stCondLst>
                                    <p:cond delay="0"/>
                                  </p:stCondLst>
                                  <p:childTnLst>
                                    <p:animRot by="120000">
                                      <p:cBhvr>
                                        <p:cTn id="24" dur="100" fill="hold">
                                          <p:stCondLst>
                                            <p:cond delay="0"/>
                                          </p:stCondLst>
                                        </p:cTn>
                                        <p:tgtEl>
                                          <p:spTgt spid="9"/>
                                        </p:tgtEl>
                                        <p:attrNameLst>
                                          <p:attrName>r</p:attrName>
                                        </p:attrNameLst>
                                      </p:cBhvr>
                                    </p:animRot>
                                    <p:animRot by="-240000">
                                      <p:cBhvr>
                                        <p:cTn id="25" dur="200" fill="hold">
                                          <p:stCondLst>
                                            <p:cond delay="200"/>
                                          </p:stCondLst>
                                        </p:cTn>
                                        <p:tgtEl>
                                          <p:spTgt spid="9"/>
                                        </p:tgtEl>
                                        <p:attrNameLst>
                                          <p:attrName>r</p:attrName>
                                        </p:attrNameLst>
                                      </p:cBhvr>
                                    </p:animRot>
                                    <p:animRot by="240000">
                                      <p:cBhvr>
                                        <p:cTn id="26" dur="200" fill="hold">
                                          <p:stCondLst>
                                            <p:cond delay="400"/>
                                          </p:stCondLst>
                                        </p:cTn>
                                        <p:tgtEl>
                                          <p:spTgt spid="9"/>
                                        </p:tgtEl>
                                        <p:attrNameLst>
                                          <p:attrName>r</p:attrName>
                                        </p:attrNameLst>
                                      </p:cBhvr>
                                    </p:animRot>
                                    <p:animRot by="-240000">
                                      <p:cBhvr>
                                        <p:cTn id="27" dur="200" fill="hold">
                                          <p:stCondLst>
                                            <p:cond delay="600"/>
                                          </p:stCondLst>
                                        </p:cTn>
                                        <p:tgtEl>
                                          <p:spTgt spid="9"/>
                                        </p:tgtEl>
                                        <p:attrNameLst>
                                          <p:attrName>r</p:attrName>
                                        </p:attrNameLst>
                                      </p:cBhvr>
                                    </p:animRot>
                                    <p:animRot by="120000">
                                      <p:cBhvr>
                                        <p:cTn id="28"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5" name="组合 1"/>
          <p:cNvGrpSpPr>
            <a:grpSpLocks/>
          </p:cNvGrpSpPr>
          <p:nvPr/>
        </p:nvGrpSpPr>
        <p:grpSpPr bwMode="auto">
          <a:xfrm>
            <a:off x="36513" y="857250"/>
            <a:ext cx="8791575" cy="5143500"/>
            <a:chOff x="152517" y="0"/>
            <a:chExt cx="8790796" cy="5143500"/>
          </a:xfrm>
        </p:grpSpPr>
        <p:pic>
          <p:nvPicPr>
            <p:cNvPr id="21509" name="图片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517" y="1"/>
              <a:ext cx="8320353" cy="162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图片 5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1306" y="0"/>
              <a:ext cx="163200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87675" y="965200"/>
            <a:ext cx="3876675"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1928813"/>
            <a:ext cx="450215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57550" y="4929188"/>
            <a:ext cx="2628900"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Am-thanh-tra-loi-dung-www_nhacchuongvui_com.wav"/>
                                        </p:tgtEl>
                                      </p:cMediaNode>
                                    </p:audio>
                                  </p:subTnLst>
                                </p:cTn>
                              </p:par>
                              <p:par>
                                <p:cTn id="22" presetID="32" presetClass="emph" presetSubtype="0" repeatCount="indefinite" fill="hold" nodeType="withEffect">
                                  <p:stCondLst>
                                    <p:cond delay="0"/>
                                  </p:stCondLst>
                                  <p:childTnLst>
                                    <p:animRot by="120000">
                                      <p:cBhvr>
                                        <p:cTn id="23" dur="100" fill="hold">
                                          <p:stCondLst>
                                            <p:cond delay="0"/>
                                          </p:stCondLst>
                                        </p:cTn>
                                        <p:tgtEl>
                                          <p:spTgt spid="9"/>
                                        </p:tgtEl>
                                        <p:attrNameLst>
                                          <p:attrName>r</p:attrName>
                                        </p:attrNameLst>
                                      </p:cBhvr>
                                    </p:animRot>
                                    <p:animRot by="-240000">
                                      <p:cBhvr>
                                        <p:cTn id="24" dur="200" fill="hold">
                                          <p:stCondLst>
                                            <p:cond delay="200"/>
                                          </p:stCondLst>
                                        </p:cTn>
                                        <p:tgtEl>
                                          <p:spTgt spid="9"/>
                                        </p:tgtEl>
                                        <p:attrNameLst>
                                          <p:attrName>r</p:attrName>
                                        </p:attrNameLst>
                                      </p:cBhvr>
                                    </p:animRot>
                                    <p:animRot by="240000">
                                      <p:cBhvr>
                                        <p:cTn id="25" dur="200" fill="hold">
                                          <p:stCondLst>
                                            <p:cond delay="400"/>
                                          </p:stCondLst>
                                        </p:cTn>
                                        <p:tgtEl>
                                          <p:spTgt spid="9"/>
                                        </p:tgtEl>
                                        <p:attrNameLst>
                                          <p:attrName>r</p:attrName>
                                        </p:attrNameLst>
                                      </p:cBhvr>
                                    </p:animRot>
                                    <p:animRot by="-240000">
                                      <p:cBhvr>
                                        <p:cTn id="26" dur="200" fill="hold">
                                          <p:stCondLst>
                                            <p:cond delay="600"/>
                                          </p:stCondLst>
                                        </p:cTn>
                                        <p:tgtEl>
                                          <p:spTgt spid="9"/>
                                        </p:tgtEl>
                                        <p:attrNameLst>
                                          <p:attrName>r</p:attrName>
                                        </p:attrNameLst>
                                      </p:cBhvr>
                                    </p:animRot>
                                    <p:animRot by="120000">
                                      <p:cBhvr>
                                        <p:cTn id="27" dur="200" fill="hold">
                                          <p:stCondLst>
                                            <p:cond delay="800"/>
                                          </p:stCondLst>
                                        </p:cTn>
                                        <p:tgtEl>
                                          <p:spTgt spid="9"/>
                                        </p:tgtEl>
                                        <p:attrNameLst>
                                          <p:attrName>r</p:attrName>
                                        </p:attrNameLst>
                                      </p:cBhvr>
                                    </p:animRot>
                                  </p:childTnLst>
                                  <p:subTnLst>
                                    <p:audio>
                                      <p:cMediaNode>
                                        <p:cTn display="0" masterRel="sameClick">
                                          <p:stCondLst>
                                            <p:cond evt="begin" delay="0">
                                              <p:tn val="22"/>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3" name="组合 1"/>
          <p:cNvGrpSpPr>
            <a:grpSpLocks/>
          </p:cNvGrpSpPr>
          <p:nvPr/>
        </p:nvGrpSpPr>
        <p:grpSpPr bwMode="auto">
          <a:xfrm>
            <a:off x="176213" y="895350"/>
            <a:ext cx="8791575" cy="5143500"/>
            <a:chOff x="152517" y="0"/>
            <a:chExt cx="8790796" cy="5143500"/>
          </a:xfrm>
        </p:grpSpPr>
        <p:pic>
          <p:nvPicPr>
            <p:cNvPr id="23566" name="图片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517" y="1"/>
              <a:ext cx="8320353" cy="162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图片 5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1306" y="0"/>
              <a:ext cx="163200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 name="Freeform 11"/>
          <p:cNvSpPr>
            <a:spLocks/>
          </p:cNvSpPr>
          <p:nvPr/>
        </p:nvSpPr>
        <p:spPr bwMode="auto">
          <a:xfrm>
            <a:off x="3138488" y="4778375"/>
            <a:ext cx="282575" cy="261938"/>
          </a:xfrm>
          <a:custGeom>
            <a:avLst/>
            <a:gdLst>
              <a:gd name="T0" fmla="*/ 2147483646 w 259"/>
              <a:gd name="T1" fmla="*/ 2147483646 h 245"/>
              <a:gd name="T2" fmla="*/ 2147483646 w 259"/>
              <a:gd name="T3" fmla="*/ 2147483646 h 245"/>
              <a:gd name="T4" fmla="*/ 2147483646 w 259"/>
              <a:gd name="T5" fmla="*/ 2147483646 h 245"/>
              <a:gd name="T6" fmla="*/ 2147483646 w 259"/>
              <a:gd name="T7" fmla="*/ 2147483646 h 245"/>
              <a:gd name="T8" fmla="*/ 0 w 259"/>
              <a:gd name="T9" fmla="*/ 2147483646 h 245"/>
              <a:gd name="T10" fmla="*/ 2147483646 w 259"/>
              <a:gd name="T11" fmla="*/ 2147483646 h 245"/>
              <a:gd name="T12" fmla="*/ 2147483646 w 259"/>
              <a:gd name="T13" fmla="*/ 0 h 245"/>
              <a:gd name="T14" fmla="*/ 2147483646 w 259"/>
              <a:gd name="T15" fmla="*/ 2147483646 h 245"/>
              <a:gd name="T16" fmla="*/ 2147483646 w 259"/>
              <a:gd name="T17" fmla="*/ 2147483646 h 245"/>
              <a:gd name="T18" fmla="*/ 2147483646 w 259"/>
              <a:gd name="T19" fmla="*/ 2147483646 h 245"/>
              <a:gd name="T20" fmla="*/ 2147483646 w 259"/>
              <a:gd name="T21" fmla="*/ 2147483646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rgbClr val="A5D4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11"/>
          <p:cNvSpPr>
            <a:spLocks/>
          </p:cNvSpPr>
          <p:nvPr/>
        </p:nvSpPr>
        <p:spPr bwMode="auto">
          <a:xfrm>
            <a:off x="6499225" y="2614613"/>
            <a:ext cx="282575" cy="260350"/>
          </a:xfrm>
          <a:custGeom>
            <a:avLst/>
            <a:gdLst>
              <a:gd name="T0" fmla="*/ 2147483646 w 259"/>
              <a:gd name="T1" fmla="*/ 2147483646 h 245"/>
              <a:gd name="T2" fmla="*/ 2147483646 w 259"/>
              <a:gd name="T3" fmla="*/ 2147483646 h 245"/>
              <a:gd name="T4" fmla="*/ 2147483646 w 259"/>
              <a:gd name="T5" fmla="*/ 2147483646 h 245"/>
              <a:gd name="T6" fmla="*/ 2147483646 w 259"/>
              <a:gd name="T7" fmla="*/ 2147483646 h 245"/>
              <a:gd name="T8" fmla="*/ 0 w 259"/>
              <a:gd name="T9" fmla="*/ 2147483646 h 245"/>
              <a:gd name="T10" fmla="*/ 2147483646 w 259"/>
              <a:gd name="T11" fmla="*/ 2147483646 h 245"/>
              <a:gd name="T12" fmla="*/ 2147483646 w 259"/>
              <a:gd name="T13" fmla="*/ 0 h 245"/>
              <a:gd name="T14" fmla="*/ 2147483646 w 259"/>
              <a:gd name="T15" fmla="*/ 2147483646 h 245"/>
              <a:gd name="T16" fmla="*/ 2147483646 w 259"/>
              <a:gd name="T17" fmla="*/ 2147483646 h 245"/>
              <a:gd name="T18" fmla="*/ 2147483646 w 259"/>
              <a:gd name="T19" fmla="*/ 2147483646 h 245"/>
              <a:gd name="T20" fmla="*/ 2147483646 w 259"/>
              <a:gd name="T21" fmla="*/ 2147483646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rgbClr val="B8CE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11"/>
          <p:cNvSpPr>
            <a:spLocks/>
          </p:cNvSpPr>
          <p:nvPr/>
        </p:nvSpPr>
        <p:spPr bwMode="auto">
          <a:xfrm>
            <a:off x="1371600" y="5386388"/>
            <a:ext cx="282575" cy="260350"/>
          </a:xfrm>
          <a:custGeom>
            <a:avLst/>
            <a:gdLst>
              <a:gd name="T0" fmla="*/ 2147483646 w 259"/>
              <a:gd name="T1" fmla="*/ 2147483646 h 245"/>
              <a:gd name="T2" fmla="*/ 2147483646 w 259"/>
              <a:gd name="T3" fmla="*/ 2147483646 h 245"/>
              <a:gd name="T4" fmla="*/ 2147483646 w 259"/>
              <a:gd name="T5" fmla="*/ 2147483646 h 245"/>
              <a:gd name="T6" fmla="*/ 2147483646 w 259"/>
              <a:gd name="T7" fmla="*/ 2147483646 h 245"/>
              <a:gd name="T8" fmla="*/ 0 w 259"/>
              <a:gd name="T9" fmla="*/ 2147483646 h 245"/>
              <a:gd name="T10" fmla="*/ 2147483646 w 259"/>
              <a:gd name="T11" fmla="*/ 2147483646 h 245"/>
              <a:gd name="T12" fmla="*/ 2147483646 w 259"/>
              <a:gd name="T13" fmla="*/ 0 h 245"/>
              <a:gd name="T14" fmla="*/ 2147483646 w 259"/>
              <a:gd name="T15" fmla="*/ 2147483646 h 245"/>
              <a:gd name="T16" fmla="*/ 2147483646 w 259"/>
              <a:gd name="T17" fmla="*/ 2147483646 h 245"/>
              <a:gd name="T18" fmla="*/ 2147483646 w 259"/>
              <a:gd name="T19" fmla="*/ 2147483646 h 245"/>
              <a:gd name="T20" fmla="*/ 2147483646 w 259"/>
              <a:gd name="T21" fmla="*/ 2147483646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rgbClr val="75A1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11">
            <a:extLst>
              <a:ext uri="{FF2B5EF4-FFF2-40B4-BE49-F238E27FC236}">
                <a16:creationId xmlns:a16="http://schemas.microsoft.com/office/drawing/2014/main" id="{4340C408-C8E8-154E-9BCB-F3E367F24554}"/>
              </a:ext>
            </a:extLst>
          </p:cNvPr>
          <p:cNvSpPr>
            <a:spLocks/>
          </p:cNvSpPr>
          <p:nvPr/>
        </p:nvSpPr>
        <p:spPr bwMode="auto">
          <a:xfrm>
            <a:off x="1622425" y="2647950"/>
            <a:ext cx="280988" cy="260350"/>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tx1">
              <a:lumMod val="40000"/>
              <a:lumOff val="60000"/>
            </a:schemeClr>
          </a:solidFill>
          <a:ln>
            <a:noFill/>
          </a:ln>
        </p:spPr>
        <p:txBody>
          <a:bodyPr/>
          <a:lstStyle/>
          <a:p>
            <a:pPr eaLnBrk="1" hangingPunct="1">
              <a:defRPr/>
            </a:pPr>
            <a:endParaRPr lang="zh-CN" altLang="en-US">
              <a:ea typeface="微软雅黑 Light" panose="020B0502040204020203" pitchFamily="34" charset="-122"/>
            </a:endParaRPr>
          </a:p>
        </p:txBody>
      </p:sp>
      <p:sp>
        <p:nvSpPr>
          <p:cNvPr id="62" name="Freeform 11"/>
          <p:cNvSpPr>
            <a:spLocks/>
          </p:cNvSpPr>
          <p:nvPr/>
        </p:nvSpPr>
        <p:spPr bwMode="auto">
          <a:xfrm>
            <a:off x="4759325" y="5546725"/>
            <a:ext cx="282575" cy="260350"/>
          </a:xfrm>
          <a:custGeom>
            <a:avLst/>
            <a:gdLst>
              <a:gd name="T0" fmla="*/ 2147483646 w 259"/>
              <a:gd name="T1" fmla="*/ 2147483646 h 245"/>
              <a:gd name="T2" fmla="*/ 2147483646 w 259"/>
              <a:gd name="T3" fmla="*/ 2147483646 h 245"/>
              <a:gd name="T4" fmla="*/ 2147483646 w 259"/>
              <a:gd name="T5" fmla="*/ 2147483646 h 245"/>
              <a:gd name="T6" fmla="*/ 2147483646 w 259"/>
              <a:gd name="T7" fmla="*/ 2147483646 h 245"/>
              <a:gd name="T8" fmla="*/ 0 w 259"/>
              <a:gd name="T9" fmla="*/ 2147483646 h 245"/>
              <a:gd name="T10" fmla="*/ 2147483646 w 259"/>
              <a:gd name="T11" fmla="*/ 2147483646 h 245"/>
              <a:gd name="T12" fmla="*/ 2147483646 w 259"/>
              <a:gd name="T13" fmla="*/ 0 h 245"/>
              <a:gd name="T14" fmla="*/ 2147483646 w 259"/>
              <a:gd name="T15" fmla="*/ 2147483646 h 245"/>
              <a:gd name="T16" fmla="*/ 2147483646 w 259"/>
              <a:gd name="T17" fmla="*/ 2147483646 h 245"/>
              <a:gd name="T18" fmla="*/ 2147483646 w 259"/>
              <a:gd name="T19" fmla="*/ 2147483646 h 245"/>
              <a:gd name="T20" fmla="*/ 2147483646 w 259"/>
              <a:gd name="T21" fmla="*/ 2147483646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rgbClr val="A8C1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11"/>
          <p:cNvSpPr>
            <a:spLocks/>
          </p:cNvSpPr>
          <p:nvPr/>
        </p:nvSpPr>
        <p:spPr bwMode="auto">
          <a:xfrm>
            <a:off x="6858000" y="5400675"/>
            <a:ext cx="282575" cy="260350"/>
          </a:xfrm>
          <a:custGeom>
            <a:avLst/>
            <a:gdLst>
              <a:gd name="T0" fmla="*/ 2147483646 w 259"/>
              <a:gd name="T1" fmla="*/ 2147483646 h 245"/>
              <a:gd name="T2" fmla="*/ 2147483646 w 259"/>
              <a:gd name="T3" fmla="*/ 2147483646 h 245"/>
              <a:gd name="T4" fmla="*/ 2147483646 w 259"/>
              <a:gd name="T5" fmla="*/ 2147483646 h 245"/>
              <a:gd name="T6" fmla="*/ 2147483646 w 259"/>
              <a:gd name="T7" fmla="*/ 2147483646 h 245"/>
              <a:gd name="T8" fmla="*/ 0 w 259"/>
              <a:gd name="T9" fmla="*/ 2147483646 h 245"/>
              <a:gd name="T10" fmla="*/ 2147483646 w 259"/>
              <a:gd name="T11" fmla="*/ 2147483646 h 245"/>
              <a:gd name="T12" fmla="*/ 2147483646 w 259"/>
              <a:gd name="T13" fmla="*/ 0 h 245"/>
              <a:gd name="T14" fmla="*/ 2147483646 w 259"/>
              <a:gd name="T15" fmla="*/ 2147483646 h 245"/>
              <a:gd name="T16" fmla="*/ 2147483646 w 259"/>
              <a:gd name="T17" fmla="*/ 2147483646 h 245"/>
              <a:gd name="T18" fmla="*/ 2147483646 w 259"/>
              <a:gd name="T19" fmla="*/ 2147483646 h 245"/>
              <a:gd name="T20" fmla="*/ 2147483646 w 259"/>
              <a:gd name="T21" fmla="*/ 2147483646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rgbClr val="6D7A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11"/>
          <p:cNvSpPr>
            <a:spLocks/>
          </p:cNvSpPr>
          <p:nvPr/>
        </p:nvSpPr>
        <p:spPr bwMode="auto">
          <a:xfrm>
            <a:off x="5270500" y="4362450"/>
            <a:ext cx="280988" cy="260350"/>
          </a:xfrm>
          <a:custGeom>
            <a:avLst/>
            <a:gdLst>
              <a:gd name="T0" fmla="*/ 2147483646 w 259"/>
              <a:gd name="T1" fmla="*/ 2147483646 h 245"/>
              <a:gd name="T2" fmla="*/ 2147483646 w 259"/>
              <a:gd name="T3" fmla="*/ 2147483646 h 245"/>
              <a:gd name="T4" fmla="*/ 2147483646 w 259"/>
              <a:gd name="T5" fmla="*/ 2147483646 h 245"/>
              <a:gd name="T6" fmla="*/ 2147483646 w 259"/>
              <a:gd name="T7" fmla="*/ 2147483646 h 245"/>
              <a:gd name="T8" fmla="*/ 0 w 259"/>
              <a:gd name="T9" fmla="*/ 2147483646 h 245"/>
              <a:gd name="T10" fmla="*/ 2147483646 w 259"/>
              <a:gd name="T11" fmla="*/ 2147483646 h 245"/>
              <a:gd name="T12" fmla="*/ 2147483646 w 259"/>
              <a:gd name="T13" fmla="*/ 0 h 245"/>
              <a:gd name="T14" fmla="*/ 2147483646 w 259"/>
              <a:gd name="T15" fmla="*/ 2147483646 h 245"/>
              <a:gd name="T16" fmla="*/ 2147483646 w 259"/>
              <a:gd name="T17" fmla="*/ 2147483646 h 245"/>
              <a:gd name="T18" fmla="*/ 2147483646 w 259"/>
              <a:gd name="T19" fmla="*/ 2147483646 h 245"/>
              <a:gd name="T20" fmla="*/ 2147483646 w 259"/>
              <a:gd name="T21" fmla="*/ 2147483646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rgbClr val="8D6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11">
            <a:extLst>
              <a:ext uri="{FF2B5EF4-FFF2-40B4-BE49-F238E27FC236}">
                <a16:creationId xmlns:a16="http://schemas.microsoft.com/office/drawing/2014/main" id="{2814E3DE-4C56-E047-9F5E-2B45E6FC1538}"/>
              </a:ext>
            </a:extLst>
          </p:cNvPr>
          <p:cNvSpPr>
            <a:spLocks/>
          </p:cNvSpPr>
          <p:nvPr/>
        </p:nvSpPr>
        <p:spPr bwMode="auto">
          <a:xfrm>
            <a:off x="457200" y="4167188"/>
            <a:ext cx="282575" cy="261937"/>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bg2">
              <a:lumMod val="40000"/>
              <a:lumOff val="60000"/>
            </a:schemeClr>
          </a:solidFill>
          <a:ln>
            <a:noFill/>
          </a:ln>
        </p:spPr>
        <p:txBody>
          <a:bodyPr/>
          <a:lstStyle/>
          <a:p>
            <a:pPr eaLnBrk="1" hangingPunct="1">
              <a:defRPr/>
            </a:pPr>
            <a:endParaRPr lang="zh-CN" altLang="en-US">
              <a:ea typeface="微软雅黑 Light" panose="020B0502040204020203" pitchFamily="34" charset="-122"/>
            </a:endParaRPr>
          </a:p>
        </p:txBody>
      </p:sp>
      <p:sp>
        <p:nvSpPr>
          <p:cNvPr id="67" name="Freeform 11">
            <a:extLst>
              <a:ext uri="{FF2B5EF4-FFF2-40B4-BE49-F238E27FC236}">
                <a16:creationId xmlns:a16="http://schemas.microsoft.com/office/drawing/2014/main" id="{8025AF04-C972-084C-8BA3-A41EB741192B}"/>
              </a:ext>
            </a:extLst>
          </p:cNvPr>
          <p:cNvSpPr>
            <a:spLocks/>
          </p:cNvSpPr>
          <p:nvPr/>
        </p:nvSpPr>
        <p:spPr bwMode="auto">
          <a:xfrm>
            <a:off x="3009900" y="2136775"/>
            <a:ext cx="280988" cy="260350"/>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bg2">
              <a:lumMod val="20000"/>
              <a:lumOff val="80000"/>
            </a:schemeClr>
          </a:solidFill>
          <a:ln>
            <a:noFill/>
          </a:ln>
        </p:spPr>
        <p:txBody>
          <a:bodyPr/>
          <a:lstStyle/>
          <a:p>
            <a:pPr eaLnBrk="1" hangingPunct="1">
              <a:defRPr/>
            </a:pPr>
            <a:endParaRPr lang="zh-CN" altLang="en-US">
              <a:ea typeface="微软雅黑 Light" panose="020B0502040204020203" pitchFamily="34" charset="-122"/>
            </a:endParaRPr>
          </a:p>
        </p:txBody>
      </p:sp>
      <p:sp>
        <p:nvSpPr>
          <p:cNvPr id="23563" name="TextBox 1"/>
          <p:cNvSpPr txBox="1">
            <a:spLocks noChangeArrowheads="1"/>
          </p:cNvSpPr>
          <p:nvPr/>
        </p:nvSpPr>
        <p:spPr bwMode="auto">
          <a:xfrm>
            <a:off x="784225" y="246063"/>
            <a:ext cx="6356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err="1">
                <a:solidFill>
                  <a:srgbClr val="FF0000"/>
                </a:solidFill>
                <a:latin typeface="Times New Roman" panose="02020603050405020304" pitchFamily="18" charset="0"/>
                <a:cs typeface="Times New Roman" panose="02020603050405020304" pitchFamily="18" charset="0"/>
              </a:rPr>
              <a:t>Thứ</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hai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ngày</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smtClean="0">
                <a:solidFill>
                  <a:srgbClr val="FF0000"/>
                </a:solidFill>
                <a:latin typeface="Times New Roman" panose="02020603050405020304" pitchFamily="18" charset="0"/>
                <a:cs typeface="Times New Roman" panose="02020603050405020304" pitchFamily="18" charset="0"/>
              </a:rPr>
              <a:t>18 </a:t>
            </a:r>
            <a:r>
              <a:rPr lang="en-US" altLang="en-US" sz="3200" b="1" dirty="0" err="1">
                <a:solidFill>
                  <a:srgbClr val="FF0000"/>
                </a:solidFill>
                <a:latin typeface="Times New Roman" panose="02020603050405020304" pitchFamily="18" charset="0"/>
                <a:cs typeface="Times New Roman" panose="02020603050405020304" pitchFamily="18" charset="0"/>
              </a:rPr>
              <a:t>tháng</a:t>
            </a:r>
            <a:r>
              <a:rPr lang="en-US" altLang="en-US" sz="3200" b="1" dirty="0">
                <a:solidFill>
                  <a:srgbClr val="FF0000"/>
                </a:solidFill>
                <a:latin typeface="Times New Roman" panose="02020603050405020304" pitchFamily="18" charset="0"/>
                <a:cs typeface="Times New Roman" panose="02020603050405020304" pitchFamily="18" charset="0"/>
              </a:rPr>
              <a:t> 1 </a:t>
            </a:r>
            <a:r>
              <a:rPr lang="en-US" altLang="en-US" sz="3200" b="1" dirty="0" err="1">
                <a:solidFill>
                  <a:srgbClr val="FF0000"/>
                </a:solidFill>
                <a:latin typeface="Times New Roman" panose="02020603050405020304" pitchFamily="18" charset="0"/>
                <a:cs typeface="Times New Roman" panose="02020603050405020304" pitchFamily="18" charset="0"/>
              </a:rPr>
              <a:t>năm</a:t>
            </a:r>
            <a:r>
              <a:rPr lang="en-US" altLang="en-US" sz="3200" b="1" dirty="0">
                <a:solidFill>
                  <a:srgbClr val="FF0000"/>
                </a:solidFill>
                <a:latin typeface="Times New Roman" panose="02020603050405020304" pitchFamily="18" charset="0"/>
                <a:cs typeface="Times New Roman" panose="02020603050405020304" pitchFamily="18" charset="0"/>
              </a:rPr>
              <a:t> 2022</a:t>
            </a:r>
          </a:p>
        </p:txBody>
      </p:sp>
      <p:sp>
        <p:nvSpPr>
          <p:cNvPr id="18" name="对角圆角矩形 9">
            <a:extLst>
              <a:ext uri="{FF2B5EF4-FFF2-40B4-BE49-F238E27FC236}">
                <a16:creationId xmlns:a16="http://schemas.microsoft.com/office/drawing/2014/main" id="{BFB50EAA-0FF1-4B42-8DAD-9E7F31869507}"/>
              </a:ext>
            </a:extLst>
          </p:cNvPr>
          <p:cNvSpPr/>
          <p:nvPr/>
        </p:nvSpPr>
        <p:spPr bwMode="auto">
          <a:xfrm>
            <a:off x="3182938" y="1122363"/>
            <a:ext cx="2743200" cy="739775"/>
          </a:xfrm>
          <a:prstGeom prst="round2DiagRect">
            <a:avLst>
              <a:gd name="adj1" fmla="val 50000"/>
              <a:gd name="adj2" fmla="val 0"/>
            </a:avLst>
          </a:prstGeom>
          <a:noFill/>
          <a:ln w="9525" cap="flat" cmpd="sng" algn="ctr">
            <a:noFill/>
            <a:prstDash val="solid"/>
            <a:round/>
            <a:headEnd type="none" w="med" len="med"/>
            <a:tailEnd type="none" w="med" len="med"/>
          </a:ln>
          <a:effectLst/>
        </p:spPr>
        <p:txBody>
          <a:bodyPr/>
          <a:lstStyle/>
          <a:p>
            <a:pPr eaLnBrk="1" hangingPunct="1">
              <a:defRPr/>
            </a:pPr>
            <a:r>
              <a:rPr lang="vi-VN" altLang="zh-CN" sz="3600" b="1" u="sng" dirty="0">
                <a:solidFill>
                  <a:schemeClr val="accent2">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rPr>
              <a:t>ĐẠO ĐỨC </a:t>
            </a:r>
            <a:endParaRPr lang="zh-CN" altLang="en-US" sz="3600" b="1" u="sng" dirty="0">
              <a:solidFill>
                <a:schemeClr val="accent2">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23565" name="TextBox 18"/>
          <p:cNvSpPr txBox="1">
            <a:spLocks noChangeArrowheads="1"/>
          </p:cNvSpPr>
          <p:nvPr/>
        </p:nvSpPr>
        <p:spPr bwMode="auto">
          <a:xfrm>
            <a:off x="1377950" y="2511425"/>
            <a:ext cx="60229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600" b="1">
                <a:solidFill>
                  <a:srgbClr val="006A30"/>
                </a:solidFill>
                <a:latin typeface="Times New Roman" panose="02020603050405020304" pitchFamily="18" charset="0"/>
                <a:cs typeface="Times New Roman" panose="02020603050405020304" pitchFamily="18" charset="0"/>
              </a:rPr>
              <a:t>KÍNH TRỌNG, BIẾT ƠN NGƯỜI LAO ĐỘNG</a:t>
            </a:r>
          </a:p>
        </p:txBody>
      </p:sp>
    </p:spTree>
  </p:cSld>
  <p:clrMapOvr>
    <a:masterClrMapping/>
  </p:clrMapOvr>
  <p:transition spd="slow">
    <p:fade/>
    <p:sndAc>
      <p:stSnd>
        <p:snd r:embed="rId3" name="Am-thanh-tra-loi-dung-www_nhacchuongvui_com.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66"/>
                                        </p:tgtEl>
                                      </p:cBhvr>
                                    </p:animEffect>
                                    <p:animScale>
                                      <p:cBhvr>
                                        <p:cTn id="7" dur="250" autoRev="1" fill="hold"/>
                                        <p:tgtEl>
                                          <p:spTgt spid="66"/>
                                        </p:tgtEl>
                                      </p:cBhvr>
                                      <p:by x="105000" y="105000"/>
                                    </p:animScale>
                                  </p:childTnLst>
                                </p:cTn>
                              </p:par>
                              <p:par>
                                <p:cTn id="8" presetID="26" presetClass="emph" presetSubtype="0" repeatCount="indefinite" fill="hold" nodeType="withEffect">
                                  <p:stCondLst>
                                    <p:cond delay="0"/>
                                  </p:stCondLst>
                                  <p:childTnLst>
                                    <p:animEffect transition="out" filter="fade">
                                      <p:cBhvr>
                                        <p:cTn id="9" dur="500" tmFilter="0, 0; .2, .5; .8, .5; 1, 0"/>
                                        <p:tgtEl>
                                          <p:spTgt spid="61"/>
                                        </p:tgtEl>
                                      </p:cBhvr>
                                    </p:animEffect>
                                    <p:animScale>
                                      <p:cBhvr>
                                        <p:cTn id="10" dur="250" autoRev="1" fill="hold"/>
                                        <p:tgtEl>
                                          <p:spTgt spid="61"/>
                                        </p:tgtEl>
                                      </p:cBhvr>
                                      <p:by x="105000" y="105000"/>
                                    </p:animScale>
                                  </p:childTnLst>
                                </p:cTn>
                              </p:par>
                              <p:par>
                                <p:cTn id="11" presetID="26" presetClass="emph" presetSubtype="0" repeatCount="indefinite" fill="hold" nodeType="withEffect">
                                  <p:stCondLst>
                                    <p:cond delay="0"/>
                                  </p:stCondLst>
                                  <p:childTnLst>
                                    <p:animEffect transition="out" filter="fade">
                                      <p:cBhvr>
                                        <p:cTn id="12" dur="500" tmFilter="0, 0; .2, .5; .8, .5; 1, 0"/>
                                        <p:tgtEl>
                                          <p:spTgt spid="67"/>
                                        </p:tgtEl>
                                      </p:cBhvr>
                                    </p:animEffect>
                                    <p:animScale>
                                      <p:cBhvr>
                                        <p:cTn id="13" dur="250" autoRev="1" fill="hold"/>
                                        <p:tgtEl>
                                          <p:spTgt spid="67"/>
                                        </p:tgtEl>
                                      </p:cBhvr>
                                      <p:by x="105000" y="105000"/>
                                    </p:animScale>
                                  </p:childTnLst>
                                </p:cTn>
                              </p:par>
                              <p:par>
                                <p:cTn id="14" presetID="26" presetClass="emph" presetSubtype="0" repeatCount="indefinite" fill="hold" nodeType="withEffect">
                                  <p:stCondLst>
                                    <p:cond delay="0"/>
                                  </p:stCondLst>
                                  <p:childTnLst>
                                    <p:animEffect transition="out" filter="fade">
                                      <p:cBhvr>
                                        <p:cTn id="15" dur="500" tmFilter="0, 0; .2, .5; .8, .5; 1, 0"/>
                                        <p:tgtEl>
                                          <p:spTgt spid="59"/>
                                        </p:tgtEl>
                                      </p:cBhvr>
                                    </p:animEffect>
                                    <p:animScale>
                                      <p:cBhvr>
                                        <p:cTn id="16" dur="250" autoRev="1" fill="hold"/>
                                        <p:tgtEl>
                                          <p:spTgt spid="59"/>
                                        </p:tgtEl>
                                      </p:cBhvr>
                                      <p:by x="105000" y="105000"/>
                                    </p:animScale>
                                  </p:childTnLst>
                                </p:cTn>
                              </p:par>
                              <p:par>
                                <p:cTn id="17" presetID="26" presetClass="emph" presetSubtype="0" repeatCount="indefinite" fill="hold" nodeType="withEffect">
                                  <p:stCondLst>
                                    <p:cond delay="0"/>
                                  </p:stCondLst>
                                  <p:childTnLst>
                                    <p:animEffect transition="out" filter="fade">
                                      <p:cBhvr>
                                        <p:cTn id="18" dur="500" tmFilter="0, 0; .2, .5; .8, .5; 1, 0"/>
                                        <p:tgtEl>
                                          <p:spTgt spid="56"/>
                                        </p:tgtEl>
                                      </p:cBhvr>
                                    </p:animEffect>
                                    <p:animScale>
                                      <p:cBhvr>
                                        <p:cTn id="19" dur="250" autoRev="1" fill="hold"/>
                                        <p:tgtEl>
                                          <p:spTgt spid="56"/>
                                        </p:tgtEl>
                                      </p:cBhvr>
                                      <p:by x="105000" y="105000"/>
                                    </p:animScale>
                                  </p:childTnLst>
                                </p:cTn>
                              </p:par>
                              <p:par>
                                <p:cTn id="20" presetID="26" presetClass="emph" presetSubtype="0" repeatCount="indefinite" fill="hold" nodeType="withEffect">
                                  <p:stCondLst>
                                    <p:cond delay="0"/>
                                  </p:stCondLst>
                                  <p:childTnLst>
                                    <p:animEffect transition="out" filter="fade">
                                      <p:cBhvr>
                                        <p:cTn id="21" dur="500" tmFilter="0, 0; .2, .5; .8, .5; 1, 0"/>
                                        <p:tgtEl>
                                          <p:spTgt spid="60"/>
                                        </p:tgtEl>
                                      </p:cBhvr>
                                    </p:animEffect>
                                    <p:animScale>
                                      <p:cBhvr>
                                        <p:cTn id="22" dur="250" autoRev="1" fill="hold"/>
                                        <p:tgtEl>
                                          <p:spTgt spid="60"/>
                                        </p:tgtEl>
                                      </p:cBhvr>
                                      <p:by x="105000" y="105000"/>
                                    </p:animScale>
                                  </p:childTnLst>
                                </p:cTn>
                              </p:par>
                              <p:par>
                                <p:cTn id="23" presetID="26" presetClass="emph" presetSubtype="0" repeatCount="indefinite" fill="hold" nodeType="withEffect">
                                  <p:stCondLst>
                                    <p:cond delay="0"/>
                                  </p:stCondLst>
                                  <p:childTnLst>
                                    <p:animEffect transition="out" filter="fade">
                                      <p:cBhvr>
                                        <p:cTn id="24" dur="500" tmFilter="0, 0; .2, .5; .8, .5; 1, 0"/>
                                        <p:tgtEl>
                                          <p:spTgt spid="65"/>
                                        </p:tgtEl>
                                      </p:cBhvr>
                                    </p:animEffect>
                                    <p:animScale>
                                      <p:cBhvr>
                                        <p:cTn id="25" dur="250" autoRev="1" fill="hold"/>
                                        <p:tgtEl>
                                          <p:spTgt spid="65"/>
                                        </p:tgtEl>
                                      </p:cBhvr>
                                      <p:by x="105000" y="105000"/>
                                    </p:animScale>
                                  </p:childTnLst>
                                </p:cTn>
                              </p:par>
                              <p:par>
                                <p:cTn id="26" presetID="26" presetClass="emph" presetSubtype="0" repeatCount="indefinite" fill="hold" nodeType="withEffect">
                                  <p:stCondLst>
                                    <p:cond delay="0"/>
                                  </p:stCondLst>
                                  <p:childTnLst>
                                    <p:animEffect transition="out" filter="fade">
                                      <p:cBhvr>
                                        <p:cTn id="27" dur="500" tmFilter="0, 0; .2, .5; .8, .5; 1, 0"/>
                                        <p:tgtEl>
                                          <p:spTgt spid="62"/>
                                        </p:tgtEl>
                                      </p:cBhvr>
                                    </p:animEffect>
                                    <p:animScale>
                                      <p:cBhvr>
                                        <p:cTn id="28" dur="250" autoRev="1" fill="hold"/>
                                        <p:tgtEl>
                                          <p:spTgt spid="62"/>
                                        </p:tgtEl>
                                      </p:cBhvr>
                                      <p:by x="105000" y="105000"/>
                                    </p:animScale>
                                  </p:childTnLst>
                                </p:cTn>
                              </p:par>
                              <p:par>
                                <p:cTn id="29" presetID="26" presetClass="emph" presetSubtype="0" repeatCount="indefinite" fill="hold" nodeType="withEffect">
                                  <p:stCondLst>
                                    <p:cond delay="0"/>
                                  </p:stCondLst>
                                  <p:childTnLst>
                                    <p:animEffect transition="out" filter="fade">
                                      <p:cBhvr>
                                        <p:cTn id="30" dur="500" tmFilter="0, 0; .2, .5; .8, .5; 1, 0"/>
                                        <p:tgtEl>
                                          <p:spTgt spid="64"/>
                                        </p:tgtEl>
                                      </p:cBhvr>
                                    </p:animEffect>
                                    <p:animScale>
                                      <p:cBhvr>
                                        <p:cTn id="31" dur="250" autoRev="1" fill="hold"/>
                                        <p:tgtEl>
                                          <p:spTgt spid="6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extBox 1"/>
          <p:cNvSpPr txBox="1">
            <a:spLocks noChangeArrowheads="1"/>
          </p:cNvSpPr>
          <p:nvPr/>
        </p:nvSpPr>
        <p:spPr bwMode="auto">
          <a:xfrm>
            <a:off x="3124200" y="914400"/>
            <a:ext cx="2136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4000" b="1" u="sng">
                <a:solidFill>
                  <a:srgbClr val="006A30"/>
                </a:solidFill>
                <a:latin typeface="Times New Roman" panose="02020603050405020304" pitchFamily="18" charset="0"/>
                <a:cs typeface="Times New Roman" panose="02020603050405020304" pitchFamily="18" charset="0"/>
              </a:rPr>
              <a:t>Mục tiêu</a:t>
            </a:r>
          </a:p>
        </p:txBody>
      </p:sp>
      <p:sp>
        <p:nvSpPr>
          <p:cNvPr id="70658" name="Rectangle 2"/>
          <p:cNvSpPr>
            <a:spLocks noChangeArrowheads="1"/>
          </p:cNvSpPr>
          <p:nvPr/>
        </p:nvSpPr>
        <p:spPr bwMode="auto">
          <a:xfrm>
            <a:off x="184150" y="2057400"/>
            <a:ext cx="89916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730250" algn="l"/>
              </a:tabLst>
              <a:defRPr>
                <a:solidFill>
                  <a:schemeClr val="tx1"/>
                </a:solidFill>
                <a:latin typeface="Arial" panose="020B0604020202020204" pitchFamily="34" charset="0"/>
                <a:cs typeface="Arial" panose="020B0604020202020204" pitchFamily="34" charset="0"/>
              </a:defRPr>
            </a:lvl1pPr>
            <a:lvl2pPr marL="742950" indent="-285750">
              <a:tabLst>
                <a:tab pos="730250" algn="l"/>
              </a:tabLst>
              <a:defRPr>
                <a:solidFill>
                  <a:schemeClr val="tx1"/>
                </a:solidFill>
                <a:latin typeface="Arial" panose="020B0604020202020204" pitchFamily="34" charset="0"/>
                <a:cs typeface="Arial" panose="020B0604020202020204" pitchFamily="34" charset="0"/>
              </a:defRPr>
            </a:lvl2pPr>
            <a:lvl3pPr marL="1143000" indent="-228600">
              <a:tabLst>
                <a:tab pos="730250" algn="l"/>
              </a:tabLst>
              <a:defRPr>
                <a:solidFill>
                  <a:schemeClr val="tx1"/>
                </a:solidFill>
                <a:latin typeface="Arial" panose="020B0604020202020204" pitchFamily="34" charset="0"/>
                <a:cs typeface="Arial" panose="020B0604020202020204" pitchFamily="34" charset="0"/>
              </a:defRPr>
            </a:lvl3pPr>
            <a:lvl4pPr marL="1600200" indent="-228600">
              <a:tabLst>
                <a:tab pos="730250" algn="l"/>
              </a:tabLst>
              <a:defRPr>
                <a:solidFill>
                  <a:schemeClr val="tx1"/>
                </a:solidFill>
                <a:latin typeface="Arial" panose="020B0604020202020204" pitchFamily="34" charset="0"/>
                <a:cs typeface="Arial" panose="020B0604020202020204" pitchFamily="34" charset="0"/>
              </a:defRPr>
            </a:lvl4pPr>
            <a:lvl5pPr marL="2057400" indent="-228600">
              <a:tabLst>
                <a:tab pos="7302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7302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7302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7302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730250" algn="l"/>
              </a:tabLst>
              <a:defRPr>
                <a:solidFill>
                  <a:schemeClr val="tx1"/>
                </a:solidFill>
                <a:latin typeface="Arial" panose="020B0604020202020204" pitchFamily="34" charset="0"/>
                <a:cs typeface="Arial" panose="020B0604020202020204" pitchFamily="34" charset="0"/>
              </a:defRPr>
            </a:lvl9pPr>
          </a:lstStyle>
          <a:p>
            <a:pPr algn="just"/>
            <a:r>
              <a:rPr lang="nl-NL" altLang="en-US" sz="4000">
                <a:solidFill>
                  <a:srgbClr val="000000"/>
                </a:solidFill>
                <a:latin typeface="Times New Roman" panose="02020603050405020304" pitchFamily="18" charset="0"/>
              </a:rPr>
              <a:t>- Biết vì sao cần phải kính trọng và biết ơn người lao động</a:t>
            </a:r>
            <a:r>
              <a:rPr lang="en-US" altLang="en-US" sz="4000">
                <a:solidFill>
                  <a:srgbClr val="000000"/>
                </a:solidFill>
                <a:latin typeface="Times New Roman" panose="02020603050405020304" pitchFamily="18" charset="0"/>
              </a:rPr>
              <a:t>.</a:t>
            </a:r>
            <a:endParaRPr lang="en-US" altLang="en-US" sz="4000">
              <a:latin typeface="Times New Roman" panose="02020603050405020304" pitchFamily="18" charset="0"/>
              <a:cs typeface="Times New Roman" panose="02020603050405020304" pitchFamily="18" charset="0"/>
            </a:endParaRPr>
          </a:p>
          <a:p>
            <a:pPr algn="just"/>
            <a:r>
              <a:rPr lang="nl-NL" altLang="en-US" sz="4000">
                <a:solidFill>
                  <a:srgbClr val="000000"/>
                </a:solidFill>
                <a:latin typeface="Times New Roman" panose="02020603050405020304" pitchFamily="18" charset="0"/>
              </a:rPr>
              <a:t>- Bước đầu biết cư sử lễ phép với những người lao động và biết trân trọng</a:t>
            </a:r>
            <a:r>
              <a:rPr lang="en-US" altLang="en-US" sz="4000">
                <a:solidFill>
                  <a:srgbClr val="000000"/>
                </a:solidFill>
                <a:latin typeface="Times New Roman" panose="02020603050405020304" pitchFamily="18" charset="0"/>
              </a:rPr>
              <a:t>,</a:t>
            </a:r>
            <a:r>
              <a:rPr lang="nl-NL" altLang="en-US" sz="4000">
                <a:solidFill>
                  <a:srgbClr val="000000"/>
                </a:solidFill>
                <a:latin typeface="Times New Roman" panose="02020603050405020304" pitchFamily="18" charset="0"/>
              </a:rPr>
              <a:t> giữ gìn thành quả lao động của họ. </a:t>
            </a:r>
            <a:endParaRPr lang="en-US" altLang="en-US" sz="4000"/>
          </a:p>
        </p:txBody>
      </p:sp>
    </p:spTree>
  </p:cSld>
  <p:clrMapOvr>
    <a:masterClrMapping/>
  </p:clrMapOvr>
  <p:transition spd="slow">
    <p:fade/>
    <p:sndAc>
      <p:stSnd>
        <p:snd r:embed="rId2" name="Am-thanh-tra-loi-dung-www_nhacchuongvui_com.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WordArt 8"/>
          <p:cNvSpPr>
            <a:spLocks noChangeArrowheads="1" noChangeShapeType="1" noTextEdit="1"/>
          </p:cNvSpPr>
          <p:nvPr/>
        </p:nvSpPr>
        <p:spPr bwMode="auto">
          <a:xfrm>
            <a:off x="1981200" y="2057400"/>
            <a:ext cx="5791200" cy="2038350"/>
          </a:xfrm>
          <a:prstGeom prst="rect">
            <a:avLst/>
          </a:prstGeom>
        </p:spPr>
        <p:txBody>
          <a:bodyPr wrap="none" fromWordArt="1">
            <a:prstTxWarp prst="textPlain">
              <a:avLst>
                <a:gd name="adj" fmla="val 50000"/>
              </a:avLst>
            </a:prstTxWarp>
          </a:bodyPr>
          <a:lstStyle/>
          <a:p>
            <a:pPr algn="ctr"/>
            <a:endParaRPr lang="en-US" sz="3600" kern="10">
              <a:ln w="9525">
                <a:solidFill>
                  <a:srgbClr val="993300"/>
                </a:solidFill>
                <a:round/>
                <a:headEnd/>
                <a:tailEnd/>
              </a:ln>
              <a:solidFill>
                <a:srgbClr val="FF00FF"/>
              </a:solidFill>
            </a:endParaRPr>
          </a:p>
        </p:txBody>
      </p:sp>
      <p:sp>
        <p:nvSpPr>
          <p:cNvPr id="2" name="TextBox 1"/>
          <p:cNvSpPr txBox="1">
            <a:spLocks noChangeArrowheads="1"/>
          </p:cNvSpPr>
          <p:nvPr/>
        </p:nvSpPr>
        <p:spPr bwMode="auto">
          <a:xfrm>
            <a:off x="381000" y="609600"/>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a:latin typeface="Times New Roman" panose="02020603050405020304" pitchFamily="18" charset="0"/>
                <a:cs typeface="Times New Roman" panose="02020603050405020304" pitchFamily="18" charset="0"/>
              </a:rPr>
              <a:t>Hoạt </a:t>
            </a:r>
            <a:r>
              <a:rPr lang="vi-VN" altLang="en-US" b="1">
                <a:latin typeface="Times New Roman" panose="02020603050405020304" pitchFamily="18" charset="0"/>
                <a:cs typeface="Times New Roman" panose="02020603050405020304" pitchFamily="18" charset="0"/>
              </a:rPr>
              <a:t>động</a:t>
            </a:r>
            <a:r>
              <a:rPr lang="en-US" altLang="en-US" b="1">
                <a:latin typeface="Times New Roman" panose="02020603050405020304" pitchFamily="18" charset="0"/>
                <a:cs typeface="Times New Roman" panose="02020603050405020304" pitchFamily="18" charset="0"/>
              </a:rPr>
              <a:t> 1: </a:t>
            </a:r>
            <a:r>
              <a:rPr lang="en-US" altLang="en-US">
                <a:latin typeface="Times New Roman" panose="02020603050405020304" pitchFamily="18" charset="0"/>
                <a:cs typeface="Times New Roman" panose="02020603050405020304" pitchFamily="18" charset="0"/>
              </a:rPr>
              <a:t>Kể chuyện “ Buổi học </a:t>
            </a:r>
            <a:r>
              <a:rPr lang="vi-VN" altLang="en-US">
                <a:latin typeface="Times New Roman" panose="02020603050405020304" pitchFamily="18" charset="0"/>
                <a:cs typeface="Times New Roman" panose="02020603050405020304" pitchFamily="18" charset="0"/>
              </a:rPr>
              <a:t>đầu</a:t>
            </a:r>
            <a:r>
              <a:rPr lang="en-US" altLang="en-US">
                <a:latin typeface="Times New Roman" panose="02020603050405020304" pitchFamily="18" charset="0"/>
                <a:cs typeface="Times New Roman" panose="02020603050405020304" pitchFamily="18" charset="0"/>
              </a:rPr>
              <a:t> tiên”</a:t>
            </a:r>
          </a:p>
        </p:txBody>
      </p:sp>
      <p:pic>
        <p:nvPicPr>
          <p:cNvPr id="2560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1.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1609</TotalTime>
  <Words>1704</Words>
  <Application>Microsoft Office PowerPoint</Application>
  <PresentationFormat>On-screen Show (4:3)</PresentationFormat>
  <Paragraphs>176</Paragraphs>
  <Slides>42</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SimSun</vt:lpstr>
      <vt:lpstr>微软雅黑 Light</vt:lpstr>
      <vt:lpstr>.VnAvant</vt:lpstr>
      <vt:lpstr>.VnTime</vt:lpstr>
      <vt:lpstr>Arial</vt:lpstr>
      <vt:lpstr>Calibri</vt:lpstr>
      <vt:lpstr>Impact</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Thảo luận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GIAO THI KIM LOAN</dc:title>
  <dc:creator>TH Do The Chap</dc:creator>
  <cp:lastModifiedBy>DELL</cp:lastModifiedBy>
  <cp:revision>80</cp:revision>
  <cp:lastPrinted>1601-01-01T00:00:00Z</cp:lastPrinted>
  <dcterms:created xsi:type="dcterms:W3CDTF">2010-12-18T12:37:35Z</dcterms:created>
  <dcterms:modified xsi:type="dcterms:W3CDTF">2023-01-14T14:29:51Z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