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95" r:id="rId4"/>
    <p:sldMasterId id="2147483707" r:id="rId5"/>
    <p:sldMasterId id="2147483721" r:id="rId6"/>
    <p:sldMasterId id="2147483723" r:id="rId7"/>
    <p:sldMasterId id="2147483734" r:id="rId8"/>
    <p:sldMasterId id="2147483738" r:id="rId9"/>
    <p:sldMasterId id="2147483750" r:id="rId10"/>
  </p:sldMasterIdLst>
  <p:notesMasterIdLst>
    <p:notesMasterId r:id="rId27"/>
  </p:notesMasterIdLst>
  <p:sldIdLst>
    <p:sldId id="367" r:id="rId11"/>
    <p:sldId id="275" r:id="rId12"/>
    <p:sldId id="267" r:id="rId13"/>
    <p:sldId id="277" r:id="rId14"/>
    <p:sldId id="294" r:id="rId15"/>
    <p:sldId id="313" r:id="rId16"/>
    <p:sldId id="370" r:id="rId17"/>
    <p:sldId id="369" r:id="rId18"/>
    <p:sldId id="371" r:id="rId19"/>
    <p:sldId id="372" r:id="rId20"/>
    <p:sldId id="511" r:id="rId21"/>
    <p:sldId id="289" r:id="rId22"/>
    <p:sldId id="317" r:id="rId23"/>
    <p:sldId id="512" r:id="rId24"/>
    <p:sldId id="258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6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22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8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842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31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6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5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4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3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81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53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980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27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0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BFA77-B4B5-401F-91B9-64E521989BEF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4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7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00F-BADB-4434-81E7-574F5A3D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55257"/>
              </p:ext>
            </p:extLst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447</Words>
  <Application>Microsoft Office PowerPoint</Application>
  <PresentationFormat>Widescreen</PresentationFormat>
  <Paragraphs>52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等线</vt:lpstr>
      <vt:lpstr>等线 Light</vt:lpstr>
      <vt:lpstr>Arial</vt:lpstr>
      <vt:lpstr>Arial Black</vt:lpstr>
      <vt:lpstr>Calibri</vt:lpstr>
      <vt:lpstr>Calibri Light</vt:lpstr>
      <vt:lpstr>Raleway</vt:lpstr>
      <vt:lpstr>方正兰亭粗黑_GBK</vt:lpstr>
      <vt:lpstr>Office 主题</vt:lpstr>
      <vt:lpstr>1_Office 主题</vt:lpstr>
      <vt:lpstr>1_Office Theme</vt:lpstr>
      <vt:lpstr>3_Office 主题​​</vt:lpstr>
      <vt:lpstr>Office Theme</vt:lpstr>
      <vt:lpstr>2_Office Theme</vt:lpstr>
      <vt:lpstr>2_Office 主题</vt:lpstr>
      <vt:lpstr>Office 主题​​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2021-06-19T11:55:59Z</dcterms:created>
  <dcterms:modified xsi:type="dcterms:W3CDTF">2023-01-16T05:35:25Z</dcterms:modified>
</cp:coreProperties>
</file>