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  <p:sldMasterId id="2147483729" r:id="rId5"/>
    <p:sldMasterId id="2147483741" r:id="rId6"/>
    <p:sldMasterId id="2147483753" r:id="rId7"/>
  </p:sldMasterIdLst>
  <p:notesMasterIdLst>
    <p:notesMasterId r:id="rId24"/>
  </p:notesMasterIdLst>
  <p:sldIdLst>
    <p:sldId id="298" r:id="rId8"/>
    <p:sldId id="296" r:id="rId9"/>
    <p:sldId id="299" r:id="rId10"/>
    <p:sldId id="300" r:id="rId11"/>
    <p:sldId id="301" r:id="rId12"/>
    <p:sldId id="302" r:id="rId13"/>
    <p:sldId id="303" r:id="rId14"/>
    <p:sldId id="256" r:id="rId15"/>
    <p:sldId id="2007577121" r:id="rId16"/>
    <p:sldId id="304" r:id="rId17"/>
    <p:sldId id="294" r:id="rId18"/>
    <p:sldId id="284" r:id="rId19"/>
    <p:sldId id="295" r:id="rId20"/>
    <p:sldId id="287" r:id="rId21"/>
    <p:sldId id="293" r:id="rId22"/>
    <p:sldId id="11088411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FF0066"/>
    <a:srgbClr val="F299D1"/>
    <a:srgbClr val="FFF79A"/>
    <a:srgbClr val="FFFBCD"/>
    <a:srgbClr val="FDDEEB"/>
    <a:srgbClr val="FFF789"/>
    <a:srgbClr val="E07235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2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DB49-A481-473C-BE21-F16095D4C9AA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14D0D-385E-4FBA-93CC-278D06F4B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6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60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54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512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73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2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02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1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66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48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07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50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33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62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60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93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584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59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22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104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47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981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09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900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931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49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3684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572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8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6145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14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1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718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889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309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66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260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564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522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875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661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334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804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68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4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366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553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092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22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736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104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227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66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423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4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43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590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486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095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663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930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074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39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668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0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238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3030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93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9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765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2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5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2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7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18" Type="http://schemas.openxmlformats.org/officeDocument/2006/relationships/image" Target="../media/image9.GI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4.GIF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8.png"/><Relationship Id="rId5" Type="http://schemas.openxmlformats.org/officeDocument/2006/relationships/slide" Target="slide5.xml"/><Relationship Id="rId15" Type="http://schemas.microsoft.com/office/2007/relationships/hdphoto" Target="../media/hdphoto1.wdp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slide" Target="slide7.xml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6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6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031594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HS nhận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biết thừa số, tích trong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tính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tích khi biết thừa 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498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749721" y="2191642"/>
            <a:ext cx="4203395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KHÁM PHÁ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08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261C-C6C1-4220-BD06-1C4A5A07B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51" y="1455669"/>
            <a:ext cx="5364885" cy="4800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3AA5C1-C3F9-4A2D-A8B4-0B474B756413}"/>
              </a:ext>
            </a:extLst>
          </p:cNvPr>
          <p:cNvGrpSpPr/>
          <p:nvPr/>
        </p:nvGrpSpPr>
        <p:grpSpPr>
          <a:xfrm>
            <a:off x="6109666" y="294495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8AB4C-ACA9-4D61-8A25-93726888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6455E5-7ECA-4D54-9A80-C350A628F71A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Có tất cả </a:t>
              </a:r>
            </a:p>
            <a:p>
              <a:pPr algn="ctr"/>
              <a:r>
                <a:rPr lang="vi-VN" sz="2800" i="1" dirty="0"/>
                <a:t>bao nhiêu con cá?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DCEB0CA-5CAC-48E0-9056-08CE950C444E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DE63A1-9CF1-4D36-8BCD-7122625B5AA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2C874F-CC82-49E0-A4E2-DF9A3B5DA7F3}"/>
              </a:ext>
            </a:extLst>
          </p:cNvPr>
          <p:cNvSpPr txBox="1"/>
          <p:nvPr/>
        </p:nvSpPr>
        <p:spPr>
          <a:xfrm>
            <a:off x="2186612" y="297127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D7D1A-CA2A-4D59-AE5E-E645F8422B38}"/>
              </a:ext>
            </a:extLst>
          </p:cNvPr>
          <p:cNvSpPr txBox="1"/>
          <p:nvPr/>
        </p:nvSpPr>
        <p:spPr>
          <a:xfrm>
            <a:off x="4471425" y="29712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299A72-9CBC-4F10-AA61-B9FA24991E63}"/>
              </a:ext>
            </a:extLst>
          </p:cNvPr>
          <p:cNvSpPr txBox="1"/>
          <p:nvPr/>
        </p:nvSpPr>
        <p:spPr>
          <a:xfrm>
            <a:off x="3193747" y="434950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A1BF30-5710-4DA3-A8B9-8B1B3CAE292A}"/>
              </a:ext>
            </a:extLst>
          </p:cNvPr>
          <p:cNvSpPr txBox="1"/>
          <p:nvPr/>
        </p:nvSpPr>
        <p:spPr>
          <a:xfrm>
            <a:off x="2139494" y="58734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755E20-B4E6-4FF7-A6F5-CEBBAFC37B14}"/>
              </a:ext>
            </a:extLst>
          </p:cNvPr>
          <p:cNvSpPr txBox="1"/>
          <p:nvPr/>
        </p:nvSpPr>
        <p:spPr>
          <a:xfrm>
            <a:off x="4471425" y="587343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9CCCC13-129D-4D6C-AFD8-7D3494AE6A58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EC5F4-7E6C-49AE-AEEB-B22F63A665DD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E6A297-4D48-4950-A492-C613F8395B18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</a:rPr>
              <a:t>Tích</a:t>
            </a:r>
            <a:endParaRPr lang="vi-VN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/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/>
                  <a:t> 5 cũng gọi là tích.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436881" y="2191642"/>
            <a:ext cx="4829079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HOẠT ĐỘNG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10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968" t="-7692" r="-30193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322" t="-7692" r="-20096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1290" t="-7692" r="-101613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7692" r="-1286" b="-3263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872263" y="3034547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784197" y="308654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696131" y="3058556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5843F87D-4C25-4550-929F-932E2DC57EE5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85C150-977A-4AA5-A22B-6A2262ACC9E9}"/>
              </a:ext>
            </a:extLst>
          </p:cNvPr>
          <p:cNvGrpSpPr/>
          <p:nvPr/>
        </p:nvGrpSpPr>
        <p:grpSpPr>
          <a:xfrm>
            <a:off x="3704282" y="804765"/>
            <a:ext cx="1116312" cy="461666"/>
            <a:chOff x="1870518" y="1440653"/>
            <a:chExt cx="1116312" cy="4616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18FEA4-2599-47A9-A6F0-748E6B03344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303A5151-652D-4F1D-AE32-7E0F80D257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A1E17-0872-4815-B397-BCB58AEBBB9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38F0F2-CF86-4CF5-AF1E-A71572BF2F8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888B9D-A61F-4790-85F8-2E79CAF36C9A}"/>
              </a:ext>
            </a:extLst>
          </p:cNvPr>
          <p:cNvSpPr txBox="1"/>
          <p:nvPr/>
        </p:nvSpPr>
        <p:spPr>
          <a:xfrm>
            <a:off x="1007898" y="1386585"/>
            <a:ext cx="776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Trong mỗi nhóm hình có tất cả bao nhiêu chấm tròn?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D2ED27B-487C-4BCA-B552-F825FAB7A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6"/>
                <a:stretch>
                  <a:fillRect l="-4638" t="-9333" r="-3768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600C2D2-256D-4686-9F8B-157F938796B9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CAF013C-9CF4-4C71-A1C4-9A374E771281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6875AA4-4DDC-418D-A005-D3939BD664E5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3ADE782-58A1-4A1F-A5EF-E14FB0DC300A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FDC1B4C-5843-4E34-BA53-1304924F7635}"/>
              </a:ext>
            </a:extLst>
          </p:cNvPr>
          <p:cNvGrpSpPr/>
          <p:nvPr/>
        </p:nvGrpSpPr>
        <p:grpSpPr>
          <a:xfrm>
            <a:off x="7869272" y="3362777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2B1CBF4-138D-4F20-8621-B407184D11CD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C2851F1-C66F-4AF5-9C44-14117DF3E942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72C8416-1D73-4095-9423-3DB3F9D25255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895397F-51B1-440F-899F-EEBC60AE52E2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BA4F46-7C69-4083-89C4-2923F7D70E07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4E4DFA8-985E-4DFF-8198-FDC551BA48FE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65E574-F2FF-461C-8CC4-52FF32DD273C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545C92-B464-4D4A-9B8D-CEE5E152278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9F49F8B-E406-421B-A696-A38F2FC3DB2A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410FA6C-5E42-4652-BD5C-8E5EC771386A}"/>
              </a:ext>
            </a:extLst>
          </p:cNvPr>
          <p:cNvSpPr txBox="1"/>
          <p:nvPr/>
        </p:nvSpPr>
        <p:spPr>
          <a:xfrm>
            <a:off x="1007898" y="40644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</a:t>
            </a:r>
          </a:p>
        </p:txBody>
      </p:sp>
      <p:graphicFrame>
        <p:nvGraphicFramePr>
          <p:cNvPr id="93" name="Table 6">
            <a:extLst>
              <a:ext uri="{FF2B5EF4-FFF2-40B4-BE49-F238E27FC236}">
                <a16:creationId xmlns:a16="http://schemas.microsoft.com/office/drawing/2014/main" id="{90EED238-A815-4734-9311-9916A046C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590099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02E6BE56-9365-4651-A8F8-CCE2E9694C19}"/>
              </a:ext>
            </a:extLst>
          </p:cNvPr>
          <p:cNvSpPr txBox="1"/>
          <p:nvPr/>
        </p:nvSpPr>
        <p:spPr>
          <a:xfrm>
            <a:off x="6527258" y="46769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9ED8759-D818-4BA3-B757-E5E94BA44238}"/>
              </a:ext>
            </a:extLst>
          </p:cNvPr>
          <p:cNvSpPr txBox="1"/>
          <p:nvPr/>
        </p:nvSpPr>
        <p:spPr>
          <a:xfrm>
            <a:off x="6527258" y="513425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A2CC1D-1ACD-4648-BE3F-E7AC74981D94}"/>
              </a:ext>
            </a:extLst>
          </p:cNvPr>
          <p:cNvSpPr txBox="1"/>
          <p:nvPr/>
        </p:nvSpPr>
        <p:spPr>
          <a:xfrm>
            <a:off x="6441497" y="5591569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FF488FD-2D0D-4B9E-BE72-54E5D49A5B42}"/>
              </a:ext>
            </a:extLst>
          </p:cNvPr>
          <p:cNvSpPr txBox="1"/>
          <p:nvPr/>
        </p:nvSpPr>
        <p:spPr>
          <a:xfrm>
            <a:off x="8496750" y="467376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CE6BF8-5784-445C-A945-5056A45B466C}"/>
              </a:ext>
            </a:extLst>
          </p:cNvPr>
          <p:cNvSpPr txBox="1"/>
          <p:nvPr/>
        </p:nvSpPr>
        <p:spPr>
          <a:xfrm>
            <a:off x="8496750" y="513107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32E3B1B-9E61-4F5A-8125-4419B522A8C1}"/>
              </a:ext>
            </a:extLst>
          </p:cNvPr>
          <p:cNvSpPr txBox="1"/>
          <p:nvPr/>
        </p:nvSpPr>
        <p:spPr>
          <a:xfrm>
            <a:off x="8410989" y="5588394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937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/>
      <p:bldP spid="60" grpId="0"/>
      <p:bldP spid="73" grpId="0" animBg="1"/>
      <p:bldP spid="74" grpId="0" animBg="1"/>
      <p:bldP spid="75" grpId="0" animBg="1"/>
      <p:bldP spid="76" grpId="0" animBg="1"/>
      <p:bldP spid="77" grpId="0" animBg="1"/>
      <p:bldP spid="91" grpId="0" animBg="1"/>
      <p:bldP spid="92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4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5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162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3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+ 6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=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1471" y="764249"/>
            <a:ext cx="9644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3+3+3+3+3+3</a:t>
            </a:r>
          </a:p>
        </p:txBody>
      </p:sp>
    </p:spTree>
    <p:extLst>
      <p:ext uri="{BB962C8B-B14F-4D97-AF65-F5344CB8AC3E}">
        <p14:creationId xmlns:p14="http://schemas.microsoft.com/office/powerpoint/2010/main" val="2431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3917" y="1000664"/>
            <a:ext cx="5857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+ 5 + 5 + 5</a:t>
            </a:r>
          </a:p>
        </p:txBody>
      </p:sp>
    </p:spTree>
    <p:extLst>
      <p:ext uri="{BB962C8B-B14F-4D97-AF65-F5344CB8AC3E}">
        <p14:creationId xmlns:p14="http://schemas.microsoft.com/office/powerpoint/2010/main" val="15807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8469" y="1069049"/>
            <a:ext cx="9859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tổng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hạng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:                    2 x 4</a:t>
            </a:r>
          </a:p>
        </p:txBody>
      </p:sp>
    </p:spTree>
    <p:extLst>
      <p:ext uri="{BB962C8B-B14F-4D97-AF65-F5344CB8AC3E}">
        <p14:creationId xmlns:p14="http://schemas.microsoft.com/office/powerpoint/2010/main" val="20495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57477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2112" y="206880"/>
              <a:ext cx="2117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33681" y="2045868"/>
            <a:ext cx="745909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38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THỪA SỐ - TÍCH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261" y="1035229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hai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1</a:t>
            </a:r>
            <a:r>
              <a:rPr lang="en-US" sz="3047" b="1" dirty="0">
                <a:latin typeface="HP001 4 hàng" pitchFamily="34" charset="0"/>
              </a:rPr>
              <a:t>6  </a:t>
            </a:r>
            <a:r>
              <a:rPr lang="en-US" sz="3047" b="1" dirty="0" err="1">
                <a:latin typeface="HP001 4 hàng" pitchFamily="34" charset="0"/>
              </a:rPr>
              <a:t>tháng</a:t>
            </a:r>
            <a:r>
              <a:rPr lang="en-US" sz="3047" b="1" dirty="0">
                <a:latin typeface="HP001 4 hàng" pitchFamily="34" charset="0"/>
              </a:rPr>
              <a:t>  </a:t>
            </a:r>
            <a:r>
              <a:rPr lang="vi-VN" sz="3047" b="1" dirty="0">
                <a:latin typeface="HP001 4 hàng" pitchFamily="34" charset="0"/>
              </a:rPr>
              <a:t>1</a:t>
            </a:r>
            <a:r>
              <a:rPr lang="en-US" sz="3047" b="1" dirty="0">
                <a:latin typeface="HP001 4 hàng" pitchFamily="34" charset="0"/>
              </a:rPr>
              <a:t>  </a:t>
            </a:r>
            <a:r>
              <a:rPr lang="en-US" sz="3047" b="1" dirty="0" err="1">
                <a:latin typeface="HP001 4 hàng" pitchFamily="34" charset="0"/>
              </a:rPr>
              <a:t>năm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</a:t>
            </a:r>
            <a:r>
              <a:rPr lang="en-US" sz="3047" b="1">
                <a:latin typeface="HP001 4 hàng" pitchFamily="34" charset="0"/>
              </a:rPr>
              <a:t>3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34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Toán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8026" y="2228057"/>
            <a:ext cx="92545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3047" b="1" dirty="0">
                <a:latin typeface="HP001 4 hàng" pitchFamily="34" charset="0"/>
                <a:cs typeface="Times New Roman" pitchFamily="18" charset="0"/>
              </a:rPr>
              <a:t>Bài 38: Thừa số, Tích (Tiết 1 -Trang 7)</a:t>
            </a:r>
            <a:endParaRPr lang="en-US" sz="3047" dirty="0"/>
          </a:p>
        </p:txBody>
      </p:sp>
    </p:spTree>
    <p:extLst>
      <p:ext uri="{BB962C8B-B14F-4D97-AF65-F5344CB8AC3E}">
        <p14:creationId xmlns:p14="http://schemas.microsoft.com/office/powerpoint/2010/main" val="2509390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505</Words>
  <Application>Microsoft Office PowerPoint</Application>
  <PresentationFormat>Widescreen</PresentationFormat>
  <Paragraphs>186</Paragraphs>
  <Slides>16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.VnBlack</vt:lpstr>
      <vt:lpstr>Arial</vt:lpstr>
      <vt:lpstr>Calibri</vt:lpstr>
      <vt:lpstr>Calibri Light</vt:lpstr>
      <vt:lpstr>Cambria Math</vt:lpstr>
      <vt:lpstr>HP001 4 hàng</vt:lpstr>
      <vt:lpstr>iCiel Cadena</vt:lpstr>
      <vt:lpstr>Times New Roman</vt:lpstr>
      <vt:lpstr>UTM Cookies</vt:lpstr>
      <vt:lpstr>Wingdings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157</cp:revision>
  <dcterms:created xsi:type="dcterms:W3CDTF">2021-06-02T01:34:28Z</dcterms:created>
  <dcterms:modified xsi:type="dcterms:W3CDTF">2023-01-16T01:27:37Z</dcterms:modified>
</cp:coreProperties>
</file>