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79" r:id="rId2"/>
    <p:sldId id="256" r:id="rId3"/>
    <p:sldId id="258" r:id="rId4"/>
    <p:sldId id="276" r:id="rId5"/>
    <p:sldId id="263" r:id="rId6"/>
    <p:sldId id="278" r:id="rId7"/>
    <p:sldId id="272" r:id="rId8"/>
    <p:sldId id="259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BC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53" autoAdjust="0"/>
    <p:restoredTop sz="94364" autoAdjust="0"/>
  </p:normalViewPr>
  <p:slideViewPr>
    <p:cSldViewPr snapToGrid="0">
      <p:cViewPr varScale="1">
        <p:scale>
          <a:sx n="34" d="100"/>
          <a:sy n="34" d="100"/>
        </p:scale>
        <p:origin x="133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B88BF6-9CAB-49BC-BFE5-5C570BE1611C}" type="datetimeFigureOut">
              <a:rPr lang="zh-CN" altLang="en-US" smtClean="0"/>
              <a:t>2022/12/21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1F65FA-429F-4373-9479-4C6A1C9316A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9414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F65FA-429F-4373-9479-4C6A1C9316A2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9514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5349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508000" y="4853412"/>
            <a:ext cx="112776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62AC-A369-4D70-88AD-1C73A87EEAD0}" type="datetimeFigureOut">
              <a:rPr lang="zh-CN" altLang="en-US" smtClean="0"/>
              <a:t>2022/12/21</a:t>
            </a:fld>
            <a:endParaRPr lang="zh-CN" alt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929447A0-8F3A-4CEC-AF03-0972B3128EE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62AC-A369-4D70-88AD-1C73A87EEAD0}" type="datetimeFigureOut">
              <a:rPr lang="zh-CN" altLang="en-US" smtClean="0"/>
              <a:t>2022/12/21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447A0-8F3A-4CEC-AF03-0972B3128EE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549277"/>
            <a:ext cx="2438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49277"/>
            <a:ext cx="83312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62AC-A369-4D70-88AD-1C73A87EEAD0}" type="datetimeFigureOut">
              <a:rPr lang="zh-CN" altLang="en-US" smtClean="0"/>
              <a:t>2022/12/21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447A0-8F3A-4CEC-AF03-0972B3128EE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62AC-A369-4D70-88AD-1C73A87EEAD0}" type="datetimeFigureOut">
              <a:rPr lang="zh-CN" altLang="en-US" smtClean="0"/>
              <a:t>2022/12/21</a:t>
            </a:fld>
            <a:endParaRPr lang="zh-CN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775200" y="76201"/>
            <a:ext cx="3860800" cy="2889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929447A0-8F3A-4CEC-AF03-0972B3128EE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3444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62AC-A369-4D70-88AD-1C73A87EEAD0}" type="datetimeFigureOut">
              <a:rPr lang="zh-CN" altLang="en-US" smtClean="0"/>
              <a:t>2022/12/21</a:t>
            </a:fld>
            <a:endParaRPr lang="zh-CN" alt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447A0-8F3A-4CEC-AF03-0972B3128EE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40633" y="2947086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62AC-A369-4D70-88AD-1C73A87EEAD0}" type="datetimeFigureOut">
              <a:rPr lang="zh-CN" altLang="en-US" smtClean="0"/>
              <a:t>2022/12/21</a:t>
            </a:fld>
            <a:endParaRPr lang="zh-CN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447A0-8F3A-4CEC-AF03-0972B3128EE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75259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75259" y="1316038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6198307" y="1316038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62AC-A369-4D70-88AD-1C73A87EEAD0}" type="datetimeFigureOut">
              <a:rPr lang="zh-CN" altLang="en-US" smtClean="0"/>
              <a:t>2022/12/21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6888"/>
          </a:xfrm>
        </p:spPr>
        <p:txBody>
          <a:bodyPr/>
          <a:lstStyle/>
          <a:p>
            <a:fld id="{929447A0-8F3A-4CEC-AF03-0972B3128EE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85800" y="60198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62AC-A369-4D70-88AD-1C73A87EEAD0}" type="datetimeFigureOut">
              <a:rPr lang="zh-CN" altLang="en-US" smtClean="0"/>
              <a:t>2022/12/21</a:t>
            </a:fld>
            <a:endParaRPr lang="zh-CN" alt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447A0-8F3A-4CEC-AF03-0972B3128EE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62AC-A369-4D70-88AD-1C73A87EEAD0}" type="datetimeFigureOut">
              <a:rPr lang="zh-CN" altLang="en-US" smtClean="0"/>
              <a:t>2022/12/21</a:t>
            </a:fld>
            <a:endParaRPr lang="zh-CN" alt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447A0-8F3A-4CEC-AF03-0972B3128EE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85800" y="5849118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609601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62AC-A369-4D70-88AD-1C73A87EEAD0}" type="datetimeFigureOut">
              <a:rPr lang="zh-CN" altLang="en-US" smtClean="0"/>
              <a:t>2022/12/21</a:t>
            </a:fld>
            <a:endParaRPr lang="zh-CN" alt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447A0-8F3A-4CEC-AF03-0972B3128EE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62AC-A369-4D70-88AD-1C73A87EEAD0}" type="datetimeFigureOut">
              <a:rPr lang="zh-CN" altLang="en-US" smtClean="0"/>
              <a:t>2022/12/21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447A0-8F3A-4CEC-AF03-0972B3128EE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06400" y="1554163"/>
            <a:ext cx="11582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C6662AC-A369-4D70-88AD-1C73A87EEAD0}" type="datetimeFigureOut">
              <a:rPr lang="zh-CN" altLang="en-US" smtClean="0"/>
              <a:t>2022/12/21</a:t>
            </a:fld>
            <a:endParaRPr lang="zh-CN" alt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29447A0-8F3A-4CEC-AF03-0972B3128EE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0"/>
            <a:ext cx="10515600" cy="3800841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TRƯỜNG TIỂU HỌC SÀI ĐỒNG</a:t>
            </a: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MÔN: ĐẠO ĐỨC- LỚP 3</a:t>
            </a: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6 : TÍCH CỰC HOÀN THÀNH NHIỆM VỤ (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4221" y="3587261"/>
            <a:ext cx="8399585" cy="70338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Huê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1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>
            <a:extLst>
              <a:ext uri="{FF2B5EF4-FFF2-40B4-BE49-F238E27FC236}">
                <a16:creationId xmlns:a16="http://schemas.microsoft.com/office/drawing/2014/main" id="{5BB64585-B727-401C-A96D-E9225F9169AE}"/>
              </a:ext>
            </a:extLst>
          </p:cNvPr>
          <p:cNvGrpSpPr/>
          <p:nvPr/>
        </p:nvGrpSpPr>
        <p:grpSpPr>
          <a:xfrm>
            <a:off x="1913354" y="370560"/>
            <a:ext cx="8609130" cy="1384878"/>
            <a:chOff x="197963" y="5473122"/>
            <a:chExt cx="8609130" cy="1384878"/>
          </a:xfrm>
        </p:grpSpPr>
        <p:pic>
          <p:nvPicPr>
            <p:cNvPr id="12" name="图片 11">
              <a:extLst>
                <a:ext uri="{FF2B5EF4-FFF2-40B4-BE49-F238E27FC236}">
                  <a16:creationId xmlns:a16="http://schemas.microsoft.com/office/drawing/2014/main" id="{927250DE-E8BE-4263-84E0-EA6391F7703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358679" y="5473124"/>
              <a:ext cx="2160716" cy="1384875"/>
            </a:xfrm>
            <a:prstGeom prst="rect">
              <a:avLst/>
            </a:prstGeom>
          </p:spPr>
        </p:pic>
        <p:pic>
          <p:nvPicPr>
            <p:cNvPr id="13" name="图片 12">
              <a:extLst>
                <a:ext uri="{FF2B5EF4-FFF2-40B4-BE49-F238E27FC236}">
                  <a16:creationId xmlns:a16="http://schemas.microsoft.com/office/drawing/2014/main" id="{1F5C5E6A-7D0F-4AA7-ADE3-C2E1477772C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7963" y="5473125"/>
              <a:ext cx="2160716" cy="1384875"/>
            </a:xfrm>
            <a:prstGeom prst="rect">
              <a:avLst/>
            </a:prstGeom>
          </p:spPr>
        </p:pic>
        <p:pic>
          <p:nvPicPr>
            <p:cNvPr id="14" name="图片 13">
              <a:extLst>
                <a:ext uri="{FF2B5EF4-FFF2-40B4-BE49-F238E27FC236}">
                  <a16:creationId xmlns:a16="http://schemas.microsoft.com/office/drawing/2014/main" id="{867629B2-4CA4-4E96-A533-2AE2D948781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646377" y="5473122"/>
              <a:ext cx="2160716" cy="1384875"/>
            </a:xfrm>
            <a:prstGeom prst="rect">
              <a:avLst/>
            </a:prstGeom>
          </p:spPr>
        </p:pic>
        <p:pic>
          <p:nvPicPr>
            <p:cNvPr id="15" name="图片 14">
              <a:extLst>
                <a:ext uri="{FF2B5EF4-FFF2-40B4-BE49-F238E27FC236}">
                  <a16:creationId xmlns:a16="http://schemas.microsoft.com/office/drawing/2014/main" id="{EB2C8BCB-FB27-48CE-9B3D-4394F4C6EE1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485661" y="5473123"/>
              <a:ext cx="2160716" cy="1384875"/>
            </a:xfrm>
            <a:prstGeom prst="rect">
              <a:avLst/>
            </a:prstGeom>
          </p:spPr>
        </p:pic>
      </p:grpSp>
      <p:sp>
        <p:nvSpPr>
          <p:cNvPr id="9" name="矩形 8">
            <a:extLst>
              <a:ext uri="{FF2B5EF4-FFF2-40B4-BE49-F238E27FC236}">
                <a16:creationId xmlns:a16="http://schemas.microsoft.com/office/drawing/2014/main" id="{BBAEBFEA-D1C3-4A78-9225-98B1F2BF5E2A}"/>
              </a:ext>
            </a:extLst>
          </p:cNvPr>
          <p:cNvSpPr/>
          <p:nvPr/>
        </p:nvSpPr>
        <p:spPr>
          <a:xfrm>
            <a:off x="0" y="4540580"/>
            <a:ext cx="11310425" cy="349647"/>
          </a:xfrm>
          <a:prstGeom prst="rect">
            <a:avLst/>
          </a:prstGeom>
          <a:solidFill>
            <a:srgbClr val="94BC7F"/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</a:t>
            </a:r>
            <a:endParaRPr lang="zh-CN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B8AA3D69-97A1-4ABC-A929-FA638C401DA9}"/>
              </a:ext>
            </a:extLst>
          </p:cNvPr>
          <p:cNvSpPr/>
          <p:nvPr/>
        </p:nvSpPr>
        <p:spPr>
          <a:xfrm>
            <a:off x="382598" y="1755435"/>
            <a:ext cx="11310425" cy="27150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sz="4400" b="1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r>
              <a:rPr lang="en-US" altLang="zh-CN" sz="48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zh-CN" sz="4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6: </a:t>
            </a:r>
            <a:r>
              <a:rPr lang="en-US" altLang="zh-CN" sz="48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zh-CN" sz="4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48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altLang="zh-CN" sz="4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48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zh-CN" sz="4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48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zh-CN" sz="4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48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altLang="zh-CN" sz="4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48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endParaRPr lang="en-US" altLang="zh-CN" sz="4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sz="4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TIẾT 1) </a:t>
            </a:r>
            <a:endParaRPr lang="zh-CN" altLang="en-US" sz="4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4D65E8E-1423-4C00-9FAB-53D9CA4185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60452" y="3369943"/>
            <a:ext cx="3924064" cy="3488057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3DDA3321-F698-41BE-A588-C69953692E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277085" y="-263015"/>
            <a:ext cx="2868693" cy="2959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959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菱形 3">
            <a:extLst>
              <a:ext uri="{FF2B5EF4-FFF2-40B4-BE49-F238E27FC236}">
                <a16:creationId xmlns:a16="http://schemas.microsoft.com/office/drawing/2014/main" id="{6D5E3183-CC5F-40EF-A4D9-823675D3BCA0}"/>
              </a:ext>
            </a:extLst>
          </p:cNvPr>
          <p:cNvSpPr/>
          <p:nvPr/>
        </p:nvSpPr>
        <p:spPr>
          <a:xfrm>
            <a:off x="1758048" y="3767286"/>
            <a:ext cx="742121" cy="742121"/>
          </a:xfrm>
          <a:prstGeom prst="diamond">
            <a:avLst/>
          </a:prstGeom>
          <a:solidFill>
            <a:srgbClr val="94B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>
                <a:solidFill>
                  <a:schemeClr val="tx1"/>
                </a:solidFill>
                <a:latin typeface="+mj-lt"/>
                <a:ea typeface="全字库正楷体" panose="02010604000101010101" pitchFamily="2" charset="-122"/>
                <a:cs typeface="全字库正楷体" panose="02010604000101010101" pitchFamily="2" charset="-122"/>
              </a:rPr>
              <a:t> </a:t>
            </a:r>
            <a:endParaRPr lang="zh-CN" altLang="en-US" dirty="0">
              <a:solidFill>
                <a:schemeClr val="tx1"/>
              </a:solidFill>
              <a:latin typeface="+mj-lt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A1740AC4-8E0F-4233-A55B-FC5B5169B950}"/>
              </a:ext>
            </a:extLst>
          </p:cNvPr>
          <p:cNvSpPr txBox="1"/>
          <p:nvPr/>
        </p:nvSpPr>
        <p:spPr>
          <a:xfrm>
            <a:off x="1844186" y="3938289"/>
            <a:ext cx="5698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>
                <a:solidFill>
                  <a:schemeClr val="bg1"/>
                </a:solidFill>
                <a:latin typeface="+mj-lt"/>
                <a:ea typeface="全字库正楷体" panose="02010604000101010101" pitchFamily="2" charset="-122"/>
                <a:cs typeface="全字库正楷体" panose="02010604000101010101" pitchFamily="2" charset="-122"/>
              </a:rPr>
              <a:t>01 </a:t>
            </a:r>
            <a:endParaRPr lang="zh-CN" altLang="en-US" sz="2000" b="1" dirty="0">
              <a:solidFill>
                <a:schemeClr val="bg1"/>
              </a:solidFill>
              <a:latin typeface="+mj-lt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5046814" y="3767286"/>
            <a:ext cx="742121" cy="742121"/>
            <a:chOff x="4530616" y="3767286"/>
            <a:chExt cx="742121" cy="742121"/>
          </a:xfrm>
        </p:grpSpPr>
        <p:sp>
          <p:nvSpPr>
            <p:cNvPr id="5" name="菱形 4">
              <a:extLst>
                <a:ext uri="{FF2B5EF4-FFF2-40B4-BE49-F238E27FC236}">
                  <a16:creationId xmlns:a16="http://schemas.microsoft.com/office/drawing/2014/main" id="{C554B42F-468D-496F-9C13-4DDA6A4F33A3}"/>
                </a:ext>
              </a:extLst>
            </p:cNvPr>
            <p:cNvSpPr/>
            <p:nvPr/>
          </p:nvSpPr>
          <p:spPr>
            <a:xfrm>
              <a:off x="4530616" y="3767286"/>
              <a:ext cx="742121" cy="742121"/>
            </a:xfrm>
            <a:prstGeom prst="diamond">
              <a:avLst/>
            </a:prstGeom>
            <a:solidFill>
              <a:srgbClr val="94BC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>
                  <a:solidFill>
                    <a:schemeClr val="tx1"/>
                  </a:solidFill>
                  <a:latin typeface="+mj-lt"/>
                  <a:ea typeface="全字库正楷体" panose="02010604000101010101" pitchFamily="2" charset="-122"/>
                  <a:cs typeface="全字库正楷体" panose="02010604000101010101" pitchFamily="2" charset="-122"/>
                </a:rPr>
                <a:t> </a:t>
              </a:r>
              <a:endParaRPr lang="zh-CN" altLang="en-US">
                <a:solidFill>
                  <a:schemeClr val="tx1"/>
                </a:solidFill>
                <a:latin typeface="+mj-lt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EAA9D7FB-1274-4C2C-B6B6-8832AC102C11}"/>
                </a:ext>
              </a:extLst>
            </p:cNvPr>
            <p:cNvSpPr txBox="1"/>
            <p:nvPr/>
          </p:nvSpPr>
          <p:spPr>
            <a:xfrm>
              <a:off x="4610128" y="3938289"/>
              <a:ext cx="5698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b="1" dirty="0">
                  <a:solidFill>
                    <a:schemeClr val="bg1"/>
                  </a:solidFill>
                  <a:latin typeface="+mj-lt"/>
                  <a:ea typeface="全字库正楷体" panose="02010604000101010101" pitchFamily="2" charset="-122"/>
                  <a:cs typeface="全字库正楷体" panose="02010604000101010101" pitchFamily="2" charset="-122"/>
                </a:rPr>
                <a:t>02</a:t>
              </a:r>
              <a:endParaRPr lang="zh-CN" altLang="en-US" sz="2000" b="1" dirty="0">
                <a:solidFill>
                  <a:schemeClr val="bg1"/>
                </a:solidFill>
                <a:latin typeface="+mj-lt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8586178" y="3745549"/>
            <a:ext cx="742121" cy="742121"/>
            <a:chOff x="7303185" y="3767285"/>
            <a:chExt cx="742121" cy="742121"/>
          </a:xfrm>
        </p:grpSpPr>
        <p:sp>
          <p:nvSpPr>
            <p:cNvPr id="6" name="菱形 5">
              <a:extLst>
                <a:ext uri="{FF2B5EF4-FFF2-40B4-BE49-F238E27FC236}">
                  <a16:creationId xmlns:a16="http://schemas.microsoft.com/office/drawing/2014/main" id="{693E0849-77F1-41AB-9DD3-171652E90A83}"/>
                </a:ext>
              </a:extLst>
            </p:cNvPr>
            <p:cNvSpPr/>
            <p:nvPr/>
          </p:nvSpPr>
          <p:spPr>
            <a:xfrm>
              <a:off x="7303185" y="3767285"/>
              <a:ext cx="742121" cy="742121"/>
            </a:xfrm>
            <a:prstGeom prst="diamond">
              <a:avLst/>
            </a:prstGeom>
            <a:solidFill>
              <a:srgbClr val="94BC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>
                  <a:solidFill>
                    <a:schemeClr val="tx1"/>
                  </a:solidFill>
                  <a:latin typeface="+mj-lt"/>
                  <a:ea typeface="全字库正楷体" panose="02010604000101010101" pitchFamily="2" charset="-122"/>
                  <a:cs typeface="全字库正楷体" panose="02010604000101010101" pitchFamily="2" charset="-122"/>
                </a:rPr>
                <a:t> </a:t>
              </a:r>
              <a:endParaRPr lang="zh-CN" altLang="en-US" dirty="0">
                <a:solidFill>
                  <a:schemeClr val="tx1"/>
                </a:solidFill>
                <a:latin typeface="+mj-lt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38961456-D19E-4505-A5D1-DE465DA0AE27}"/>
                </a:ext>
              </a:extLst>
            </p:cNvPr>
            <p:cNvSpPr txBox="1"/>
            <p:nvPr/>
          </p:nvSpPr>
          <p:spPr>
            <a:xfrm>
              <a:off x="7395951" y="3962249"/>
              <a:ext cx="5698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b="1" dirty="0">
                  <a:solidFill>
                    <a:schemeClr val="bg1"/>
                  </a:solidFill>
                  <a:latin typeface="+mj-lt"/>
                  <a:ea typeface="全字库正楷体" panose="02010604000101010101" pitchFamily="2" charset="-122"/>
                  <a:cs typeface="全字库正楷体" panose="02010604000101010101" pitchFamily="2" charset="-122"/>
                </a:rPr>
                <a:t>03</a:t>
              </a:r>
              <a:endParaRPr lang="zh-CN" altLang="en-US" sz="2000" b="1" dirty="0">
                <a:solidFill>
                  <a:schemeClr val="bg1"/>
                </a:solidFill>
                <a:latin typeface="+mj-lt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</p:grpSp>
      <p:pic>
        <p:nvPicPr>
          <p:cNvPr id="23" name="图片 22">
            <a:extLst>
              <a:ext uri="{FF2B5EF4-FFF2-40B4-BE49-F238E27FC236}">
                <a16:creationId xmlns:a16="http://schemas.microsoft.com/office/drawing/2014/main" id="{F8E0D049-4C91-4EFD-91C2-65B9CE851B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4298" y="749693"/>
            <a:ext cx="1818536" cy="1717506"/>
          </a:xfrm>
          <a:prstGeom prst="rect">
            <a:avLst/>
          </a:prstGeom>
        </p:spPr>
      </p:pic>
      <p:pic>
        <p:nvPicPr>
          <p:cNvPr id="24" name="图片 23">
            <a:extLst>
              <a:ext uri="{FF2B5EF4-FFF2-40B4-BE49-F238E27FC236}">
                <a16:creationId xmlns:a16="http://schemas.microsoft.com/office/drawing/2014/main" id="{6F02E4B7-4334-4375-96BB-27F7A481F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3144750" y="819916"/>
            <a:ext cx="1744182" cy="1647283"/>
          </a:xfrm>
          <a:prstGeom prst="rect">
            <a:avLst/>
          </a:prstGeom>
        </p:spPr>
      </p:pic>
      <p:grpSp>
        <p:nvGrpSpPr>
          <p:cNvPr id="36" name="组合 35">
            <a:extLst>
              <a:ext uri="{FF2B5EF4-FFF2-40B4-BE49-F238E27FC236}">
                <a16:creationId xmlns:a16="http://schemas.microsoft.com/office/drawing/2014/main" id="{EB2E0C28-67A1-4DCC-AEA7-0D2F498665F1}"/>
              </a:ext>
            </a:extLst>
          </p:cNvPr>
          <p:cNvGrpSpPr/>
          <p:nvPr/>
        </p:nvGrpSpPr>
        <p:grpSpPr>
          <a:xfrm>
            <a:off x="1739877" y="2399103"/>
            <a:ext cx="8426548" cy="804375"/>
            <a:chOff x="0" y="5716103"/>
            <a:chExt cx="11962390" cy="1141897"/>
          </a:xfrm>
        </p:grpSpPr>
        <p:grpSp>
          <p:nvGrpSpPr>
            <p:cNvPr id="26" name="组合 25">
              <a:extLst>
                <a:ext uri="{FF2B5EF4-FFF2-40B4-BE49-F238E27FC236}">
                  <a16:creationId xmlns:a16="http://schemas.microsoft.com/office/drawing/2014/main" id="{D55ADADC-42E6-4FD2-A685-3E21480FE83C}"/>
                </a:ext>
              </a:extLst>
            </p:cNvPr>
            <p:cNvGrpSpPr/>
            <p:nvPr/>
          </p:nvGrpSpPr>
          <p:grpSpPr>
            <a:xfrm>
              <a:off x="0" y="5757791"/>
              <a:ext cx="6839480" cy="1100209"/>
              <a:chOff x="197963" y="5473122"/>
              <a:chExt cx="8609130" cy="1384878"/>
            </a:xfrm>
          </p:grpSpPr>
          <p:pic>
            <p:nvPicPr>
              <p:cNvPr id="27" name="图片 26">
                <a:extLst>
                  <a:ext uri="{FF2B5EF4-FFF2-40B4-BE49-F238E27FC236}">
                    <a16:creationId xmlns:a16="http://schemas.microsoft.com/office/drawing/2014/main" id="{8CA471B2-0680-401F-A7E7-B75839EA566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58679" y="5473124"/>
                <a:ext cx="2160716" cy="1384875"/>
              </a:xfrm>
              <a:prstGeom prst="rect">
                <a:avLst/>
              </a:prstGeom>
            </p:spPr>
          </p:pic>
          <p:pic>
            <p:nvPicPr>
              <p:cNvPr id="28" name="图片 27">
                <a:extLst>
                  <a:ext uri="{FF2B5EF4-FFF2-40B4-BE49-F238E27FC236}">
                    <a16:creationId xmlns:a16="http://schemas.microsoft.com/office/drawing/2014/main" id="{C168CD0D-B371-4EDD-A1A3-4AA15216733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7963" y="5473125"/>
                <a:ext cx="2160716" cy="1384875"/>
              </a:xfrm>
              <a:prstGeom prst="rect">
                <a:avLst/>
              </a:prstGeom>
            </p:spPr>
          </p:pic>
          <p:pic>
            <p:nvPicPr>
              <p:cNvPr id="29" name="图片 28">
                <a:extLst>
                  <a:ext uri="{FF2B5EF4-FFF2-40B4-BE49-F238E27FC236}">
                    <a16:creationId xmlns:a16="http://schemas.microsoft.com/office/drawing/2014/main" id="{9D7B5CEB-77EB-4BE0-8D60-07A6FAA6758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646377" y="5473122"/>
                <a:ext cx="2160716" cy="1384875"/>
              </a:xfrm>
              <a:prstGeom prst="rect">
                <a:avLst/>
              </a:prstGeom>
            </p:spPr>
          </p:pic>
          <p:pic>
            <p:nvPicPr>
              <p:cNvPr id="30" name="图片 29">
                <a:extLst>
                  <a:ext uri="{FF2B5EF4-FFF2-40B4-BE49-F238E27FC236}">
                    <a16:creationId xmlns:a16="http://schemas.microsoft.com/office/drawing/2014/main" id="{1C34221A-EE69-4AE7-9189-933EC09E90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85661" y="5473123"/>
                <a:ext cx="2160716" cy="1384875"/>
              </a:xfrm>
              <a:prstGeom prst="rect">
                <a:avLst/>
              </a:prstGeom>
            </p:spPr>
          </p:pic>
        </p:grpSp>
        <p:grpSp>
          <p:nvGrpSpPr>
            <p:cNvPr id="31" name="组合 30">
              <a:extLst>
                <a:ext uri="{FF2B5EF4-FFF2-40B4-BE49-F238E27FC236}">
                  <a16:creationId xmlns:a16="http://schemas.microsoft.com/office/drawing/2014/main" id="{33BA03E8-3F56-4B37-80B2-272CE8011B86}"/>
                </a:ext>
              </a:extLst>
            </p:cNvPr>
            <p:cNvGrpSpPr/>
            <p:nvPr/>
          </p:nvGrpSpPr>
          <p:grpSpPr>
            <a:xfrm>
              <a:off x="6839480" y="5716103"/>
              <a:ext cx="5122910" cy="1100208"/>
              <a:chOff x="197963" y="5473123"/>
              <a:chExt cx="6448414" cy="1384877"/>
            </a:xfrm>
          </p:grpSpPr>
          <p:pic>
            <p:nvPicPr>
              <p:cNvPr id="32" name="图片 31">
                <a:extLst>
                  <a:ext uri="{FF2B5EF4-FFF2-40B4-BE49-F238E27FC236}">
                    <a16:creationId xmlns:a16="http://schemas.microsoft.com/office/drawing/2014/main" id="{08C583DE-FEFD-464F-8392-FCC1F290756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58679" y="5473124"/>
                <a:ext cx="2160716" cy="1384875"/>
              </a:xfrm>
              <a:prstGeom prst="rect">
                <a:avLst/>
              </a:prstGeom>
            </p:spPr>
          </p:pic>
          <p:pic>
            <p:nvPicPr>
              <p:cNvPr id="33" name="图片 32">
                <a:extLst>
                  <a:ext uri="{FF2B5EF4-FFF2-40B4-BE49-F238E27FC236}">
                    <a16:creationId xmlns:a16="http://schemas.microsoft.com/office/drawing/2014/main" id="{FAF35B12-AF80-48C0-B795-455921B45D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7963" y="5473125"/>
                <a:ext cx="2160716" cy="1384875"/>
              </a:xfrm>
              <a:prstGeom prst="rect">
                <a:avLst/>
              </a:prstGeom>
            </p:spPr>
          </p:pic>
          <p:pic>
            <p:nvPicPr>
              <p:cNvPr id="35" name="图片 34">
                <a:extLst>
                  <a:ext uri="{FF2B5EF4-FFF2-40B4-BE49-F238E27FC236}">
                    <a16:creationId xmlns:a16="http://schemas.microsoft.com/office/drawing/2014/main" id="{73F386D5-E279-4C5B-AE28-E8A82A1C6C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85661" y="5473123"/>
                <a:ext cx="2160716" cy="1384875"/>
              </a:xfrm>
              <a:prstGeom prst="rect">
                <a:avLst/>
              </a:prstGeom>
            </p:spPr>
          </p:pic>
        </p:grpSp>
      </p:grpSp>
      <p:sp>
        <p:nvSpPr>
          <p:cNvPr id="2" name="TextBox 1"/>
          <p:cNvSpPr txBox="1"/>
          <p:nvPr/>
        </p:nvSpPr>
        <p:spPr>
          <a:xfrm>
            <a:off x="4618633" y="1316058"/>
            <a:ext cx="2585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KHỞI ĐỘNG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888168" y="4617055"/>
            <a:ext cx="2481878" cy="154992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4BC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4388843" y="4617055"/>
            <a:ext cx="2279737" cy="154992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4BC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7434276" y="4704370"/>
            <a:ext cx="3101762" cy="154992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4BC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139970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E9E43DF0-3130-45CB-9032-65244C91DE1D}"/>
              </a:ext>
            </a:extLst>
          </p:cNvPr>
          <p:cNvSpPr/>
          <p:nvPr/>
        </p:nvSpPr>
        <p:spPr>
          <a:xfrm>
            <a:off x="369740" y="469014"/>
            <a:ext cx="11310425" cy="59179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9234" y="878097"/>
            <a:ext cx="4510967" cy="2293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0707" y="3580380"/>
            <a:ext cx="4092626" cy="2424545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>
          <a:xfrm>
            <a:off x="1440872" y="1371600"/>
            <a:ext cx="2189019" cy="39069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36288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B8653D65-A456-4D2A-BD39-57E939642C67}"/>
              </a:ext>
            </a:extLst>
          </p:cNvPr>
          <p:cNvSpPr/>
          <p:nvPr/>
        </p:nvSpPr>
        <p:spPr>
          <a:xfrm>
            <a:off x="473612" y="565755"/>
            <a:ext cx="11718388" cy="179833"/>
          </a:xfrm>
          <a:prstGeom prst="rect">
            <a:avLst/>
          </a:prstGeom>
          <a:solidFill>
            <a:srgbClr val="94BC7F"/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>
              <a:latin typeface="+mj-lt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0D808BCA-E3B8-49E0-8FE9-EA6BA13367F6}"/>
              </a:ext>
            </a:extLst>
          </p:cNvPr>
          <p:cNvSpPr/>
          <p:nvPr/>
        </p:nvSpPr>
        <p:spPr>
          <a:xfrm>
            <a:off x="637308" y="1263864"/>
            <a:ext cx="11194474" cy="530319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72" tIns="45736" rIns="91472" bIns="45736" rtlCol="0" anchor="ctr"/>
          <a:lstStyle/>
          <a:p>
            <a:pPr algn="ctr"/>
            <a:endParaRPr lang="zh-CN" altLang="en-US" sz="2800" dirty="0">
              <a:latin typeface="Times New Roman" panose="02020603050405020304" pitchFamily="18" charset="0"/>
              <a:ea typeface="汉仪黑荔枝体简" panose="00020600040101010101" pitchFamily="18" charset="-122"/>
              <a:cs typeface="Times New Roman" panose="020206030504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204F0017-87D1-44E5-8AAF-972ED0D804F5}"/>
              </a:ext>
            </a:extLst>
          </p:cNvPr>
          <p:cNvSpPr/>
          <p:nvPr/>
        </p:nvSpPr>
        <p:spPr>
          <a:xfrm>
            <a:off x="3327631" y="423842"/>
            <a:ext cx="4689352" cy="463658"/>
          </a:xfrm>
          <a:prstGeom prst="rect">
            <a:avLst/>
          </a:prstGeom>
          <a:solidFill>
            <a:srgbClr val="94B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72" tIns="45736" rIns="91472" bIns="45736" rtlCol="0" anchor="ctr"/>
          <a:lstStyle/>
          <a:p>
            <a:pPr algn="ctr"/>
            <a:r>
              <a:rPr lang="en-US" altLang="zh-CN" sz="2800" dirty="0" err="1">
                <a:latin typeface="+mj-lt"/>
                <a:ea typeface="汉仪黑荔枝体简" panose="00020600040101010101" pitchFamily="18" charset="-122"/>
              </a:rPr>
              <a:t>Bài</a:t>
            </a:r>
            <a:r>
              <a:rPr lang="en-US" altLang="zh-CN" sz="2800" dirty="0">
                <a:latin typeface="+mj-lt"/>
                <a:ea typeface="汉仪黑荔枝体简" panose="00020600040101010101" pitchFamily="18" charset="-122"/>
              </a:rPr>
              <a:t> 2</a:t>
            </a:r>
            <a:endParaRPr lang="zh-CN" altLang="en-US" sz="2800" dirty="0">
              <a:latin typeface="+mj-lt"/>
              <a:ea typeface="汉仪黑荔枝体简" panose="00020600040101010101" pitchFamily="18" charset="-122"/>
            </a:endParaRP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32716D16-93CD-4E2E-91B8-38E80DDFA1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-110837" y="4853620"/>
            <a:ext cx="2122285" cy="200438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828" y="1639694"/>
            <a:ext cx="3037011" cy="161612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1268" y="2387454"/>
            <a:ext cx="2964537" cy="17005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03635" y="1452657"/>
            <a:ext cx="2278253" cy="199019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89655" y="2403721"/>
            <a:ext cx="2062682" cy="168432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01518" y="4335344"/>
            <a:ext cx="3052225" cy="189642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49665" y="4328843"/>
            <a:ext cx="3186194" cy="191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021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6" presetClass="entr" presetSubtype="37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7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1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8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6" presetClass="entr" presetSubtype="37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7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8" grpId="0" animBg="1"/>
        </p:bldLst>
      </p:timing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7">
            <a:extLst>
              <a:ext uri="{FF2B5EF4-FFF2-40B4-BE49-F238E27FC236}">
                <a16:creationId xmlns:a16="http://schemas.microsoft.com/office/drawing/2014/main" id="{204F0017-87D1-44E5-8AAF-972ED0D804F5}"/>
              </a:ext>
            </a:extLst>
          </p:cNvPr>
          <p:cNvSpPr/>
          <p:nvPr/>
        </p:nvSpPr>
        <p:spPr>
          <a:xfrm>
            <a:off x="3327631" y="423842"/>
            <a:ext cx="4689352" cy="463658"/>
          </a:xfrm>
          <a:prstGeom prst="rect">
            <a:avLst/>
          </a:prstGeom>
          <a:solidFill>
            <a:srgbClr val="94B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72" tIns="45736" rIns="91472" bIns="45736" rtlCol="0" anchor="ctr"/>
          <a:lstStyle/>
          <a:p>
            <a:pPr algn="ctr"/>
            <a:r>
              <a:rPr lang="en-US" altLang="zh-CN" sz="2800" dirty="0" err="1">
                <a:latin typeface="+mj-lt"/>
                <a:ea typeface="汉仪黑荔枝体简" panose="00020600040101010101" pitchFamily="18" charset="-122"/>
              </a:rPr>
              <a:t>Bài</a:t>
            </a:r>
            <a:r>
              <a:rPr lang="en-US" altLang="zh-CN" sz="2800" dirty="0">
                <a:latin typeface="+mj-lt"/>
                <a:ea typeface="汉仪黑荔枝体简" panose="00020600040101010101" pitchFamily="18" charset="-122"/>
              </a:rPr>
              <a:t> 3.</a:t>
            </a:r>
            <a:endParaRPr lang="zh-CN" altLang="en-US" sz="2800" dirty="0">
              <a:latin typeface="+mj-lt"/>
              <a:ea typeface="汉仪黑荔枝体简" panose="00020600040101010101" pitchFamily="18" charset="-122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5997"/>
            <a:ext cx="5576669" cy="230304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3907" y="1275997"/>
            <a:ext cx="5164715" cy="230304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7740" y="3967543"/>
            <a:ext cx="4832696" cy="2362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056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B8653D65-A456-4D2A-BD39-57E939642C67}"/>
              </a:ext>
            </a:extLst>
          </p:cNvPr>
          <p:cNvSpPr/>
          <p:nvPr/>
        </p:nvSpPr>
        <p:spPr>
          <a:xfrm>
            <a:off x="473612" y="565755"/>
            <a:ext cx="11718388" cy="179833"/>
          </a:xfrm>
          <a:prstGeom prst="rect">
            <a:avLst/>
          </a:prstGeom>
          <a:solidFill>
            <a:srgbClr val="94BC7F"/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01F1CCE1-0902-4785-9DDD-7611951CD3D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0811"/>
          <a:stretch/>
        </p:blipFill>
        <p:spPr>
          <a:xfrm>
            <a:off x="197963" y="0"/>
            <a:ext cx="3276542" cy="113150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E511A961-73C9-4831-8553-D20FCBAC7251}"/>
              </a:ext>
            </a:extLst>
          </p:cNvPr>
          <p:cNvSpPr txBox="1"/>
          <p:nvPr/>
        </p:nvSpPr>
        <p:spPr>
          <a:xfrm>
            <a:off x="1669241" y="1635018"/>
            <a:ext cx="12649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>
                <a:solidFill>
                  <a:srgbClr val="94BC7F"/>
                </a:solidFill>
                <a:latin typeface="Arial" pitchFamily="34" charset="0"/>
                <a:ea typeface="汉仪黑荔枝体简" panose="00020600040101010101" pitchFamily="18" charset="-122"/>
                <a:cs typeface="Arial" pitchFamily="34" charset="0"/>
              </a:rPr>
              <a:t>01 </a:t>
            </a:r>
            <a:endParaRPr lang="zh-CN" altLang="en-US" sz="2800" b="1" dirty="0">
              <a:solidFill>
                <a:srgbClr val="94BC7F"/>
              </a:solidFill>
              <a:latin typeface="Arial" pitchFamily="34" charset="0"/>
              <a:ea typeface="汉仪黑荔枝体简" panose="00020600040101010101" pitchFamily="18" charset="-122"/>
              <a:cs typeface="Arial" pitchFamily="34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96BA7514-6FBA-42EC-ACFC-CDFFFA7358D9}"/>
              </a:ext>
            </a:extLst>
          </p:cNvPr>
          <p:cNvSpPr txBox="1"/>
          <p:nvPr/>
        </p:nvSpPr>
        <p:spPr>
          <a:xfrm>
            <a:off x="5606821" y="1697264"/>
            <a:ext cx="14519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>
                <a:solidFill>
                  <a:srgbClr val="94BC7F"/>
                </a:solidFill>
                <a:latin typeface="Arial" pitchFamily="34" charset="0"/>
                <a:ea typeface="汉仪黑荔枝体简" panose="00020600040101010101" pitchFamily="18" charset="-122"/>
                <a:cs typeface="Arial" pitchFamily="34" charset="0"/>
              </a:rPr>
              <a:t>02</a:t>
            </a:r>
            <a:endParaRPr lang="zh-CN" altLang="en-US" sz="2800" b="1" dirty="0">
              <a:solidFill>
                <a:srgbClr val="94BC7F"/>
              </a:solidFill>
              <a:latin typeface="Arial" pitchFamily="34" charset="0"/>
              <a:ea typeface="汉仪黑荔枝体简" panose="00020600040101010101" pitchFamily="18" charset="-122"/>
              <a:cs typeface="Arial" pitchFamily="34" charset="0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7BDB59DA-B142-473E-B86C-DD3861BEE73F}"/>
              </a:ext>
            </a:extLst>
          </p:cNvPr>
          <p:cNvSpPr txBox="1"/>
          <p:nvPr/>
        </p:nvSpPr>
        <p:spPr>
          <a:xfrm>
            <a:off x="9731424" y="1676991"/>
            <a:ext cx="1394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>
                <a:solidFill>
                  <a:srgbClr val="94BC7F"/>
                </a:solidFill>
                <a:latin typeface="Arial" pitchFamily="34" charset="0"/>
                <a:ea typeface="汉仪黑荔枝体简" panose="00020600040101010101" pitchFamily="18" charset="-122"/>
                <a:cs typeface="Arial" pitchFamily="34" charset="0"/>
              </a:rPr>
              <a:t>03</a:t>
            </a:r>
            <a:endParaRPr lang="zh-CN" altLang="en-US" sz="2800" b="1" dirty="0">
              <a:solidFill>
                <a:srgbClr val="94BC7F"/>
              </a:solidFill>
              <a:latin typeface="Arial" pitchFamily="34" charset="0"/>
              <a:ea typeface="汉仪黑荔枝体简" panose="00020600040101010101" pitchFamily="18" charset="-122"/>
              <a:cs typeface="Arial" pitchFamily="34" charset="0"/>
            </a:endParaRP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5A279D8B-DB3E-4D3A-9E90-3E6A0CAB23D4}"/>
              </a:ext>
            </a:extLst>
          </p:cNvPr>
          <p:cNvCxnSpPr/>
          <p:nvPr/>
        </p:nvCxnSpPr>
        <p:spPr>
          <a:xfrm>
            <a:off x="1865615" y="2381874"/>
            <a:ext cx="87219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A1BB0CB2-E6CC-409E-A2D9-1B79D3CA3417}"/>
              </a:ext>
            </a:extLst>
          </p:cNvPr>
          <p:cNvCxnSpPr/>
          <p:nvPr/>
        </p:nvCxnSpPr>
        <p:spPr>
          <a:xfrm>
            <a:off x="5896707" y="2381874"/>
            <a:ext cx="87219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96414F4B-BD23-40FC-A438-AAC183D87EC0}"/>
              </a:ext>
            </a:extLst>
          </p:cNvPr>
          <p:cNvCxnSpPr/>
          <p:nvPr/>
        </p:nvCxnSpPr>
        <p:spPr>
          <a:xfrm>
            <a:off x="9972156" y="2382321"/>
            <a:ext cx="87219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73612" y="2640886"/>
            <a:ext cx="378580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sưu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9001" y="2539080"/>
            <a:ext cx="362989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phó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102197"/>
              </p:ext>
            </p:extLst>
          </p:nvPr>
        </p:nvGraphicFramePr>
        <p:xfrm>
          <a:off x="8528477" y="2640886"/>
          <a:ext cx="3516845" cy="29106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16845">
                  <a:extLst>
                    <a:ext uri="{9D8B030D-6E8A-4147-A177-3AD203B41FA5}">
                      <a16:colId xmlns:a16="http://schemas.microsoft.com/office/drawing/2014/main" val="240188158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Tình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huống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3: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Nếu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Huy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hẹn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Huy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tranh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thủ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sắp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xếp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lau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dọn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phòng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phòng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ngủ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thật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nhanh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gọn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gàng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rồi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mới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sang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nhà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Tân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chơi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5055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1347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3C4C0AA2-8BBE-4755-BBEF-44B9DE64714D}"/>
              </a:ext>
            </a:extLst>
          </p:cNvPr>
          <p:cNvSpPr/>
          <p:nvPr/>
        </p:nvSpPr>
        <p:spPr>
          <a:xfrm>
            <a:off x="970670" y="4713541"/>
            <a:ext cx="10902462" cy="349647"/>
          </a:xfrm>
          <a:prstGeom prst="rect">
            <a:avLst/>
          </a:prstGeom>
          <a:solidFill>
            <a:srgbClr val="94BC7F"/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</a:t>
            </a:r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7B0D9D10-3B2C-428D-B4CB-8AF2F2C4D1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1671" y="647115"/>
            <a:ext cx="6748803" cy="5998936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1152396" y="1741118"/>
            <a:ext cx="7916449" cy="276825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4BC7F"/>
            </a:solidFill>
          </a:ln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868034" y="2463524"/>
            <a:ext cx="565731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30323660"/>
      </p:ext>
    </p:extLst>
  </p:cSld>
  <p:clrMapOvr>
    <a:masterClrMapping/>
  </p:clrMapOvr>
  <p:transition spd="slow">
    <p:wip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284</Words>
  <Application>Microsoft Office PowerPoint</Application>
  <PresentationFormat>Màn hình rộng</PresentationFormat>
  <Paragraphs>28</Paragraphs>
  <Slides>8</Slides>
  <Notes>1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6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8</vt:i4>
      </vt:variant>
    </vt:vector>
  </HeadingPairs>
  <TitlesOfParts>
    <vt:vector size="15" baseType="lpstr">
      <vt:lpstr>等线</vt:lpstr>
      <vt:lpstr>Arial</vt:lpstr>
      <vt:lpstr>Franklin Gothic Book</vt:lpstr>
      <vt:lpstr>Franklin Gothic Medium</vt:lpstr>
      <vt:lpstr>Times New Roman</vt:lpstr>
      <vt:lpstr>Wingdings 2</vt:lpstr>
      <vt:lpstr>Trek</vt:lpstr>
      <vt:lpstr>                      TRƯỜNG TIỂU HỌC SÀI ĐỒNG                             MÔN: ĐẠO ĐỨC- LỚP 3   BÀI 6 : TÍCH CỰC HOÀN THÀNH NHIỆM VỤ ( Tiết 1)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</cp:lastModifiedBy>
  <cp:revision>38</cp:revision>
  <dcterms:created xsi:type="dcterms:W3CDTF">2017-11-05T02:32:51Z</dcterms:created>
  <dcterms:modified xsi:type="dcterms:W3CDTF">2022-12-21T00:44:11Z</dcterms:modified>
</cp:coreProperties>
</file>