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1"/>
  </p:notesMasterIdLst>
  <p:sldIdLst>
    <p:sldId id="380" r:id="rId3"/>
    <p:sldId id="343" r:id="rId4"/>
    <p:sldId id="2007577127" r:id="rId5"/>
    <p:sldId id="317" r:id="rId6"/>
    <p:sldId id="355" r:id="rId7"/>
    <p:sldId id="356" r:id="rId8"/>
    <p:sldId id="2007577128" r:id="rId9"/>
    <p:sldId id="341" r:id="rId10"/>
  </p:sldIdLst>
  <p:sldSz cx="6858000" cy="5143500"/>
  <p:notesSz cx="6858000" cy="9144000"/>
  <p:embeddedFontLst>
    <p:embeddedFont>
      <p:font typeface="HP001 4 hàng" panose="020B0603050302020204" pitchFamily="34" charset="0"/>
      <p:regular r:id="rId12"/>
      <p:bold r:id="rId13"/>
    </p:embeddedFont>
    <p:embeddedFont>
      <p:font typeface="iCiel Cadena" panose="02000503000000020004" pitchFamily="2" charset="0"/>
      <p:bold r:id="rId14"/>
    </p:embeddedFont>
    <p:embeddedFont>
      <p:font typeface="Kalam" panose="020B0604020202020204" charset="0"/>
      <p:regular r:id="rId15"/>
      <p:bold r:id="rId16"/>
    </p:embeddedFont>
    <p:embeddedFont>
      <p:font typeface="Montserrat" panose="02000505000000020004" pitchFamily="2" charset="0"/>
      <p:regular r:id="rId17"/>
      <p:bold r:id="rId18"/>
      <p:italic r:id="rId19"/>
      <p:boldItalic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UTM Cookies" panose="02040603050506020204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EA131"/>
    <a:srgbClr val="B7D574"/>
    <a:srgbClr val="BEE7FB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0"/>
    <p:restoredTop sz="94615"/>
  </p:normalViewPr>
  <p:slideViewPr>
    <p:cSldViewPr snapToGrid="0">
      <p:cViewPr varScale="1">
        <p:scale>
          <a:sx n="90" d="100"/>
          <a:sy n="90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9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  <p:sldLayoutId id="214748372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1613273" y="657782"/>
            <a:ext cx="374974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1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112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1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11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112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04543D-D875-44B9-94CC-DD252AD7364C}"/>
              </a:ext>
            </a:extLst>
          </p:cNvPr>
          <p:cNvSpPr/>
          <p:nvPr/>
        </p:nvSpPr>
        <p:spPr>
          <a:xfrm>
            <a:off x="1332032" y="2109336"/>
            <a:ext cx="4193936" cy="1454244"/>
          </a:xfrm>
          <a:prstGeom prst="rect">
            <a:avLst/>
          </a:prstGeom>
          <a:noFill/>
        </p:spPr>
        <p:txBody>
          <a:bodyPr spcFirstLastPara="1" wrap="none" lIns="51435" tIns="25718" rIns="51435" bIns="25718" numCol="1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algn="ctr" defTabSz="514350">
              <a:buClrTx/>
              <a:defRPr/>
            </a:pPr>
            <a:r>
              <a:rPr lang="en-US" sz="27900" b="1" kern="120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algn="ctr" defTabSz="514350">
              <a:buClrTx/>
              <a:defRPr/>
            </a:pPr>
            <a:r>
              <a:rPr lang="en-US" sz="27900" b="1" kern="120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1734212" y="3025980"/>
            <a:ext cx="3507867" cy="42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38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138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38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138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138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Lê Hà</a:t>
            </a:r>
            <a:endParaRPr lang="en-US" sz="2138" b="1" i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D59D64-FEBF-744E-B9FA-610D03BC3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31" y="332451"/>
            <a:ext cx="1281656" cy="131503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75F27-E48A-0242-A639-774A2E790DF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NƯỚC NỔI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642938"/>
            <a:ext cx="2726438" cy="3857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5761406" y="642938"/>
            <a:ext cx="1096594" cy="3857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07" y="1840923"/>
            <a:ext cx="594412" cy="566978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99020" y="560372"/>
            <a:ext cx="4062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3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1504437" y="1708913"/>
            <a:ext cx="4589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3- 4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5069" y="236746"/>
            <a:ext cx="527858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Quan </a:t>
            </a:r>
            <a:r>
              <a:rPr lang="en-US" sz="1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r>
              <a:rPr lang="en-US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latin typeface="UTM Avo" panose="02040603050506020204" pitchFamily="18" charset="0"/>
              </a:rPr>
              <a:t>các hình dưới đây:</a:t>
            </a:r>
          </a:p>
          <a:p>
            <a:pPr>
              <a:lnSpc>
                <a:spcPts val="3000"/>
              </a:lnSpc>
            </a:pPr>
            <a:r>
              <a:rPr lang="vi-VN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a. Kể tên các đồ vật:</a:t>
            </a:r>
            <a:endParaRPr lang="en-US" sz="16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08D8F8-57A2-FE4B-809E-B8E5DDA2F30E}"/>
              </a:ext>
            </a:extLst>
          </p:cNvPr>
          <p:cNvSpPr txBox="1"/>
          <p:nvPr/>
        </p:nvSpPr>
        <p:spPr>
          <a:xfrm>
            <a:off x="338486" y="2536958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BA51C-7C67-6E4D-AAF4-E63CD8A20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54" y="1026865"/>
            <a:ext cx="6221691" cy="1368688"/>
          </a:xfrm>
          <a:prstGeom prst="roundRect">
            <a:avLst>
              <a:gd name="adj" fmla="val 31819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33ED7A-9492-9A4F-9832-D24CB321ED09}"/>
              </a:ext>
            </a:extLst>
          </p:cNvPr>
          <p:cNvSpPr txBox="1"/>
          <p:nvPr/>
        </p:nvSpPr>
        <p:spPr>
          <a:xfrm>
            <a:off x="1292885" y="2577704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ô/ dù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0BAC4-26A2-D943-8344-EAC8D7D0DA33}"/>
              </a:ext>
            </a:extLst>
          </p:cNvPr>
          <p:cNvSpPr txBox="1"/>
          <p:nvPr/>
        </p:nvSpPr>
        <p:spPr>
          <a:xfrm>
            <a:off x="2321977" y="2580742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mũ, khăn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34E6E-CDC3-E84F-9AAF-0D44DDF7CE2A}"/>
              </a:ext>
            </a:extLst>
          </p:cNvPr>
          <p:cNvSpPr txBox="1"/>
          <p:nvPr/>
        </p:nvSpPr>
        <p:spPr>
          <a:xfrm>
            <a:off x="3351069" y="2593207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 mưa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DB4E0-F8A1-D24B-A5E9-0CA8293D85DB}"/>
              </a:ext>
            </a:extLst>
          </p:cNvPr>
          <p:cNvSpPr txBox="1"/>
          <p:nvPr/>
        </p:nvSpPr>
        <p:spPr>
          <a:xfrm>
            <a:off x="4380161" y="2583780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điện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3812CE-F778-FF47-AFD5-EE2FD0933191}"/>
              </a:ext>
            </a:extLst>
          </p:cNvPr>
          <p:cNvSpPr txBox="1"/>
          <p:nvPr/>
        </p:nvSpPr>
        <p:spPr>
          <a:xfrm>
            <a:off x="5409253" y="2577704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giấy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742BD9-9E95-FF4A-B38C-3B7862819919}"/>
              </a:ext>
            </a:extLst>
          </p:cNvPr>
          <p:cNvSpPr txBox="1"/>
          <p:nvPr/>
        </p:nvSpPr>
        <p:spPr>
          <a:xfrm>
            <a:off x="467590" y="3270621"/>
            <a:ext cx="6072255" cy="81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2.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Chọn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1 - 2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yêu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thích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nói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về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đặc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điểm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công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chúng</a:t>
            </a:r>
            <a:r>
              <a:rPr lang="en-US" sz="1600" b="1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40A32-3DC5-C947-92F3-B1E21D351F0D}"/>
              </a:ext>
            </a:extLst>
          </p:cNvPr>
          <p:cNvSpPr txBox="1"/>
          <p:nvPr/>
        </p:nvSpPr>
        <p:spPr>
          <a:xfrm>
            <a:off x="474661" y="4210046"/>
            <a:ext cx="589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VN" sz="1600" dirty="0">
                <a:latin typeface="UTM Avo" panose="02040603050506020204" pitchFamily="18" charset="0"/>
              </a:rPr>
              <a:t>Nón có hình chóp, được dùng để che nắng, che mưa</a:t>
            </a:r>
          </a:p>
        </p:txBody>
      </p: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14" grpId="0"/>
      <p:bldP spid="15" grpId="0"/>
      <p:bldP spid="16" grpId="0"/>
      <p:bldP spid="18" grpId="0"/>
      <p:bldP spid="1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43" y="0"/>
            <a:ext cx="5876569" cy="120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5 câu tả một đồ vật em cần dùng để tránh nắng hoặc tránh mưa</a:t>
            </a:r>
          </a:p>
          <a:p>
            <a:pPr>
              <a:lnSpc>
                <a:spcPts val="3000"/>
              </a:lnSpc>
            </a:pP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45D47E-02DD-1A4A-B50B-129EF582918F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008937" y="2756632"/>
            <a:ext cx="697311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C72B53C-7D74-CA4B-923E-488C91695C00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184066" y="2756632"/>
            <a:ext cx="637309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F85FC76-9801-C74D-9B42-01F1E51168E8}"/>
              </a:ext>
            </a:extLst>
          </p:cNvPr>
          <p:cNvCxnSpPr>
            <a:cxnSpLocks/>
            <a:stCxn id="51" idx="0"/>
            <a:endCxn id="14" idx="4"/>
          </p:cNvCxnSpPr>
          <p:nvPr/>
        </p:nvCxnSpPr>
        <p:spPr>
          <a:xfrm flipV="1">
            <a:off x="3454393" y="3393941"/>
            <a:ext cx="0" cy="54288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BAE650C-F2D8-2A47-AF00-3891E9BDB05B}"/>
              </a:ext>
            </a:extLst>
          </p:cNvPr>
          <p:cNvGrpSpPr/>
          <p:nvPr/>
        </p:nvGrpSpPr>
        <p:grpSpPr>
          <a:xfrm>
            <a:off x="2727455" y="2119323"/>
            <a:ext cx="1450117" cy="1274618"/>
            <a:chOff x="2736690" y="2050473"/>
            <a:chExt cx="1450117" cy="12746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CFDBBE-BC0C-F849-B687-F18A47A25E9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589403-DC7E-3444-ACE5-360641C7BBA0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Tả đồ vật</a:t>
              </a:r>
              <a:endParaRPr lang="en-VN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AB1D100-0A6B-8346-A191-10DE76C9ACAA}"/>
              </a:ext>
            </a:extLst>
          </p:cNvPr>
          <p:cNvGrpSpPr/>
          <p:nvPr/>
        </p:nvGrpSpPr>
        <p:grpSpPr>
          <a:xfrm>
            <a:off x="4821375" y="1953068"/>
            <a:ext cx="1825265" cy="1607128"/>
            <a:chOff x="4830610" y="1884218"/>
            <a:chExt cx="1825265" cy="1607128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1861610-2101-DA4F-BCBB-61543C89D1F4}"/>
                </a:ext>
              </a:extLst>
            </p:cNvPr>
            <p:cNvSpPr/>
            <p:nvPr/>
          </p:nvSpPr>
          <p:spPr>
            <a:xfrm>
              <a:off x="4830610" y="1884218"/>
              <a:ext cx="1804473" cy="1607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81E7B0-2CB2-6F48-AB06-58553A8A8D2D}"/>
                </a:ext>
              </a:extLst>
            </p:cNvPr>
            <p:cNvSpPr txBox="1"/>
            <p:nvPr/>
          </p:nvSpPr>
          <p:spPr>
            <a:xfrm>
              <a:off x="4851399" y="1919685"/>
              <a:ext cx="1804476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(2) Đồ vật đó có gì nổi bật về hình dạng, màu sắc,…? 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659E157-9748-B046-BB97-952B0E0B43A4}"/>
              </a:ext>
            </a:extLst>
          </p:cNvPr>
          <p:cNvGrpSpPr/>
          <p:nvPr/>
        </p:nvGrpSpPr>
        <p:grpSpPr>
          <a:xfrm>
            <a:off x="1804760" y="3936823"/>
            <a:ext cx="3299265" cy="965116"/>
            <a:chOff x="1813995" y="3867973"/>
            <a:chExt cx="3299265" cy="965116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C9187E46-C963-7C49-B10B-8C6129F74ADC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B8D7504-2F5C-7A4E-8713-250A022B5F93}"/>
                </a:ext>
              </a:extLst>
            </p:cNvPr>
            <p:cNvSpPr txBox="1"/>
            <p:nvPr/>
          </p:nvSpPr>
          <p:spPr>
            <a:xfrm>
              <a:off x="1928825" y="3936409"/>
              <a:ext cx="3018821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(3) Em thường dùng đồ vật đó vào lúc nào?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8327F1-CC3D-7F4C-B4E3-36BAA93956F4}"/>
              </a:ext>
            </a:extLst>
          </p:cNvPr>
          <p:cNvGrpSpPr/>
          <p:nvPr/>
        </p:nvGrpSpPr>
        <p:grpSpPr>
          <a:xfrm>
            <a:off x="329118" y="1953068"/>
            <a:ext cx="1679819" cy="1607128"/>
            <a:chOff x="329117" y="1792813"/>
            <a:chExt cx="1679819" cy="160712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432AB18-4F5A-AD4A-B798-E95F2EE29715}"/>
                </a:ext>
              </a:extLst>
            </p:cNvPr>
            <p:cNvSpPr/>
            <p:nvPr/>
          </p:nvSpPr>
          <p:spPr>
            <a:xfrm>
              <a:off x="342643" y="1792813"/>
              <a:ext cx="1666293" cy="16071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DEB8EC-B939-FB45-B6E9-657FB6AAF3DC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(4) Tình cảm của em đối với đồ vật đó như thế nào?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DA6C3F-E8B5-E143-9C89-2B8F7084DC75}"/>
              </a:ext>
            </a:extLst>
          </p:cNvPr>
          <p:cNvCxnSpPr>
            <a:cxnSpLocks/>
          </p:cNvCxnSpPr>
          <p:nvPr/>
        </p:nvCxnSpPr>
        <p:spPr>
          <a:xfrm flipV="1">
            <a:off x="3437110" y="1642128"/>
            <a:ext cx="0" cy="3879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C7693A-AC4C-CB4F-86CD-FB7DB53529EA}"/>
              </a:ext>
            </a:extLst>
          </p:cNvPr>
          <p:cNvGrpSpPr/>
          <p:nvPr/>
        </p:nvGrpSpPr>
        <p:grpSpPr>
          <a:xfrm>
            <a:off x="2282036" y="983891"/>
            <a:ext cx="2293928" cy="803564"/>
            <a:chOff x="2282035" y="823636"/>
            <a:chExt cx="2293928" cy="803564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8861A0B-A97D-624F-B81D-397986678B15}"/>
                </a:ext>
              </a:extLst>
            </p:cNvPr>
            <p:cNvSpPr/>
            <p:nvPr/>
          </p:nvSpPr>
          <p:spPr>
            <a:xfrm>
              <a:off x="2356700" y="823636"/>
              <a:ext cx="221925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A2DADD-8C30-AC47-9341-99EF0636A9BB}"/>
                </a:ext>
              </a:extLst>
            </p:cNvPr>
            <p:cNvSpPr txBox="1"/>
            <p:nvPr/>
          </p:nvSpPr>
          <p:spPr>
            <a:xfrm>
              <a:off x="2282035" y="826097"/>
              <a:ext cx="2293928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(1) Em muốn tả đồ vật gì?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C51E3AFC-E096-6342-9000-561ABAA21B0B}"/>
              </a:ext>
            </a:extLst>
          </p:cNvPr>
          <p:cNvSpPr/>
          <p:nvPr/>
        </p:nvSpPr>
        <p:spPr>
          <a:xfrm>
            <a:off x="2706248" y="2017723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Ô - DÙ GẤP GỌN HÌNH GẤU BROWN | Shopee Việt Nam">
            <a:extLst>
              <a:ext uri="{FF2B5EF4-FFF2-40B4-BE49-F238E27FC236}">
                <a16:creationId xmlns:a16="http://schemas.microsoft.com/office/drawing/2014/main" id="{112CF600-A221-4774-AFB9-62277A0BF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1" t="20945" r="2431" b="-3964"/>
          <a:stretch/>
        </p:blipFill>
        <p:spPr bwMode="auto">
          <a:xfrm>
            <a:off x="0" y="1"/>
            <a:ext cx="2874577" cy="19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E86B6F-083C-46EE-83FF-9DBFD22B10FD}"/>
              </a:ext>
            </a:extLst>
          </p:cNvPr>
          <p:cNvSpPr txBox="1"/>
          <p:nvPr/>
        </p:nvSpPr>
        <p:spPr>
          <a:xfrm>
            <a:off x="254833" y="1624478"/>
            <a:ext cx="6348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THAM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KHẢO</a:t>
            </a:r>
            <a:endParaRPr lang="en-US" sz="2400" b="1" dirty="0">
              <a:solidFill>
                <a:srgbClr val="002060"/>
              </a:solidFill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        </a:t>
            </a:r>
            <a:r>
              <a:rPr lang="en-US" sz="2400" dirty="0" err="1">
                <a:solidFill>
                  <a:srgbClr val="002060"/>
                </a:solidFill>
              </a:rPr>
              <a:t>Mẹ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mua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chiếc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rất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xinh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xắn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Chiếc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cầm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nhựa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cứng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màu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xanh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đậm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Vòm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màu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hồng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tròn</a:t>
            </a:r>
            <a:r>
              <a:rPr lang="en-US" sz="2400" dirty="0">
                <a:solidFill>
                  <a:srgbClr val="002060"/>
                </a:solidFill>
              </a:rPr>
              <a:t> to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in </a:t>
            </a:r>
            <a:r>
              <a:rPr lang="en-US" sz="2400" dirty="0" err="1">
                <a:solidFill>
                  <a:srgbClr val="002060"/>
                </a:solidFill>
              </a:rPr>
              <a:t>hình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gấu</a:t>
            </a:r>
            <a:r>
              <a:rPr lang="en-US" sz="2400" dirty="0">
                <a:solidFill>
                  <a:srgbClr val="002060"/>
                </a:solidFill>
              </a:rPr>
              <a:t> Bun.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dùng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để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hoặc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mưa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mỗi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lúc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chiếc</a:t>
            </a:r>
            <a:r>
              <a:rPr lang="en-US" sz="2400" dirty="0">
                <a:solidFill>
                  <a:srgbClr val="002060"/>
                </a:solidFill>
              </a:rPr>
              <a:t> ô </a:t>
            </a:r>
            <a:r>
              <a:rPr lang="en-US" sz="2400" dirty="0" err="1">
                <a:solidFill>
                  <a:srgbClr val="002060"/>
                </a:solidFill>
              </a:rPr>
              <a:t>này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lắm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sẽ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gìn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cẩn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thận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21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642938"/>
            <a:ext cx="2726438" cy="3857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5761406" y="642938"/>
            <a:ext cx="1096594" cy="3857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07" y="1840923"/>
            <a:ext cx="594412" cy="566978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99020" y="560372"/>
            <a:ext cx="4062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3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1504437" y="1708913"/>
            <a:ext cx="4589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3- 4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429702" y="-595377"/>
            <a:ext cx="7527901" cy="566954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1349115" y="2672506"/>
            <a:ext cx="541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HOẠT ĐỘNG KẾT NỐI</a:t>
            </a: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298</Words>
  <Application>Microsoft Office PowerPoint</Application>
  <PresentationFormat>Custom</PresentationFormat>
  <Paragraphs>34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Kalam</vt:lpstr>
      <vt:lpstr>UTM Cookies</vt:lpstr>
      <vt:lpstr>Times New Roman</vt:lpstr>
      <vt:lpstr>iCiel Cadena</vt:lpstr>
      <vt:lpstr>HP001 4 hàng</vt:lpstr>
      <vt:lpstr>Arial</vt:lpstr>
      <vt:lpstr>UTM Avo</vt:lpstr>
      <vt:lpstr>Montserrat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Dao Thuy</cp:lastModifiedBy>
  <cp:revision>128</cp:revision>
  <dcterms:modified xsi:type="dcterms:W3CDTF">2023-01-03T02:59:08Z</dcterms:modified>
</cp:coreProperties>
</file>