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9" r:id="rId2"/>
    <p:sldId id="310" r:id="rId3"/>
    <p:sldId id="299" r:id="rId4"/>
    <p:sldId id="321" r:id="rId5"/>
    <p:sldId id="262" r:id="rId6"/>
    <p:sldId id="264" r:id="rId7"/>
    <p:sldId id="269" r:id="rId8"/>
    <p:sldId id="320" r:id="rId9"/>
    <p:sldId id="318" r:id="rId10"/>
    <p:sldId id="311" r:id="rId11"/>
    <p:sldId id="322" r:id="rId12"/>
    <p:sldId id="323" r:id="rId13"/>
    <p:sldId id="326" r:id="rId14"/>
    <p:sldId id="325" r:id="rId15"/>
    <p:sldId id="324" r:id="rId16"/>
    <p:sldId id="327" r:id="rId17"/>
    <p:sldId id="328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12/01/2023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16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 smtClean="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 smtClean="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8.emf"/><Relationship Id="rId5" Type="http://schemas.openxmlformats.org/officeDocument/2006/relationships/image" Target="../media/image12.emf"/><Relationship Id="rId10" Type="http://schemas.openxmlformats.org/officeDocument/2006/relationships/image" Target="../media/image47.emf"/><Relationship Id="rId4" Type="http://schemas.openxmlformats.org/officeDocument/2006/relationships/image" Target="../media/image4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15600" y="1087395"/>
            <a:ext cx="11360800" cy="32086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b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</a:rPr>
              <a:t>Ôn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đánh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cuối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kì</a:t>
            </a:r>
            <a:r>
              <a:rPr lang="en-US" sz="4000" b="1" dirty="0">
                <a:solidFill>
                  <a:srgbClr val="FF0000"/>
                </a:solidFill>
              </a:rPr>
              <a:t> I ( 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2)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8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ắng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róc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rách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vút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tin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vàng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rực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08" y="3706443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róc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rác</a:t>
            </a:r>
            <a:r>
              <a:rPr lang="en-US" sz="3200" dirty="0" err="1" smtClean="0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cao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tin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vàng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im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róc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rác</a:t>
            </a:r>
            <a:r>
              <a:rPr lang="en-US" sz="3200" dirty="0" err="1" smtClean="0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cao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tự</a:t>
            </a:r>
            <a:r>
              <a:rPr lang="en-US" sz="2800" dirty="0" smtClean="0">
                <a:solidFill>
                  <a:srgbClr val="00B050"/>
                </a:solidFill>
              </a:rPr>
              <a:t> tin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3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Viết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vào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vở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1- 2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nơi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ở,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ngữ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chỉ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điểm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3600" dirty="0">
              <a:solidFill>
                <a:srgbClr val="FF0066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D346D-2051-4853-9D4B-D7BFB09A6F9A}"/>
              </a:ext>
            </a:extLst>
          </p:cNvPr>
          <p:cNvSpPr txBox="1"/>
          <p:nvPr/>
        </p:nvSpPr>
        <p:spPr>
          <a:xfrm>
            <a:off x="2704565" y="745866"/>
            <a:ext cx="770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SẺ TRƯỚC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xmlns="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xmlns="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0D2368-1FFC-439D-8D6E-87F7EB170F9D}"/>
              </a:ext>
            </a:extLst>
          </p:cNvPr>
          <p:cNvGrpSpPr/>
          <p:nvPr/>
        </p:nvGrpSpPr>
        <p:grpSpPr>
          <a:xfrm>
            <a:off x="7611458" y="1567936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xmlns="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F6AEE63-6D03-46AB-AA94-D809985CC801}"/>
              </a:ext>
            </a:extLst>
          </p:cNvPr>
          <p:cNvGrpSpPr/>
          <p:nvPr/>
        </p:nvGrpSpPr>
        <p:grpSpPr>
          <a:xfrm>
            <a:off x="1690933" y="1567936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xmlns="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" y="-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Vận</a:t>
            </a:r>
            <a:r>
              <a:rPr lang="en-US" altLang="zh-CN" sz="5300" dirty="0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latin typeface="#9Slide05 SVNAnthem"/>
              <a:ea typeface="SimSun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Tìm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và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đặc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điểm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của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có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trong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lớp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 smtClean="0">
                <a:solidFill>
                  <a:srgbClr val="C00000"/>
                </a:solidFill>
                <a:cs typeface="Times New Roman" pitchFamily="18" charset="0"/>
              </a:rPr>
              <a:t>DẶN DÒ</a:t>
            </a:r>
            <a:endParaRPr lang="en-US" altLang="en-US" sz="27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145)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55825" y="1622734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2800" b="1" spc="300" dirty="0" smtClean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  <a:p>
            <a:pPr algn="ctr"/>
            <a:r>
              <a:rPr lang="en-US" altLang="zh-CN" sz="2800" b="1" spc="3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980" y="2314858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5"/>
            <a:ext cx="12192000" cy="68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oogle Shape;19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0" y="3669935"/>
            <a:ext cx="3865863" cy="3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336" y="1388356"/>
            <a:ext cx="10638367" cy="1981199"/>
          </a:xfrm>
          <a:prstGeom prst="rect">
            <a:avLst/>
          </a:prstGeom>
          <a:noFill/>
        </p:spPr>
        <p:txBody>
          <a:bodyPr spcFirstLastPara="1" wrap="none" lIns="108842" tIns="54421" rIns="108842" bIns="54421">
            <a:prstTxWarp prst="textArchUp">
              <a:avLst>
                <a:gd name="adj" fmla="val 1081163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CHÀO MỪNG CÁC BẠN HỌC SINH </a:t>
            </a:r>
          </a:p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ĐẾN VỚI </a:t>
            </a:r>
            <a:r>
              <a:rPr lang="en-US" sz="6400" spc="357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TIẾT HỌC  </a:t>
            </a:r>
            <a:endParaRPr lang="en-US" sz="6400" spc="35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66" y="2082741"/>
            <a:ext cx="8686950" cy="16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89"/>
            <a:ext cx="4369248" cy="24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64" y="4157436"/>
            <a:ext cx="1987218" cy="23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9247" y="1821131"/>
            <a:ext cx="380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TIẾNG VIỆT - LỚP 3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2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90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289697" y="1421793"/>
            <a:ext cx="90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BEB50E3-72DC-4E0B-A1D6-92F21848E974}"/>
              </a:ext>
            </a:extLst>
          </p:cNvPr>
          <p:cNvGrpSpPr/>
          <p:nvPr/>
        </p:nvGrpSpPr>
        <p:grpSpPr>
          <a:xfrm>
            <a:off x="1419594" y="3477110"/>
            <a:ext cx="6938779" cy="1120659"/>
            <a:chOff x="2028094" y="4719477"/>
            <a:chExt cx="5035074" cy="966215"/>
          </a:xfrm>
        </p:grpSpPr>
        <p:sp>
          <p:nvSpPr>
            <p:cNvPr id="7" name="i$liďé">
              <a:extLst>
                <a:ext uri="{FF2B5EF4-FFF2-40B4-BE49-F238E27FC236}">
                  <a16:creationId xmlns="" xmlns:a16="http://schemas.microsoft.com/office/drawing/2014/main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9A9C0AB-D005-414E-8B6D-9BC47DB9ED0A}"/>
                </a:ext>
              </a:extLst>
            </p:cNvPr>
            <p:cNvSpPr/>
            <p:nvPr/>
          </p:nvSpPr>
          <p:spPr>
            <a:xfrm>
              <a:off x="2100890" y="4747935"/>
              <a:ext cx="4880403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2887726-3FC9-44D0-852F-80D68D499FC9}"/>
              </a:ext>
            </a:extLst>
          </p:cNvPr>
          <p:cNvGrpSpPr/>
          <p:nvPr/>
        </p:nvGrpSpPr>
        <p:grpSpPr>
          <a:xfrm>
            <a:off x="1419595" y="5187100"/>
            <a:ext cx="6825947" cy="1023336"/>
            <a:chOff x="2028094" y="4719477"/>
            <a:chExt cx="5035074" cy="966215"/>
          </a:xfrm>
        </p:grpSpPr>
        <p:sp>
          <p:nvSpPr>
            <p:cNvPr id="13" name="i$liďé">
              <a:extLst>
                <a:ext uri="{FF2B5EF4-FFF2-40B4-BE49-F238E27FC236}">
                  <a16:creationId xmlns="" xmlns:a16="http://schemas.microsoft.com/office/drawing/2014/main" id="{4C9ECC18-E029-4259-8554-6C50FB3E9BDA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9E62516-5D7A-4D7F-A687-BD5966EB1220}"/>
                </a:ext>
              </a:extLst>
            </p:cNvPr>
            <p:cNvSpPr/>
            <p:nvPr/>
          </p:nvSpPr>
          <p:spPr>
            <a:xfrm>
              <a:off x="2100890" y="4747935"/>
              <a:ext cx="4880403" cy="494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67783" y="3621940"/>
            <a:ext cx="622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</a:rPr>
              <a:t>Trong </a:t>
            </a:r>
            <a:r>
              <a:rPr lang="vi-VN" sz="2400" dirty="0">
                <a:solidFill>
                  <a:srgbClr val="002060"/>
                </a:solidFill>
              </a:rPr>
              <a:t>bài hát chúng ta vừa hát</a:t>
            </a:r>
            <a:r>
              <a:rPr lang="en-US" sz="2400" dirty="0">
                <a:solidFill>
                  <a:srgbClr val="002060"/>
                </a:solidFill>
              </a:rPr>
              <a:t>, con </a:t>
            </a:r>
            <a:r>
              <a:rPr lang="en-US" sz="2400" dirty="0" err="1">
                <a:solidFill>
                  <a:srgbClr val="002060"/>
                </a:solidFill>
              </a:rPr>
              <a:t>thấy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8725" y="5388198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2)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 smtClean="0"/>
              <a:t>nhau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,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/>
              <a:t>Đ</a:t>
            </a:r>
            <a:r>
              <a:rPr lang="nl-NL" sz="2400" dirty="0"/>
              <a:t>ặt được câu về cảnh vật nơi em ở, có từ ngữ chỉ đặc điểm.</a:t>
            </a:r>
            <a:endParaRPr lang="en-US" sz="2400" dirty="0"/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dao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THẢO LUẬN NHÓM ĐÔI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0" name="Picture 9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3" name="Picture 12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</a:rPr>
              <a:t>ao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thấp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lên-xuống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cạn-sâu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l</a:t>
            </a:r>
            <a:r>
              <a:rPr lang="en-US" sz="2800" dirty="0" err="1" smtClean="0">
                <a:solidFill>
                  <a:schemeClr val="bg1"/>
                </a:solidFill>
              </a:rPr>
              <a:t>ở</a:t>
            </a:r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sz="2800" dirty="0" err="1" smtClean="0">
                <a:solidFill>
                  <a:schemeClr val="bg1"/>
                </a:solidFill>
              </a:rPr>
              <a:t>bồi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đục-trong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</a:t>
            </a:r>
            <a:r>
              <a:rPr lang="en-US" sz="2800" dirty="0" err="1" smtClean="0">
                <a:solidFill>
                  <a:schemeClr val="bg1"/>
                </a:solidFill>
              </a:rPr>
              <a:t>ờ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tỏ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566</Words>
  <Application>Microsoft Office PowerPoint</Application>
  <PresentationFormat>Custom</PresentationFormat>
  <Paragraphs>104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Reforestation Project Proposal  by Slidesgo</vt:lpstr>
      <vt:lpstr>TRƯỜNG TIỂU HỌC SÀI ĐỒNG  TIẾNG VIỆT- Lớp 3 Ôn tập và đánh giá cuối học kì I ( Tiết 2) 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Win7X</cp:lastModifiedBy>
  <cp:revision>107</cp:revision>
  <dcterms:created xsi:type="dcterms:W3CDTF">2021-10-22T01:23:58Z</dcterms:created>
  <dcterms:modified xsi:type="dcterms:W3CDTF">2023-01-12T03:11:17Z</dcterms:modified>
</cp:coreProperties>
</file>