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33" r:id="rId2"/>
    <p:sldId id="332" r:id="rId3"/>
    <p:sldId id="262" r:id="rId4"/>
    <p:sldId id="264" r:id="rId5"/>
    <p:sldId id="312" r:id="rId6"/>
    <p:sldId id="322" r:id="rId7"/>
    <p:sldId id="324" r:id="rId8"/>
    <p:sldId id="325" r:id="rId9"/>
    <p:sldId id="328" r:id="rId10"/>
    <p:sldId id="315" r:id="rId11"/>
    <p:sldId id="330" r:id="rId12"/>
    <p:sldId id="331" r:id="rId13"/>
    <p:sldId id="329" r:id="rId14"/>
    <p:sldId id="316" r:id="rId15"/>
    <p:sldId id="336" r:id="rId16"/>
    <p:sldId id="338" r:id="rId17"/>
    <p:sldId id="3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66"/>
    <a:srgbClr val="B7FDAB"/>
    <a:srgbClr val="CCECFF"/>
    <a:srgbClr val="FE62A9"/>
    <a:srgbClr val="99CCFF"/>
    <a:srgbClr val="3399FF"/>
    <a:srgbClr val="FFFFFF"/>
    <a:srgbClr val="FF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6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88A3A-C180-4ED1-B056-EBB5F778FC7F}" type="datetimeFigureOut">
              <a:rPr lang="en-US" smtClean="0"/>
              <a:t>04/01/2023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7892-81CC-491E-8443-F485CBA30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306A62-FDCE-496B-85D8-81B5424C8E40}" type="slidenum">
              <a:rPr lang="zh-CN" altLang="en-US" sz="1200" smtClean="0">
                <a:latin typeface="Arial" pitchFamily="34" charset="0"/>
              </a:rPr>
              <a:pPr/>
              <a:t>1</a:t>
            </a:fld>
            <a:endParaRPr lang="zh-CN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FBF78A-A639-45E4-BDDC-667A9038DBEF}" type="slidenum">
              <a:rPr lang="en-US" altLang="en-US" sz="1200" b="0" smtClean="0">
                <a:latin typeface="Arial" pitchFamily="34" charset="0"/>
              </a:rPr>
              <a:pPr/>
              <a:t>2</a:t>
            </a:fld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0" name="Google Shape;9860;g99bc3d0d5b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1" name="Google Shape;9861;g99bc3d0d5b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23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1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 Hôm nay, cô trò mình cùng nhau bước vào tiết LTVC tuần 2 của lớp 3, chúng ta sẽ tìm hiểu “Từ ngữ về thiếu nhi. Ôn tập câu: Ai là gì?’.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B59413-905D-4597-83B0-D3A63D18F259}" type="slidenum">
              <a:rPr lang="en-US" sz="1200" smtClean="0">
                <a:solidFill>
                  <a:srgbClr val="000000"/>
                </a:solidFill>
                <a:latin typeface=".VnTime" pitchFamily="34" charset="0"/>
              </a:rPr>
              <a:pPr/>
              <a:t>15</a:t>
            </a:fld>
            <a:endParaRPr lang="en-US" sz="1200" smtClean="0">
              <a:solidFill>
                <a:srgbClr val="000000"/>
              </a:solidFill>
              <a:latin typeface=".VnTim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8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0620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957" y="782621"/>
            <a:ext cx="215884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8726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14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2143" y="-709867"/>
            <a:ext cx="577541" cy="1497249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8889" y="-413523"/>
            <a:ext cx="584625" cy="1582299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39410" y="601088"/>
            <a:ext cx="1167001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79521" y="5714164"/>
            <a:ext cx="1133099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75942" y="5993512"/>
            <a:ext cx="444265" cy="1203385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614957" y="5902955"/>
            <a:ext cx="215884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63657" y="5995888"/>
            <a:ext cx="215884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412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3" name="Google Shape;3833;p15"/>
          <p:cNvSpPr txBox="1">
            <a:spLocks noGrp="1"/>
          </p:cNvSpPr>
          <p:nvPr>
            <p:ph type="subTitle" idx="1"/>
          </p:nvPr>
        </p:nvSpPr>
        <p:spPr>
          <a:xfrm>
            <a:off x="48130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4" name="Google Shape;3834;p15"/>
          <p:cNvSpPr txBox="1">
            <a:spLocks noGrp="1"/>
          </p:cNvSpPr>
          <p:nvPr>
            <p:ph type="subTitle" idx="2"/>
          </p:nvPr>
        </p:nvSpPr>
        <p:spPr>
          <a:xfrm>
            <a:off x="7544900" y="3748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5" name="Google Shape;3835;p15"/>
          <p:cNvSpPr txBox="1">
            <a:spLocks noGrp="1"/>
          </p:cNvSpPr>
          <p:nvPr>
            <p:ph type="subTitle" idx="3"/>
          </p:nvPr>
        </p:nvSpPr>
        <p:spPr>
          <a:xfrm>
            <a:off x="20811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6" name="Google Shape;3836;p15"/>
          <p:cNvSpPr txBox="1">
            <a:spLocks noGrp="1"/>
          </p:cNvSpPr>
          <p:nvPr>
            <p:ph type="subTitle" idx="4"/>
          </p:nvPr>
        </p:nvSpPr>
        <p:spPr>
          <a:xfrm>
            <a:off x="21091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7" name="Google Shape;3837;p15"/>
          <p:cNvSpPr txBox="1">
            <a:spLocks noGrp="1"/>
          </p:cNvSpPr>
          <p:nvPr>
            <p:ph type="subTitle" idx="5"/>
          </p:nvPr>
        </p:nvSpPr>
        <p:spPr>
          <a:xfrm>
            <a:off x="48410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8" name="Google Shape;3838;p15"/>
          <p:cNvSpPr txBox="1">
            <a:spLocks noGrp="1"/>
          </p:cNvSpPr>
          <p:nvPr>
            <p:ph type="subTitle" idx="6"/>
          </p:nvPr>
        </p:nvSpPr>
        <p:spPr>
          <a:xfrm>
            <a:off x="7572900" y="4191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9" name="Google Shape;3839;p15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0" name="Google Shape;3840;p15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5" name="Google Shape;3845;p1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6" name="Google Shape;3846;p1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78882" y="6054893"/>
            <a:ext cx="1169069" cy="748043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rot="5400000" flipH="1">
            <a:off x="768154" y="6246411"/>
            <a:ext cx="364021" cy="986027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558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p16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4147" name="Google Shape;4147;p1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56" name="Google Shape;4156;p16"/>
          <p:cNvSpPr txBox="1">
            <a:spLocks noGrp="1"/>
          </p:cNvSpPr>
          <p:nvPr>
            <p:ph type="subTitle" idx="1"/>
          </p:nvPr>
        </p:nvSpPr>
        <p:spPr>
          <a:xfrm>
            <a:off x="48130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7" name="Google Shape;4157;p16"/>
          <p:cNvSpPr txBox="1">
            <a:spLocks noGrp="1"/>
          </p:cNvSpPr>
          <p:nvPr>
            <p:ph type="subTitle" idx="2"/>
          </p:nvPr>
        </p:nvSpPr>
        <p:spPr>
          <a:xfrm>
            <a:off x="7849700" y="1716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8" name="Google Shape;4158;p16"/>
          <p:cNvSpPr txBox="1">
            <a:spLocks noGrp="1"/>
          </p:cNvSpPr>
          <p:nvPr>
            <p:ph type="subTitle" idx="3"/>
          </p:nvPr>
        </p:nvSpPr>
        <p:spPr>
          <a:xfrm>
            <a:off x="17763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9" name="Google Shape;4159;p16"/>
          <p:cNvSpPr txBox="1">
            <a:spLocks noGrp="1"/>
          </p:cNvSpPr>
          <p:nvPr>
            <p:ph type="subTitle" idx="4"/>
          </p:nvPr>
        </p:nvSpPr>
        <p:spPr>
          <a:xfrm>
            <a:off x="18043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0" name="Google Shape;4160;p16"/>
          <p:cNvSpPr txBox="1">
            <a:spLocks noGrp="1"/>
          </p:cNvSpPr>
          <p:nvPr>
            <p:ph type="subTitle" idx="5"/>
          </p:nvPr>
        </p:nvSpPr>
        <p:spPr>
          <a:xfrm>
            <a:off x="48410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1" name="Google Shape;4161;p16"/>
          <p:cNvSpPr txBox="1">
            <a:spLocks noGrp="1"/>
          </p:cNvSpPr>
          <p:nvPr>
            <p:ph type="subTitle" idx="6"/>
          </p:nvPr>
        </p:nvSpPr>
        <p:spPr>
          <a:xfrm>
            <a:off x="7877700" y="2159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2" name="Google Shape;4162;p16"/>
          <p:cNvSpPr/>
          <p:nvPr/>
        </p:nvSpPr>
        <p:spPr>
          <a:xfrm rot="-10468820">
            <a:off x="11396191" y="-508535"/>
            <a:ext cx="41275" cy="36848"/>
          </a:xfrm>
          <a:custGeom>
            <a:avLst/>
            <a:gdLst/>
            <a:ahLst/>
            <a:cxnLst/>
            <a:rect l="l" t="t" r="r" b="b"/>
            <a:pathLst>
              <a:path w="671" h="599" extrusionOk="0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3" name="Google Shape;4163;p16"/>
          <p:cNvSpPr/>
          <p:nvPr/>
        </p:nvSpPr>
        <p:spPr>
          <a:xfrm rot="-10468820">
            <a:off x="11463599" y="-451515"/>
            <a:ext cx="44104" cy="35740"/>
          </a:xfrm>
          <a:custGeom>
            <a:avLst/>
            <a:gdLst/>
            <a:ahLst/>
            <a:cxnLst/>
            <a:rect l="l" t="t" r="r" b="b"/>
            <a:pathLst>
              <a:path w="717" h="581" extrusionOk="0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4" name="Google Shape;4164;p16"/>
          <p:cNvSpPr/>
          <p:nvPr/>
        </p:nvSpPr>
        <p:spPr>
          <a:xfrm rot="-10468820">
            <a:off x="11090626" y="-432796"/>
            <a:ext cx="49701" cy="38571"/>
          </a:xfrm>
          <a:custGeom>
            <a:avLst/>
            <a:gdLst/>
            <a:ahLst/>
            <a:cxnLst/>
            <a:rect l="l" t="t" r="r" b="b"/>
            <a:pathLst>
              <a:path w="808" h="627" extrusionOk="0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5" name="Google Shape;4165;p16"/>
          <p:cNvSpPr/>
          <p:nvPr/>
        </p:nvSpPr>
        <p:spPr>
          <a:xfrm rot="-10468820">
            <a:off x="10990674" y="-411812"/>
            <a:ext cx="41951" cy="38877"/>
          </a:xfrm>
          <a:custGeom>
            <a:avLst/>
            <a:gdLst/>
            <a:ahLst/>
            <a:cxnLst/>
            <a:rect l="l" t="t" r="r" b="b"/>
            <a:pathLst>
              <a:path w="682" h="632" extrusionOk="0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6" name="Google Shape;4166;p16"/>
          <p:cNvSpPr/>
          <p:nvPr/>
        </p:nvSpPr>
        <p:spPr>
          <a:xfrm rot="-10468820">
            <a:off x="11131384" y="-515916"/>
            <a:ext cx="48779" cy="37893"/>
          </a:xfrm>
          <a:custGeom>
            <a:avLst/>
            <a:gdLst/>
            <a:ahLst/>
            <a:cxnLst/>
            <a:rect l="l" t="t" r="r" b="b"/>
            <a:pathLst>
              <a:path w="793" h="616" extrusionOk="0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7" name="Google Shape;4167;p16"/>
          <p:cNvSpPr/>
          <p:nvPr/>
        </p:nvSpPr>
        <p:spPr>
          <a:xfrm rot="-10468820">
            <a:off x="10926995" y="-507588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8" name="Google Shape;4168;p16"/>
          <p:cNvSpPr/>
          <p:nvPr/>
        </p:nvSpPr>
        <p:spPr>
          <a:xfrm rot="-10468820">
            <a:off x="10750838" y="-530077"/>
            <a:ext cx="45273" cy="39000"/>
          </a:xfrm>
          <a:custGeom>
            <a:avLst/>
            <a:gdLst/>
            <a:ahLst/>
            <a:cxnLst/>
            <a:rect l="l" t="t" r="r" b="b"/>
            <a:pathLst>
              <a:path w="736" h="634" extrusionOk="0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9" name="Google Shape;4169;p16"/>
          <p:cNvSpPr/>
          <p:nvPr/>
        </p:nvSpPr>
        <p:spPr>
          <a:xfrm rot="-10468820">
            <a:off x="10845053" y="-459088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0" name="Google Shape;4170;p16"/>
          <p:cNvSpPr/>
          <p:nvPr/>
        </p:nvSpPr>
        <p:spPr>
          <a:xfrm rot="-10468820">
            <a:off x="11298039" y="-488937"/>
            <a:ext cx="46133" cy="34017"/>
          </a:xfrm>
          <a:custGeom>
            <a:avLst/>
            <a:gdLst/>
            <a:ahLst/>
            <a:cxnLst/>
            <a:rect l="l" t="t" r="r" b="b"/>
            <a:pathLst>
              <a:path w="750" h="553" extrusionOk="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1" name="Google Shape;4171;p16"/>
          <p:cNvSpPr/>
          <p:nvPr/>
        </p:nvSpPr>
        <p:spPr>
          <a:xfrm rot="-10468820">
            <a:off x="10850103" y="-564117"/>
            <a:ext cx="41336" cy="37524"/>
          </a:xfrm>
          <a:custGeom>
            <a:avLst/>
            <a:gdLst/>
            <a:ahLst/>
            <a:cxnLst/>
            <a:rect l="l" t="t" r="r" b="b"/>
            <a:pathLst>
              <a:path w="672" h="610" extrusionOk="0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2" name="Google Shape;4172;p16"/>
          <p:cNvSpPr/>
          <p:nvPr/>
        </p:nvSpPr>
        <p:spPr>
          <a:xfrm rot="-10468820">
            <a:off x="11020116" y="-510334"/>
            <a:ext cx="46749" cy="38755"/>
          </a:xfrm>
          <a:custGeom>
            <a:avLst/>
            <a:gdLst/>
            <a:ahLst/>
            <a:cxnLst/>
            <a:rect l="l" t="t" r="r" b="b"/>
            <a:pathLst>
              <a:path w="760" h="630" extrusionOk="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3" name="Google Shape;4173;p16"/>
          <p:cNvSpPr/>
          <p:nvPr/>
        </p:nvSpPr>
        <p:spPr>
          <a:xfrm rot="-10468820">
            <a:off x="11202511" y="-451709"/>
            <a:ext cx="48287" cy="38632"/>
          </a:xfrm>
          <a:custGeom>
            <a:avLst/>
            <a:gdLst/>
            <a:ahLst/>
            <a:cxnLst/>
            <a:rect l="l" t="t" r="r" b="b"/>
            <a:pathLst>
              <a:path w="785" h="628" extrusionOk="0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4" name="Google Shape;4174;p16"/>
          <p:cNvSpPr/>
          <p:nvPr/>
        </p:nvSpPr>
        <p:spPr>
          <a:xfrm rot="-10468820">
            <a:off x="10901310" y="-370756"/>
            <a:ext cx="44719" cy="38755"/>
          </a:xfrm>
          <a:custGeom>
            <a:avLst/>
            <a:gdLst/>
            <a:ahLst/>
            <a:cxnLst/>
            <a:rect l="l" t="t" r="r" b="b"/>
            <a:pathLst>
              <a:path w="727" h="630" extrusionOk="0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5" name="Google Shape;4175;p16"/>
          <p:cNvSpPr/>
          <p:nvPr/>
        </p:nvSpPr>
        <p:spPr>
          <a:xfrm rot="-10468820">
            <a:off x="10733493" y="-425421"/>
            <a:ext cx="44780" cy="38877"/>
          </a:xfrm>
          <a:custGeom>
            <a:avLst/>
            <a:gdLst/>
            <a:ahLst/>
            <a:cxnLst/>
            <a:rect l="l" t="t" r="r" b="b"/>
            <a:pathLst>
              <a:path w="728" h="632" extrusionOk="0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6" name="Google Shape;4176;p16"/>
          <p:cNvSpPr/>
          <p:nvPr/>
        </p:nvSpPr>
        <p:spPr>
          <a:xfrm rot="-10468820">
            <a:off x="11170313" y="-369352"/>
            <a:ext cx="46011" cy="33587"/>
          </a:xfrm>
          <a:custGeom>
            <a:avLst/>
            <a:gdLst/>
            <a:ahLst/>
            <a:cxnLst/>
            <a:rect l="l" t="t" r="r" b="b"/>
            <a:pathLst>
              <a:path w="748" h="546" extrusionOk="0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7" name="Google Shape;4177;p16"/>
          <p:cNvSpPr/>
          <p:nvPr/>
        </p:nvSpPr>
        <p:spPr>
          <a:xfrm rot="-10468820">
            <a:off x="10483731" y="-529756"/>
            <a:ext cx="46749" cy="38693"/>
          </a:xfrm>
          <a:custGeom>
            <a:avLst/>
            <a:gdLst/>
            <a:ahLst/>
            <a:cxnLst/>
            <a:rect l="l" t="t" r="r" b="b"/>
            <a:pathLst>
              <a:path w="760" h="629" extrusionOk="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8" name="Google Shape;4178;p16"/>
          <p:cNvSpPr/>
          <p:nvPr/>
        </p:nvSpPr>
        <p:spPr>
          <a:xfrm rot="-10468820">
            <a:off x="10451440" y="-429972"/>
            <a:ext cx="40536" cy="38877"/>
          </a:xfrm>
          <a:custGeom>
            <a:avLst/>
            <a:gdLst/>
            <a:ahLst/>
            <a:cxnLst/>
            <a:rect l="l" t="t" r="r" b="b"/>
            <a:pathLst>
              <a:path w="659" h="632" extrusionOk="0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9" name="Google Shape;4179;p16"/>
          <p:cNvSpPr/>
          <p:nvPr/>
        </p:nvSpPr>
        <p:spPr>
          <a:xfrm rot="-10468820">
            <a:off x="10354406" y="-436594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0" name="Google Shape;4180;p16"/>
          <p:cNvSpPr/>
          <p:nvPr/>
        </p:nvSpPr>
        <p:spPr>
          <a:xfrm rot="-10468820">
            <a:off x="10540719" y="-345681"/>
            <a:ext cx="43551" cy="35740"/>
          </a:xfrm>
          <a:custGeom>
            <a:avLst/>
            <a:gdLst/>
            <a:ahLst/>
            <a:cxnLst/>
            <a:rect l="l" t="t" r="r" b="b"/>
            <a:pathLst>
              <a:path w="708" h="581" extrusionOk="0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1" name="Google Shape;4181;p16"/>
          <p:cNvSpPr/>
          <p:nvPr/>
        </p:nvSpPr>
        <p:spPr>
          <a:xfrm rot="-10468820">
            <a:off x="10570554" y="-566593"/>
            <a:ext cx="46933" cy="37032"/>
          </a:xfrm>
          <a:custGeom>
            <a:avLst/>
            <a:gdLst/>
            <a:ahLst/>
            <a:cxnLst/>
            <a:rect l="l" t="t" r="r" b="b"/>
            <a:pathLst>
              <a:path w="763" h="602" extrusionOk="0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2" name="Google Shape;4182;p16"/>
          <p:cNvSpPr/>
          <p:nvPr/>
        </p:nvSpPr>
        <p:spPr>
          <a:xfrm rot="-10468820">
            <a:off x="10652940" y="-503385"/>
            <a:ext cx="47979" cy="38324"/>
          </a:xfrm>
          <a:custGeom>
            <a:avLst/>
            <a:gdLst/>
            <a:ahLst/>
            <a:cxnLst/>
            <a:rect l="l" t="t" r="r" b="b"/>
            <a:pathLst>
              <a:path w="780" h="623" extrusionOk="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3" name="Google Shape;4183;p16"/>
          <p:cNvSpPr/>
          <p:nvPr/>
        </p:nvSpPr>
        <p:spPr>
          <a:xfrm rot="-10468820">
            <a:off x="10633627" y="-402701"/>
            <a:ext cx="42136" cy="38016"/>
          </a:xfrm>
          <a:custGeom>
            <a:avLst/>
            <a:gdLst/>
            <a:ahLst/>
            <a:cxnLst/>
            <a:rect l="l" t="t" r="r" b="b"/>
            <a:pathLst>
              <a:path w="685" h="618" extrusionOk="0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4" name="Google Shape;4184;p16"/>
          <p:cNvSpPr/>
          <p:nvPr/>
        </p:nvSpPr>
        <p:spPr>
          <a:xfrm rot="-10468820">
            <a:off x="10253588" y="-396080"/>
            <a:ext cx="46933" cy="38571"/>
          </a:xfrm>
          <a:custGeom>
            <a:avLst/>
            <a:gdLst/>
            <a:ahLst/>
            <a:cxnLst/>
            <a:rect l="l" t="t" r="r" b="b"/>
            <a:pathLst>
              <a:path w="763" h="627" extrusionOk="0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5" name="Google Shape;4185;p16"/>
          <p:cNvSpPr/>
          <p:nvPr/>
        </p:nvSpPr>
        <p:spPr>
          <a:xfrm rot="-10468820">
            <a:off x="10392342" y="-529468"/>
            <a:ext cx="43735" cy="39000"/>
          </a:xfrm>
          <a:custGeom>
            <a:avLst/>
            <a:gdLst/>
            <a:ahLst/>
            <a:cxnLst/>
            <a:rect l="l" t="t" r="r" b="b"/>
            <a:pathLst>
              <a:path w="711" h="634" extrusionOk="0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6" name="Google Shape;4186;p16"/>
          <p:cNvSpPr/>
          <p:nvPr/>
        </p:nvSpPr>
        <p:spPr>
          <a:xfrm rot="-10468820">
            <a:off x="10550191" y="-463523"/>
            <a:ext cx="44043" cy="34633"/>
          </a:xfrm>
          <a:custGeom>
            <a:avLst/>
            <a:gdLst/>
            <a:ahLst/>
            <a:cxnLst/>
            <a:rect l="l" t="t" r="r" b="b"/>
            <a:pathLst>
              <a:path w="716" h="563" extrusionOk="0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7" name="Google Shape;4187;p16"/>
          <p:cNvSpPr/>
          <p:nvPr/>
        </p:nvSpPr>
        <p:spPr>
          <a:xfrm rot="-10468820">
            <a:off x="12388510" y="-415124"/>
            <a:ext cx="38445" cy="37463"/>
          </a:xfrm>
          <a:custGeom>
            <a:avLst/>
            <a:gdLst/>
            <a:ahLst/>
            <a:cxnLst/>
            <a:rect l="l" t="t" r="r" b="b"/>
            <a:pathLst>
              <a:path w="625" h="609" extrusionOk="0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8" name="Google Shape;4188;p16"/>
          <p:cNvSpPr/>
          <p:nvPr/>
        </p:nvSpPr>
        <p:spPr>
          <a:xfrm rot="-10468820">
            <a:off x="12291462" y="-422260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9" name="Google Shape;4189;p16"/>
          <p:cNvSpPr/>
          <p:nvPr/>
        </p:nvSpPr>
        <p:spPr>
          <a:xfrm rot="-10468820">
            <a:off x="12090891" y="-347963"/>
            <a:ext cx="45335" cy="38877"/>
          </a:xfrm>
          <a:custGeom>
            <a:avLst/>
            <a:gdLst/>
            <a:ahLst/>
            <a:cxnLst/>
            <a:rect l="l" t="t" r="r" b="b"/>
            <a:pathLst>
              <a:path w="737" h="632" extrusionOk="0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0" name="Google Shape;4190;p16"/>
          <p:cNvSpPr/>
          <p:nvPr/>
        </p:nvSpPr>
        <p:spPr>
          <a:xfrm rot="-10468820">
            <a:off x="12115200" y="-440523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1" name="Google Shape;4191;p16"/>
          <p:cNvSpPr/>
          <p:nvPr/>
        </p:nvSpPr>
        <p:spPr>
          <a:xfrm rot="-10468820">
            <a:off x="12186743" y="-382355"/>
            <a:ext cx="44719" cy="38571"/>
          </a:xfrm>
          <a:custGeom>
            <a:avLst/>
            <a:gdLst/>
            <a:ahLst/>
            <a:cxnLst/>
            <a:rect l="l" t="t" r="r" b="b"/>
            <a:pathLst>
              <a:path w="727" h="627" extrusionOk="0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2" name="Google Shape;4192;p16"/>
          <p:cNvSpPr/>
          <p:nvPr/>
        </p:nvSpPr>
        <p:spPr>
          <a:xfrm rot="-10468820">
            <a:off x="12014544" y="-437218"/>
            <a:ext cx="46933" cy="37771"/>
          </a:xfrm>
          <a:custGeom>
            <a:avLst/>
            <a:gdLst/>
            <a:ahLst/>
            <a:cxnLst/>
            <a:rect l="l" t="t" r="r" b="b"/>
            <a:pathLst>
              <a:path w="763" h="614" extrusionOk="0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3" name="Google Shape;4193;p16"/>
          <p:cNvSpPr/>
          <p:nvPr/>
        </p:nvSpPr>
        <p:spPr>
          <a:xfrm rot="-10468820">
            <a:off x="11760351" y="-442105"/>
            <a:ext cx="41397" cy="37340"/>
          </a:xfrm>
          <a:custGeom>
            <a:avLst/>
            <a:gdLst/>
            <a:ahLst/>
            <a:cxnLst/>
            <a:rect l="l" t="t" r="r" b="b"/>
            <a:pathLst>
              <a:path w="673" h="607" extrusionOk="0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4" name="Google Shape;4194;p16"/>
          <p:cNvSpPr/>
          <p:nvPr/>
        </p:nvSpPr>
        <p:spPr>
          <a:xfrm rot="-10468820">
            <a:off x="11651388" y="-398306"/>
            <a:ext cx="47979" cy="38508"/>
          </a:xfrm>
          <a:custGeom>
            <a:avLst/>
            <a:gdLst/>
            <a:ahLst/>
            <a:cxnLst/>
            <a:rect l="l" t="t" r="r" b="b"/>
            <a:pathLst>
              <a:path w="780" h="626" extrusionOk="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5" name="Google Shape;4195;p16"/>
          <p:cNvSpPr/>
          <p:nvPr/>
        </p:nvSpPr>
        <p:spPr>
          <a:xfrm rot="-10468820">
            <a:off x="11822115" y="-348380"/>
            <a:ext cx="48901" cy="38877"/>
          </a:xfrm>
          <a:custGeom>
            <a:avLst/>
            <a:gdLst/>
            <a:ahLst/>
            <a:cxnLst/>
            <a:rect l="l" t="t" r="r" b="b"/>
            <a:pathLst>
              <a:path w="795" h="632" extrusionOk="0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6" name="Google Shape;4196;p16"/>
          <p:cNvSpPr/>
          <p:nvPr/>
        </p:nvSpPr>
        <p:spPr>
          <a:xfrm rot="-10468820">
            <a:off x="11445921" y="-353361"/>
            <a:ext cx="46627" cy="33895"/>
          </a:xfrm>
          <a:custGeom>
            <a:avLst/>
            <a:gdLst/>
            <a:ahLst/>
            <a:cxnLst/>
            <a:rect l="l" t="t" r="r" b="b"/>
            <a:pathLst>
              <a:path w="758" h="551" extrusionOk="0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7" name="Google Shape;4197;p16"/>
          <p:cNvSpPr/>
          <p:nvPr/>
        </p:nvSpPr>
        <p:spPr>
          <a:xfrm rot="-10468820">
            <a:off x="11918430" y="-383973"/>
            <a:ext cx="45765" cy="33833"/>
          </a:xfrm>
          <a:custGeom>
            <a:avLst/>
            <a:gdLst/>
            <a:ahLst/>
            <a:cxnLst/>
            <a:rect l="l" t="t" r="r" b="b"/>
            <a:pathLst>
              <a:path w="744" h="550" extrusionOk="0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8" name="Google Shape;4198;p16"/>
          <p:cNvSpPr/>
          <p:nvPr/>
        </p:nvSpPr>
        <p:spPr>
          <a:xfrm rot="-10468820">
            <a:off x="11846708" y="-457015"/>
            <a:ext cx="42136" cy="38571"/>
          </a:xfrm>
          <a:custGeom>
            <a:avLst/>
            <a:gdLst/>
            <a:ahLst/>
            <a:cxnLst/>
            <a:rect l="l" t="t" r="r" b="b"/>
            <a:pathLst>
              <a:path w="685" h="627" extrusionOk="0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9" name="Google Shape;4199;p16"/>
          <p:cNvSpPr/>
          <p:nvPr/>
        </p:nvSpPr>
        <p:spPr>
          <a:xfrm rot="-10468820">
            <a:off x="11533653" y="-376371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0" name="Google Shape;4200;p16"/>
          <p:cNvSpPr/>
          <p:nvPr/>
        </p:nvSpPr>
        <p:spPr>
          <a:xfrm rot="-10468820">
            <a:off x="11568867" y="-458814"/>
            <a:ext cx="46749" cy="38447"/>
          </a:xfrm>
          <a:custGeom>
            <a:avLst/>
            <a:gdLst/>
            <a:ahLst/>
            <a:cxnLst/>
            <a:rect l="l" t="t" r="r" b="b"/>
            <a:pathLst>
              <a:path w="760" h="625" extrusionOk="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1" name="Google Shape;4201;p16"/>
          <p:cNvSpPr/>
          <p:nvPr/>
        </p:nvSpPr>
        <p:spPr>
          <a:xfrm rot="-10468820">
            <a:off x="11275743" y="-398467"/>
            <a:ext cx="47056" cy="35617"/>
          </a:xfrm>
          <a:custGeom>
            <a:avLst/>
            <a:gdLst/>
            <a:ahLst/>
            <a:cxnLst/>
            <a:rect l="l" t="t" r="r" b="b"/>
            <a:pathLst>
              <a:path w="765" h="579" extrusionOk="0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2" name="Google Shape;4202;p16"/>
          <p:cNvSpPr/>
          <p:nvPr/>
        </p:nvSpPr>
        <p:spPr>
          <a:xfrm rot="-10468820">
            <a:off x="11362048" y="-414707"/>
            <a:ext cx="44657" cy="37893"/>
          </a:xfrm>
          <a:custGeom>
            <a:avLst/>
            <a:gdLst/>
            <a:ahLst/>
            <a:cxnLst/>
            <a:rect l="l" t="t" r="r" b="b"/>
            <a:pathLst>
              <a:path w="726" h="616" extrusionOk="0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3" name="Google Shape;4203;p1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04" name="Google Shape;4204;p16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4205" name="Google Shape;4205;p16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6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6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8" name="Google Shape;4208;p16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9" name="Google Shape;4209;p16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0" name="Google Shape;4210;p1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4211" name="Google Shape;4211;p1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9" name="Google Shape;4219;p1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4220" name="Google Shape;4220;p1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7" name="Google Shape;4247;p16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4248" name="Google Shape;4248;p1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56" name="Google Shape;4256;p16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4257" name="Google Shape;4257;p1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1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1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1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4" name="Google Shape;4284;p16"/>
          <p:cNvGrpSpPr/>
          <p:nvPr/>
        </p:nvGrpSpPr>
        <p:grpSpPr>
          <a:xfrm rot="5400000" flipH="1">
            <a:off x="795720" y="6205677"/>
            <a:ext cx="364021" cy="986027"/>
            <a:chOff x="7607455" y="4238363"/>
            <a:chExt cx="438017" cy="1186459"/>
          </a:xfrm>
        </p:grpSpPr>
        <p:sp>
          <p:nvSpPr>
            <p:cNvPr id="4285" name="Google Shape;428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9" name="Google Shape;4309;p1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4310" name="Google Shape;4310;p1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1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1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1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1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1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1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17" name="Google Shape;4317;p1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4318" name="Google Shape;4318;p1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1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1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1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1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1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1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1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1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1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1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1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1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1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1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1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1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1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1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1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1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9" name="Google Shape;4339;p16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4340" name="Google Shape;4340;p1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1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1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1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1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1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1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1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1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1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1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1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1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1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16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4355" name="Google Shape;4355;p1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1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1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1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1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1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1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1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1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1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1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1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1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1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1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1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1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1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1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1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1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1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1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1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1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1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1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1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1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1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1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1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1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1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1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1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1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1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1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1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1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1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1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1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1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1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1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2" name="Google Shape;4402;p1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403" name="Google Shape;4403;p1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1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1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1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1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1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1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1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1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1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1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1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1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1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1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1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1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1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1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1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1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1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1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1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1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1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1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1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1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1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1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1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1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1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1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1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1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1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1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1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1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1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1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1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1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1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1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1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1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1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1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1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1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1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1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1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1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1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1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1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1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4" name="Google Shape;4464;p16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465" name="Google Shape;446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89" name="Google Shape;4489;p16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490" name="Google Shape;4490;p1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1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1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1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1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1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1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1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1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767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>
            <a:spLocks noGrp="1"/>
          </p:cNvSpPr>
          <p:nvPr>
            <p:ph type="ctrTitle"/>
          </p:nvPr>
        </p:nvSpPr>
        <p:spPr>
          <a:xfrm>
            <a:off x="2807845" y="25578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1" name="Google Shape;4511;p17"/>
          <p:cNvSpPr txBox="1">
            <a:spLocks noGrp="1"/>
          </p:cNvSpPr>
          <p:nvPr>
            <p:ph type="subTitle" idx="1"/>
          </p:nvPr>
        </p:nvSpPr>
        <p:spPr>
          <a:xfrm>
            <a:off x="234204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2" name="Google Shape;4512;p17"/>
          <p:cNvSpPr txBox="1">
            <a:spLocks noGrp="1"/>
          </p:cNvSpPr>
          <p:nvPr>
            <p:ph type="ctrTitle" idx="2"/>
          </p:nvPr>
        </p:nvSpPr>
        <p:spPr>
          <a:xfrm>
            <a:off x="6954955" y="2546800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3" name="Google Shape;4513;p17"/>
          <p:cNvSpPr txBox="1">
            <a:spLocks noGrp="1"/>
          </p:cNvSpPr>
          <p:nvPr>
            <p:ph type="subTitle" idx="3"/>
          </p:nvPr>
        </p:nvSpPr>
        <p:spPr>
          <a:xfrm>
            <a:off x="648915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4" name="Google Shape;4514;p17"/>
          <p:cNvSpPr txBox="1">
            <a:spLocks noGrp="1"/>
          </p:cNvSpPr>
          <p:nvPr>
            <p:ph type="ctrTitle" idx="4"/>
          </p:nvPr>
        </p:nvSpPr>
        <p:spPr>
          <a:xfrm>
            <a:off x="2807845" y="4943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5" name="Google Shape;4515;p17"/>
          <p:cNvSpPr txBox="1">
            <a:spLocks noGrp="1"/>
          </p:cNvSpPr>
          <p:nvPr>
            <p:ph type="subTitle" idx="5"/>
          </p:nvPr>
        </p:nvSpPr>
        <p:spPr>
          <a:xfrm>
            <a:off x="234204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6" name="Google Shape;4516;p17"/>
          <p:cNvSpPr txBox="1">
            <a:spLocks noGrp="1"/>
          </p:cNvSpPr>
          <p:nvPr>
            <p:ph type="ctrTitle" idx="6"/>
          </p:nvPr>
        </p:nvSpPr>
        <p:spPr>
          <a:xfrm>
            <a:off x="6954955" y="4934184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7" name="Google Shape;4517;p17"/>
          <p:cNvSpPr txBox="1">
            <a:spLocks noGrp="1"/>
          </p:cNvSpPr>
          <p:nvPr>
            <p:ph type="subTitle" idx="7"/>
          </p:nvPr>
        </p:nvSpPr>
        <p:spPr>
          <a:xfrm>
            <a:off x="648915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8" name="Google Shape;4518;p17"/>
          <p:cNvSpPr txBox="1">
            <a:spLocks noGrp="1"/>
          </p:cNvSpPr>
          <p:nvPr>
            <p:ph type="title" idx="8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9" name="Google Shape;4519;p17"/>
          <p:cNvGrpSpPr/>
          <p:nvPr/>
        </p:nvGrpSpPr>
        <p:grpSpPr>
          <a:xfrm rot="10800000">
            <a:off x="34653" y="6173235"/>
            <a:ext cx="134712" cy="121403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11953227" y="5972948"/>
            <a:ext cx="161157" cy="146249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8086171" y="-52490"/>
            <a:ext cx="4366563" cy="68142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80381" y="6431244"/>
            <a:ext cx="3727520" cy="58212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10129836" y="6119035"/>
            <a:ext cx="431137" cy="1117704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11181096" y="5780207"/>
            <a:ext cx="1399760" cy="894955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11529868" y="6272322"/>
            <a:ext cx="896856" cy="867245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11038871" y="6090459"/>
            <a:ext cx="436427" cy="1181195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10268920" y="6327826"/>
            <a:ext cx="657593" cy="1130353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9675274" y="6353945"/>
            <a:ext cx="811637" cy="1134496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11297919" y="4715680"/>
            <a:ext cx="434472" cy="566888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625813" y="-360507"/>
            <a:ext cx="3013544" cy="2059124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rot="4992369" flipH="1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1226129" y="6294233"/>
            <a:ext cx="363169" cy="473611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10453017" y="-248785"/>
            <a:ext cx="2000313" cy="1947369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10917521" y="245521"/>
            <a:ext cx="1583039" cy="2123636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34651" y="6188537"/>
            <a:ext cx="929136" cy="952859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2037372" y="6450719"/>
            <a:ext cx="744240" cy="563072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3471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8"/>
          <p:cNvSpPr txBox="1">
            <a:spLocks noGrp="1"/>
          </p:cNvSpPr>
          <p:nvPr>
            <p:ph type="title"/>
          </p:nvPr>
        </p:nvSpPr>
        <p:spPr>
          <a:xfrm>
            <a:off x="1314292" y="2581333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5" name="Google Shape;4955;p18"/>
          <p:cNvSpPr txBox="1">
            <a:spLocks noGrp="1"/>
          </p:cNvSpPr>
          <p:nvPr>
            <p:ph type="subTitle" idx="1"/>
          </p:nvPr>
        </p:nvSpPr>
        <p:spPr>
          <a:xfrm>
            <a:off x="1275292" y="3257667"/>
            <a:ext cx="2533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6" name="Google Shape;4956;p18"/>
          <p:cNvSpPr txBox="1">
            <a:spLocks noGrp="1"/>
          </p:cNvSpPr>
          <p:nvPr>
            <p:ph type="title" idx="2"/>
          </p:nvPr>
        </p:nvSpPr>
        <p:spPr>
          <a:xfrm>
            <a:off x="8436900" y="2588731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7" name="Google Shape;4957;p18"/>
          <p:cNvSpPr txBox="1">
            <a:spLocks noGrp="1"/>
          </p:cNvSpPr>
          <p:nvPr>
            <p:ph type="subTitle" idx="3"/>
          </p:nvPr>
        </p:nvSpPr>
        <p:spPr>
          <a:xfrm>
            <a:off x="8436900" y="32650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8" name="Google Shape;4958;p18"/>
          <p:cNvSpPr txBox="1">
            <a:spLocks noGrp="1"/>
          </p:cNvSpPr>
          <p:nvPr>
            <p:ph type="title" idx="4"/>
          </p:nvPr>
        </p:nvSpPr>
        <p:spPr>
          <a:xfrm>
            <a:off x="4875584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9" name="Google Shape;4959;p18"/>
          <p:cNvSpPr txBox="1">
            <a:spLocks noGrp="1"/>
          </p:cNvSpPr>
          <p:nvPr>
            <p:ph type="subTitle" idx="5"/>
          </p:nvPr>
        </p:nvSpPr>
        <p:spPr>
          <a:xfrm>
            <a:off x="4875584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0" name="Google Shape;4960;p18"/>
          <p:cNvSpPr txBox="1">
            <a:spLocks noGrp="1"/>
          </p:cNvSpPr>
          <p:nvPr>
            <p:ph type="title" idx="6"/>
          </p:nvPr>
        </p:nvSpPr>
        <p:spPr>
          <a:xfrm>
            <a:off x="4875584" y="258134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1" name="Google Shape;4961;p18"/>
          <p:cNvSpPr txBox="1">
            <a:spLocks noGrp="1"/>
          </p:cNvSpPr>
          <p:nvPr>
            <p:ph type="subTitle" idx="7"/>
          </p:nvPr>
        </p:nvSpPr>
        <p:spPr>
          <a:xfrm>
            <a:off x="4875584" y="32576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2" name="Google Shape;4962;p18"/>
          <p:cNvSpPr txBox="1">
            <a:spLocks noGrp="1"/>
          </p:cNvSpPr>
          <p:nvPr>
            <p:ph type="title" idx="8"/>
          </p:nvPr>
        </p:nvSpPr>
        <p:spPr>
          <a:xfrm>
            <a:off x="1314292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3" name="Google Shape;4963;p18"/>
          <p:cNvSpPr txBox="1">
            <a:spLocks noGrp="1"/>
          </p:cNvSpPr>
          <p:nvPr>
            <p:ph type="subTitle" idx="9"/>
          </p:nvPr>
        </p:nvSpPr>
        <p:spPr>
          <a:xfrm>
            <a:off x="1314292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4" name="Google Shape;4964;p18"/>
          <p:cNvSpPr txBox="1">
            <a:spLocks noGrp="1"/>
          </p:cNvSpPr>
          <p:nvPr>
            <p:ph type="title" idx="13"/>
          </p:nvPr>
        </p:nvSpPr>
        <p:spPr>
          <a:xfrm>
            <a:off x="8436900" y="4751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5" name="Google Shape;4965;p18"/>
          <p:cNvSpPr txBox="1">
            <a:spLocks noGrp="1"/>
          </p:cNvSpPr>
          <p:nvPr>
            <p:ph type="subTitle" idx="14"/>
          </p:nvPr>
        </p:nvSpPr>
        <p:spPr>
          <a:xfrm>
            <a:off x="8436900" y="54230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6" name="Google Shape;4966;p18"/>
          <p:cNvSpPr txBox="1">
            <a:spLocks noGrp="1"/>
          </p:cNvSpPr>
          <p:nvPr>
            <p:ph type="title" idx="15"/>
          </p:nvPr>
        </p:nvSpPr>
        <p:spPr>
          <a:xfrm>
            <a:off x="1237300" y="695500"/>
            <a:ext cx="915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7" name="Google Shape;4967;p18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8" name="Google Shape;4968;p18"/>
          <p:cNvGrpSpPr/>
          <p:nvPr/>
        </p:nvGrpSpPr>
        <p:grpSpPr>
          <a:xfrm rot="-1081952">
            <a:off x="377249" y="855897"/>
            <a:ext cx="187600" cy="169065"/>
            <a:chOff x="7737341" y="1046941"/>
            <a:chExt cx="161913" cy="145916"/>
          </a:xfrm>
        </p:grpSpPr>
        <p:sp>
          <p:nvSpPr>
            <p:cNvPr id="4969" name="Google Shape;4969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72" name="Google Shape;4972;p18"/>
          <p:cNvSpPr/>
          <p:nvPr/>
        </p:nvSpPr>
        <p:spPr>
          <a:xfrm flipH="1">
            <a:off x="-338799" y="6436438"/>
            <a:ext cx="3943940" cy="44427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3" name="Google Shape;4973;p18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74" name="Google Shape;4974;p18"/>
          <p:cNvGrpSpPr/>
          <p:nvPr/>
        </p:nvGrpSpPr>
        <p:grpSpPr>
          <a:xfrm rot="-4252119">
            <a:off x="207438" y="-474994"/>
            <a:ext cx="501884" cy="1301111"/>
            <a:chOff x="1823086" y="-208516"/>
            <a:chExt cx="433159" cy="1122944"/>
          </a:xfrm>
        </p:grpSpPr>
        <p:sp>
          <p:nvSpPr>
            <p:cNvPr id="4975" name="Google Shape;4975;p1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1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1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1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1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1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1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83" name="Google Shape;4983;p18"/>
          <p:cNvGrpSpPr/>
          <p:nvPr/>
        </p:nvGrpSpPr>
        <p:grpSpPr>
          <a:xfrm rot="-4252119">
            <a:off x="303981" y="-234652"/>
            <a:ext cx="508040" cy="1375019"/>
            <a:chOff x="904476" y="-243594"/>
            <a:chExt cx="438472" cy="1186732"/>
          </a:xfrm>
        </p:grpSpPr>
        <p:sp>
          <p:nvSpPr>
            <p:cNvPr id="4984" name="Google Shape;4984;p1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1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1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1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1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1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1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1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1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1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1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1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1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1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1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1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1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1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1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1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1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1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1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1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1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1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1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11" name="Google Shape;5011;p18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5012" name="Google Shape;5012;p1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1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1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1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1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1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1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18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0" name="Google Shape;5020;p18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5021" name="Google Shape;5021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2" name="Google Shape;5032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3" name="Google Shape;5033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5" name="Google Shape;5045;p18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5046" name="Google Shape;5046;p18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18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18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18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18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18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18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53" name="Google Shape;5053;p18"/>
          <p:cNvGrpSpPr/>
          <p:nvPr/>
        </p:nvGrpSpPr>
        <p:grpSpPr>
          <a:xfrm rot="-1172199">
            <a:off x="11351955" y="800343"/>
            <a:ext cx="1167072" cy="884619"/>
            <a:chOff x="8118223" y="2202382"/>
            <a:chExt cx="1151949" cy="873156"/>
          </a:xfrm>
        </p:grpSpPr>
        <p:sp>
          <p:nvSpPr>
            <p:cNvPr id="5054" name="Google Shape;5054;p18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18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18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18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18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18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18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18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18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18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18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18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18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18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18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18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18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18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18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18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74" name="Google Shape;5074;p18"/>
          <p:cNvGrpSpPr/>
          <p:nvPr/>
        </p:nvGrpSpPr>
        <p:grpSpPr>
          <a:xfrm rot="1768382" flipH="1">
            <a:off x="11236054" y="5674338"/>
            <a:ext cx="1133175" cy="1103100"/>
            <a:chOff x="-181020" y="4253777"/>
            <a:chExt cx="1117161" cy="1087511"/>
          </a:xfrm>
        </p:grpSpPr>
        <p:sp>
          <p:nvSpPr>
            <p:cNvPr id="5075" name="Google Shape;5075;p1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1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1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1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1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1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1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1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1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1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1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1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1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1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9" name="Google Shape;5089;p18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5090" name="Google Shape;5090;p1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1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1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1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1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1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1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1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1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1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1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1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1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1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1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1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1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1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1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1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1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1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1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1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1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1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1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1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1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1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1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1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1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1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1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1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1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1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1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1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1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1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1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1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1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1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1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1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1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1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1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1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1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1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1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1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1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1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1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1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1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1" name="Google Shape;5151;p18"/>
          <p:cNvGrpSpPr/>
          <p:nvPr/>
        </p:nvGrpSpPr>
        <p:grpSpPr>
          <a:xfrm rot="-3631618" flipH="1">
            <a:off x="11289534" y="5838700"/>
            <a:ext cx="444295" cy="1203467"/>
            <a:chOff x="7607455" y="4238363"/>
            <a:chExt cx="438017" cy="1186459"/>
          </a:xfrm>
        </p:grpSpPr>
        <p:sp>
          <p:nvSpPr>
            <p:cNvPr id="5152" name="Google Shape;5152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6" name="Google Shape;5176;p18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5177" name="Google Shape;5177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0" name="Google Shape;5180;p18"/>
          <p:cNvGrpSpPr/>
          <p:nvPr/>
        </p:nvGrpSpPr>
        <p:grpSpPr>
          <a:xfrm rot="1768319">
            <a:off x="11892423" y="5935330"/>
            <a:ext cx="215885" cy="194556"/>
            <a:chOff x="7737341" y="1046941"/>
            <a:chExt cx="161913" cy="145916"/>
          </a:xfrm>
        </p:grpSpPr>
        <p:sp>
          <p:nvSpPr>
            <p:cNvPr id="5181" name="Google Shape;5181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4" name="Google Shape;5184;p18"/>
          <p:cNvGrpSpPr/>
          <p:nvPr/>
        </p:nvGrpSpPr>
        <p:grpSpPr>
          <a:xfrm rot="1768319">
            <a:off x="11192616" y="5646613"/>
            <a:ext cx="215885" cy="194556"/>
            <a:chOff x="7737341" y="1046941"/>
            <a:chExt cx="161913" cy="145916"/>
          </a:xfrm>
        </p:grpSpPr>
        <p:sp>
          <p:nvSpPr>
            <p:cNvPr id="5185" name="Google Shape;5185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227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0" y="2568767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3" y="3624833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5521" y="5727057"/>
            <a:ext cx="554560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837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8775892" y="2492256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6915759" y="3328005"/>
            <a:ext cx="4383200" cy="1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8" name="Google Shape;5628;p20"/>
          <p:cNvSpPr/>
          <p:nvPr/>
        </p:nvSpPr>
        <p:spPr>
          <a:xfrm flipH="1">
            <a:off x="-85870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10695623" y="-150129"/>
            <a:ext cx="1432199" cy="915695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263851" y="6248626"/>
            <a:ext cx="1163840" cy="522269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47953" y="-192769"/>
            <a:ext cx="1079972" cy="1107545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947523" y="92207"/>
            <a:ext cx="156581" cy="141111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412452" y="-150142"/>
            <a:ext cx="916057" cy="918956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1003711" y="-185610"/>
            <a:ext cx="665584" cy="643609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2240157" y="-161459"/>
            <a:ext cx="530147" cy="741032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11477162" y="-14776"/>
            <a:ext cx="692257" cy="1084192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11197710" y="1210146"/>
            <a:ext cx="1173972" cy="889837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10009896" y="-124947"/>
            <a:ext cx="1163825" cy="522285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771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702267" y="4545833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5" name="Google Shape;5895;p21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10658059" y="6048775"/>
            <a:ext cx="1432199" cy="915695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46729" y="5489364"/>
            <a:ext cx="1306181" cy="1430685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61021" y="-52074"/>
            <a:ext cx="1163817" cy="522251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11207159" y="-150135"/>
            <a:ext cx="1079972" cy="1107545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11439597" y="5744924"/>
            <a:ext cx="692257" cy="1084192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11160146" y="4714358"/>
            <a:ext cx="1173972" cy="889837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9972332" y="6417002"/>
            <a:ext cx="1163825" cy="522285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978596" y="2503619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831385" y="3339401"/>
            <a:ext cx="4383200" cy="1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762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687900" y="2145900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4" name="Google Shape;6164;p22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11312649" y="5297143"/>
            <a:ext cx="1385665" cy="1054364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99748" y="-323359"/>
            <a:ext cx="1306163" cy="1430665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11184843" y="-246085"/>
            <a:ext cx="1079972" cy="1107545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11595919" y="5395717"/>
            <a:ext cx="692244" cy="1084123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74863" y="5842081"/>
            <a:ext cx="1174001" cy="889860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11613930" y="6533199"/>
            <a:ext cx="1010065" cy="362459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6707868" y="2249000"/>
            <a:ext cx="4161600" cy="3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20" name="Google Shape;6420;p22"/>
          <p:cNvGrpSpPr/>
          <p:nvPr/>
        </p:nvGrpSpPr>
        <p:grpSpPr>
          <a:xfrm rot="6386609">
            <a:off x="10812750" y="5773717"/>
            <a:ext cx="1079917" cy="1107491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3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9183774" y="381577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6" name="Google Shape;6486;p23"/>
          <p:cNvSpPr/>
          <p:nvPr/>
        </p:nvSpPr>
        <p:spPr>
          <a:xfrm flipH="1">
            <a:off x="-269861" y="-122445"/>
            <a:ext cx="4408516" cy="6884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89117" y="6039622"/>
            <a:ext cx="1432199" cy="915695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10550298" y="5057390"/>
            <a:ext cx="1718685" cy="1882509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11233340" y="132099"/>
            <a:ext cx="1163904" cy="522260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38757" y="-268130"/>
            <a:ext cx="1057191" cy="1084183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217875" y="-226410"/>
            <a:ext cx="896712" cy="899548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796662" y="-261121"/>
            <a:ext cx="651527" cy="630016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2007142" y="-237470"/>
            <a:ext cx="518948" cy="725379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130711" y="5735771"/>
            <a:ext cx="692257" cy="1084192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327241" y="4823862"/>
            <a:ext cx="1173956" cy="889825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670752" y="5928103"/>
            <a:ext cx="156581" cy="141111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7214325" y="1648567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7200716" y="2165751"/>
            <a:ext cx="28184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7210249" y="3338068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7181316" y="385529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7214317" y="5030235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7200689" y="553883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98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"/>
          <p:cNvSpPr/>
          <p:nvPr/>
        </p:nvSpPr>
        <p:spPr>
          <a:xfrm rot="10800000">
            <a:off x="6936621" y="-138427"/>
            <a:ext cx="5428832" cy="91006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 txBox="1">
            <a:spLocks noGrp="1"/>
          </p:cNvSpPr>
          <p:nvPr>
            <p:ph type="ctrTitle"/>
          </p:nvPr>
        </p:nvSpPr>
        <p:spPr>
          <a:xfrm>
            <a:off x="212832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5"/>
          <p:cNvSpPr txBox="1">
            <a:spLocks noGrp="1"/>
          </p:cNvSpPr>
          <p:nvPr>
            <p:ph type="subTitle" idx="1"/>
          </p:nvPr>
        </p:nvSpPr>
        <p:spPr>
          <a:xfrm>
            <a:off x="243012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5" name="Google Shape;985;p5"/>
          <p:cNvSpPr txBox="1">
            <a:spLocks noGrp="1"/>
          </p:cNvSpPr>
          <p:nvPr>
            <p:ph type="ctrTitle" idx="2"/>
          </p:nvPr>
        </p:nvSpPr>
        <p:spPr>
          <a:xfrm>
            <a:off x="630607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5"/>
          <p:cNvSpPr txBox="1">
            <a:spLocks noGrp="1"/>
          </p:cNvSpPr>
          <p:nvPr>
            <p:ph type="subTitle" idx="3"/>
          </p:nvPr>
        </p:nvSpPr>
        <p:spPr>
          <a:xfrm>
            <a:off x="660787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7" name="Google Shape;987;p5"/>
          <p:cNvSpPr txBox="1">
            <a:spLocks noGrp="1"/>
          </p:cNvSpPr>
          <p:nvPr>
            <p:ph type="title" idx="4"/>
          </p:nvPr>
        </p:nvSpPr>
        <p:spPr>
          <a:xfrm>
            <a:off x="1237300" y="695500"/>
            <a:ext cx="73460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8" name="Google Shape;988;p5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989" name="Google Shape;989;p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8" name="Google Shape;998;p5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5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0" name="Google Shape;1000;p5"/>
          <p:cNvGrpSpPr/>
          <p:nvPr/>
        </p:nvGrpSpPr>
        <p:grpSpPr>
          <a:xfrm rot="-8956076">
            <a:off x="-356329" y="192745"/>
            <a:ext cx="585429" cy="1517697"/>
            <a:chOff x="1823086" y="-208516"/>
            <a:chExt cx="433159" cy="1122944"/>
          </a:xfrm>
        </p:grpSpPr>
        <p:sp>
          <p:nvSpPr>
            <p:cNvPr id="1001" name="Google Shape;1001;p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9" name="Google Shape;1009;p5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1010" name="Google Shape;1010;p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7" name="Google Shape;1037;p5"/>
          <p:cNvGrpSpPr/>
          <p:nvPr/>
        </p:nvGrpSpPr>
        <p:grpSpPr>
          <a:xfrm>
            <a:off x="11041972" y="6038960"/>
            <a:ext cx="1169069" cy="748043"/>
            <a:chOff x="7750342" y="3926048"/>
            <a:chExt cx="1406709" cy="900099"/>
          </a:xfrm>
        </p:grpSpPr>
        <p:sp>
          <p:nvSpPr>
            <p:cNvPr id="1038" name="Google Shape;1038;p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5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1047" name="Google Shape;1047;p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5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1075" name="Google Shape;1075;p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4" name="Google Shape;1094;p5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1095" name="Google Shape;1095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5"/>
          <p:cNvGrpSpPr/>
          <p:nvPr/>
        </p:nvGrpSpPr>
        <p:grpSpPr>
          <a:xfrm>
            <a:off x="8587285" y="438340"/>
            <a:ext cx="1210776" cy="726693"/>
            <a:chOff x="8365864" y="2993835"/>
            <a:chExt cx="933472" cy="547264"/>
          </a:xfrm>
        </p:grpSpPr>
        <p:sp>
          <p:nvSpPr>
            <p:cNvPr id="1120" name="Google Shape;1120;p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7" name="Google Shape;1127;p5"/>
          <p:cNvGrpSpPr/>
          <p:nvPr/>
        </p:nvGrpSpPr>
        <p:grpSpPr>
          <a:xfrm rot="-1533232">
            <a:off x="9850558" y="-249669"/>
            <a:ext cx="1529668" cy="1132536"/>
            <a:chOff x="8118223" y="2202382"/>
            <a:chExt cx="1151949" cy="873156"/>
          </a:xfrm>
        </p:grpSpPr>
        <p:sp>
          <p:nvSpPr>
            <p:cNvPr id="1128" name="Google Shape;1128;p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8" name="Google Shape;1148;p5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1149" name="Google Shape;1149;p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1164" name="Google Shape;1164;p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1" name="Google Shape;1211;p5"/>
          <p:cNvGrpSpPr/>
          <p:nvPr/>
        </p:nvGrpSpPr>
        <p:grpSpPr>
          <a:xfrm rot="5400000">
            <a:off x="11043255" y="58933"/>
            <a:ext cx="1482895" cy="1485483"/>
            <a:chOff x="7973149" y="-201092"/>
            <a:chExt cx="1116750" cy="1145263"/>
          </a:xfrm>
        </p:grpSpPr>
        <p:sp>
          <p:nvSpPr>
            <p:cNvPr id="1212" name="Google Shape;1212;p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3" name="Google Shape;1273;p5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1274" name="Google Shape;1274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825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 txBox="1">
            <a:spLocks noGrp="1"/>
          </p:cNvSpPr>
          <p:nvPr>
            <p:ph type="title"/>
          </p:nvPr>
        </p:nvSpPr>
        <p:spPr>
          <a:xfrm>
            <a:off x="1371600" y="1829833"/>
            <a:ext cx="6232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9" name="Google Shape;6749;p24"/>
          <p:cNvSpPr txBox="1">
            <a:spLocks noGrp="1"/>
          </p:cNvSpPr>
          <p:nvPr>
            <p:ph type="subTitle" idx="1"/>
          </p:nvPr>
        </p:nvSpPr>
        <p:spPr>
          <a:xfrm>
            <a:off x="1244333" y="2559433"/>
            <a:ext cx="6049600" cy="2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750" name="Google Shape;6750;p24"/>
          <p:cNvGrpSpPr/>
          <p:nvPr/>
        </p:nvGrpSpPr>
        <p:grpSpPr>
          <a:xfrm rot="-5400000" flipH="1">
            <a:off x="-188209" y="5511576"/>
            <a:ext cx="780584" cy="350259"/>
            <a:chOff x="8502760" y="3542528"/>
            <a:chExt cx="711519" cy="319269"/>
          </a:xfrm>
        </p:grpSpPr>
        <p:sp>
          <p:nvSpPr>
            <p:cNvPr id="6751" name="Google Shape;6751;p24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60" name="Google Shape;6760;p24"/>
          <p:cNvSpPr/>
          <p:nvPr/>
        </p:nvSpPr>
        <p:spPr>
          <a:xfrm flipH="1">
            <a:off x="-58824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1" name="Google Shape;6761;p24"/>
          <p:cNvSpPr/>
          <p:nvPr/>
        </p:nvSpPr>
        <p:spPr>
          <a:xfrm rot="5400000" flipH="1">
            <a:off x="10071976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62" name="Google Shape;6762;p24"/>
          <p:cNvGrpSpPr/>
          <p:nvPr/>
        </p:nvGrpSpPr>
        <p:grpSpPr>
          <a:xfrm rot="8956076" flipH="1">
            <a:off x="11904031" y="137645"/>
            <a:ext cx="585429" cy="1517697"/>
            <a:chOff x="1823086" y="-208516"/>
            <a:chExt cx="433159" cy="1122944"/>
          </a:xfrm>
        </p:grpSpPr>
        <p:sp>
          <p:nvSpPr>
            <p:cNvPr id="6763" name="Google Shape;6763;p2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1" name="Google Shape;6771;p24"/>
          <p:cNvGrpSpPr/>
          <p:nvPr/>
        </p:nvGrpSpPr>
        <p:grpSpPr>
          <a:xfrm rot="8956076" flipH="1">
            <a:off x="11608403" y="383195"/>
            <a:ext cx="592611" cy="1603909"/>
            <a:chOff x="904476" y="-243594"/>
            <a:chExt cx="438472" cy="1186732"/>
          </a:xfrm>
        </p:grpSpPr>
        <p:sp>
          <p:nvSpPr>
            <p:cNvPr id="6772" name="Google Shape;6772;p2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99" name="Google Shape;6799;p24"/>
          <p:cNvGrpSpPr/>
          <p:nvPr/>
        </p:nvGrpSpPr>
        <p:grpSpPr>
          <a:xfrm flipH="1">
            <a:off x="-57241" y="6038960"/>
            <a:ext cx="1169069" cy="748043"/>
            <a:chOff x="7750342" y="3926048"/>
            <a:chExt cx="1406709" cy="900099"/>
          </a:xfrm>
        </p:grpSpPr>
        <p:sp>
          <p:nvSpPr>
            <p:cNvPr id="6800" name="Google Shape;6800;p2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08" name="Google Shape;6808;p24"/>
          <p:cNvGrpSpPr/>
          <p:nvPr/>
        </p:nvGrpSpPr>
        <p:grpSpPr>
          <a:xfrm flipH="1">
            <a:off x="-425746" y="5642023"/>
            <a:ext cx="1029827" cy="1034524"/>
            <a:chOff x="8276926" y="3750868"/>
            <a:chExt cx="1239162" cy="1244814"/>
          </a:xfrm>
        </p:grpSpPr>
        <p:sp>
          <p:nvSpPr>
            <p:cNvPr id="6809" name="Google Shape;6809;p24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6" name="Google Shape;6836;p24"/>
          <p:cNvGrpSpPr/>
          <p:nvPr/>
        </p:nvGrpSpPr>
        <p:grpSpPr>
          <a:xfrm flipH="1">
            <a:off x="-83214" y="6246622"/>
            <a:ext cx="748761" cy="724561"/>
            <a:chOff x="8202967" y="4478366"/>
            <a:chExt cx="900965" cy="871845"/>
          </a:xfrm>
        </p:grpSpPr>
        <p:sp>
          <p:nvSpPr>
            <p:cNvPr id="6837" name="Google Shape;6837;p24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56" name="Google Shape;6856;p24"/>
          <p:cNvGrpSpPr/>
          <p:nvPr/>
        </p:nvGrpSpPr>
        <p:grpSpPr>
          <a:xfrm rot="5400000" flipH="1">
            <a:off x="695898" y="6143395"/>
            <a:ext cx="364021" cy="986027"/>
            <a:chOff x="7607455" y="4238363"/>
            <a:chExt cx="438017" cy="1186459"/>
          </a:xfrm>
        </p:grpSpPr>
        <p:sp>
          <p:nvSpPr>
            <p:cNvPr id="6857" name="Google Shape;685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1" name="Google Shape;6881;p24"/>
          <p:cNvGrpSpPr/>
          <p:nvPr/>
        </p:nvGrpSpPr>
        <p:grpSpPr>
          <a:xfrm flipH="1">
            <a:off x="10908946" y="5296389"/>
            <a:ext cx="1528276" cy="1418404"/>
            <a:chOff x="-181020" y="4253777"/>
            <a:chExt cx="1117161" cy="1087511"/>
          </a:xfrm>
        </p:grpSpPr>
        <p:sp>
          <p:nvSpPr>
            <p:cNvPr id="6882" name="Google Shape;6882;p2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96" name="Google Shape;6896;p24"/>
          <p:cNvGrpSpPr/>
          <p:nvPr/>
        </p:nvGrpSpPr>
        <p:grpSpPr>
          <a:xfrm flipH="1">
            <a:off x="11210177" y="4932569"/>
            <a:ext cx="1209272" cy="1546943"/>
            <a:chOff x="-168050" y="4195214"/>
            <a:chExt cx="719519" cy="965231"/>
          </a:xfrm>
        </p:grpSpPr>
        <p:sp>
          <p:nvSpPr>
            <p:cNvPr id="6897" name="Google Shape;6897;p24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44" name="Google Shape;6944;p24"/>
          <p:cNvGrpSpPr/>
          <p:nvPr/>
        </p:nvGrpSpPr>
        <p:grpSpPr>
          <a:xfrm rot="-3844303" flipH="1">
            <a:off x="23164" y="40549"/>
            <a:ext cx="1228331" cy="1250937"/>
            <a:chOff x="7973149" y="-201092"/>
            <a:chExt cx="1116750" cy="1145263"/>
          </a:xfrm>
        </p:grpSpPr>
        <p:sp>
          <p:nvSpPr>
            <p:cNvPr id="6945" name="Google Shape;6945;p2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6" name="Google Shape;7006;p24"/>
          <p:cNvGrpSpPr/>
          <p:nvPr/>
        </p:nvGrpSpPr>
        <p:grpSpPr>
          <a:xfrm rot="-5400000" flipH="1">
            <a:off x="11188243" y="5617374"/>
            <a:ext cx="571291" cy="1623076"/>
            <a:chOff x="7607455" y="4238363"/>
            <a:chExt cx="438017" cy="1186459"/>
          </a:xfrm>
        </p:grpSpPr>
        <p:sp>
          <p:nvSpPr>
            <p:cNvPr id="7007" name="Google Shape;700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1" name="Google Shape;7031;p24"/>
          <p:cNvGrpSpPr/>
          <p:nvPr/>
        </p:nvGrpSpPr>
        <p:grpSpPr>
          <a:xfrm flipH="1">
            <a:off x="1473755" y="782486"/>
            <a:ext cx="844356" cy="506767"/>
            <a:chOff x="8365864" y="2993835"/>
            <a:chExt cx="933472" cy="547264"/>
          </a:xfrm>
        </p:grpSpPr>
        <p:sp>
          <p:nvSpPr>
            <p:cNvPr id="7032" name="Google Shape;7032;p2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2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2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2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2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2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2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8614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p25"/>
          <p:cNvSpPr txBox="1">
            <a:spLocks noGrp="1"/>
          </p:cNvSpPr>
          <p:nvPr>
            <p:ph type="title"/>
          </p:nvPr>
        </p:nvSpPr>
        <p:spPr>
          <a:xfrm>
            <a:off x="7834835" y="2527833"/>
            <a:ext cx="1879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7041" name="Google Shape;7041;p25"/>
          <p:cNvSpPr txBox="1">
            <a:spLocks noGrp="1"/>
          </p:cNvSpPr>
          <p:nvPr>
            <p:ph type="subTitle" idx="1"/>
          </p:nvPr>
        </p:nvSpPr>
        <p:spPr>
          <a:xfrm>
            <a:off x="6902692" y="3481733"/>
            <a:ext cx="2959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7042" name="Google Shape;7042;p2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7043" name="Google Shape;7043;p2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52" name="Google Shape;7052;p2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3" name="Google Shape;7053;p2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4" name="Google Shape;7054;p2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7055" name="Google Shape;7055;p2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63" name="Google Shape;7063;p2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7064" name="Google Shape;7064;p2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1" name="Google Shape;7091;p25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7092" name="Google Shape;7092;p2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00" name="Google Shape;7100;p2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7101" name="Google Shape;7101;p2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28" name="Google Shape;7128;p2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7129" name="Google Shape;7129;p2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48" name="Google Shape;7148;p25"/>
          <p:cNvGrpSpPr/>
          <p:nvPr/>
        </p:nvGrpSpPr>
        <p:grpSpPr>
          <a:xfrm rot="5400000" flipH="1">
            <a:off x="699320" y="6052911"/>
            <a:ext cx="364021" cy="986027"/>
            <a:chOff x="7607455" y="4238363"/>
            <a:chExt cx="438017" cy="1186459"/>
          </a:xfrm>
        </p:grpSpPr>
        <p:sp>
          <p:nvSpPr>
            <p:cNvPr id="7149" name="Google Shape;714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73" name="Google Shape;7173;p2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7174" name="Google Shape;7174;p2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1" name="Google Shape;7181;p2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7182" name="Google Shape;7182;p2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3" name="Google Shape;7203;p2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7204" name="Google Shape;7204;p2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18" name="Google Shape;7218;p2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7219" name="Google Shape;7219;p2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6" name="Google Shape;7266;p2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7267" name="Google Shape;7267;p2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28" name="Google Shape;7328;p2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7329" name="Google Shape;732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17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7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Google Shape;7354;p26"/>
          <p:cNvSpPr txBox="1">
            <a:spLocks noGrp="1"/>
          </p:cNvSpPr>
          <p:nvPr>
            <p:ph type="subTitle" idx="1"/>
          </p:nvPr>
        </p:nvSpPr>
        <p:spPr>
          <a:xfrm>
            <a:off x="7237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5" name="Google Shape;7355;p26"/>
          <p:cNvSpPr txBox="1">
            <a:spLocks noGrp="1"/>
          </p:cNvSpPr>
          <p:nvPr>
            <p:ph type="subTitle" idx="2"/>
          </p:nvPr>
        </p:nvSpPr>
        <p:spPr>
          <a:xfrm>
            <a:off x="4314400" y="5086599"/>
            <a:ext cx="3664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6" name="Google Shape;7356;p26"/>
          <p:cNvSpPr txBox="1">
            <a:spLocks noGrp="1"/>
          </p:cNvSpPr>
          <p:nvPr>
            <p:ph type="subTitle" idx="3"/>
          </p:nvPr>
        </p:nvSpPr>
        <p:spPr>
          <a:xfrm>
            <a:off x="81175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7" name="Google Shape;7357;p26"/>
          <p:cNvSpPr txBox="1">
            <a:spLocks noGrp="1"/>
          </p:cNvSpPr>
          <p:nvPr>
            <p:ph type="title" hasCustomPrompt="1"/>
          </p:nvPr>
        </p:nvSpPr>
        <p:spPr>
          <a:xfrm>
            <a:off x="7237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8" name="Google Shape;7358;p26"/>
          <p:cNvSpPr txBox="1">
            <a:spLocks noGrp="1"/>
          </p:cNvSpPr>
          <p:nvPr>
            <p:ph type="title" idx="4" hasCustomPrompt="1"/>
          </p:nvPr>
        </p:nvSpPr>
        <p:spPr>
          <a:xfrm>
            <a:off x="44206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9" name="Google Shape;7359;p26"/>
          <p:cNvSpPr txBox="1">
            <a:spLocks noGrp="1"/>
          </p:cNvSpPr>
          <p:nvPr>
            <p:ph type="title" idx="5" hasCustomPrompt="1"/>
          </p:nvPr>
        </p:nvSpPr>
        <p:spPr>
          <a:xfrm>
            <a:off x="81175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60" name="Google Shape;7360;p26"/>
          <p:cNvSpPr/>
          <p:nvPr/>
        </p:nvSpPr>
        <p:spPr>
          <a:xfrm rot="10800000" flipH="1">
            <a:off x="10769065" y="300510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1" name="Google Shape;7361;p26"/>
          <p:cNvGrpSpPr/>
          <p:nvPr/>
        </p:nvGrpSpPr>
        <p:grpSpPr>
          <a:xfrm rot="-8786653">
            <a:off x="11512179" y="6485251"/>
            <a:ext cx="160952" cy="145051"/>
            <a:chOff x="7737341" y="1046941"/>
            <a:chExt cx="161913" cy="145916"/>
          </a:xfrm>
        </p:grpSpPr>
        <p:sp>
          <p:nvSpPr>
            <p:cNvPr id="7362" name="Google Shape;7362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3" name="Google Shape;7363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4" name="Google Shape;7364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5" name="Google Shape;7365;p26"/>
          <p:cNvSpPr/>
          <p:nvPr/>
        </p:nvSpPr>
        <p:spPr>
          <a:xfrm rot="10800000" flipH="1">
            <a:off x="6763191" y="-11465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6" name="Google Shape;7366;p26"/>
          <p:cNvSpPr/>
          <p:nvPr/>
        </p:nvSpPr>
        <p:spPr>
          <a:xfrm rot="-5400000">
            <a:off x="-1474242" y="490494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7" name="Google Shape;7367;p26"/>
          <p:cNvGrpSpPr/>
          <p:nvPr/>
        </p:nvGrpSpPr>
        <p:grpSpPr>
          <a:xfrm rot="9643598">
            <a:off x="11537293" y="5909508"/>
            <a:ext cx="430611" cy="1116336"/>
            <a:chOff x="1823086" y="-208516"/>
            <a:chExt cx="433159" cy="1122944"/>
          </a:xfrm>
        </p:grpSpPr>
        <p:sp>
          <p:nvSpPr>
            <p:cNvPr id="7368" name="Google Shape;7368;p2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9" name="Google Shape;7369;p2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0" name="Google Shape;7370;p2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1" name="Google Shape;7371;p2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2" name="Google Shape;7372;p2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3" name="Google Shape;7373;p2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4" name="Google Shape;7374;p2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5" name="Google Shape;7375;p2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76" name="Google Shape;7376;p26"/>
          <p:cNvGrpSpPr/>
          <p:nvPr/>
        </p:nvGrpSpPr>
        <p:grpSpPr>
          <a:xfrm rot="9643598">
            <a:off x="11667995" y="5663090"/>
            <a:ext cx="435892" cy="1179749"/>
            <a:chOff x="904476" y="-243594"/>
            <a:chExt cx="438472" cy="1186732"/>
          </a:xfrm>
        </p:grpSpPr>
        <p:sp>
          <p:nvSpPr>
            <p:cNvPr id="7377" name="Google Shape;7377;p2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8" name="Google Shape;7378;p2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9" name="Google Shape;7379;p2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0" name="Google Shape;7380;p2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1" name="Google Shape;7381;p2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2" name="Google Shape;7382;p2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3" name="Google Shape;7383;p2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4" name="Google Shape;7384;p2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5" name="Google Shape;7385;p2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6" name="Google Shape;7386;p2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7" name="Google Shape;7387;p2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8" name="Google Shape;7388;p2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9" name="Google Shape;7389;p2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0" name="Google Shape;7390;p2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1" name="Google Shape;7391;p2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2" name="Google Shape;7392;p2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3" name="Google Shape;7393;p2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4" name="Google Shape;7394;p2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5" name="Google Shape;7395;p2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6" name="Google Shape;7396;p2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7" name="Google Shape;7397;p2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4" name="Google Shape;7404;p26"/>
          <p:cNvGrpSpPr/>
          <p:nvPr/>
        </p:nvGrpSpPr>
        <p:grpSpPr>
          <a:xfrm rot="7823798" flipH="1">
            <a:off x="10906302" y="218717"/>
            <a:ext cx="2027625" cy="1297400"/>
            <a:chOff x="7750342" y="3926048"/>
            <a:chExt cx="1406709" cy="900099"/>
          </a:xfrm>
        </p:grpSpPr>
        <p:sp>
          <p:nvSpPr>
            <p:cNvPr id="7405" name="Google Shape;7405;p2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13" name="Google Shape;7413;p26"/>
          <p:cNvGrpSpPr/>
          <p:nvPr/>
        </p:nvGrpSpPr>
        <p:grpSpPr>
          <a:xfrm rot="-7107846">
            <a:off x="10348155" y="-582340"/>
            <a:ext cx="631312" cy="1710040"/>
            <a:chOff x="7607455" y="4238363"/>
            <a:chExt cx="438017" cy="1186459"/>
          </a:xfrm>
        </p:grpSpPr>
        <p:sp>
          <p:nvSpPr>
            <p:cNvPr id="7414" name="Google Shape;7414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38" name="Google Shape;7438;p26"/>
          <p:cNvGrpSpPr/>
          <p:nvPr/>
        </p:nvGrpSpPr>
        <p:grpSpPr>
          <a:xfrm rot="6072848" flipH="1">
            <a:off x="10600182" y="-18855"/>
            <a:ext cx="1635175" cy="958648"/>
            <a:chOff x="8365864" y="2993835"/>
            <a:chExt cx="933472" cy="547264"/>
          </a:xfrm>
        </p:grpSpPr>
        <p:sp>
          <p:nvSpPr>
            <p:cNvPr id="7439" name="Google Shape;7439;p2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6" name="Google Shape;7446;p26"/>
          <p:cNvGrpSpPr/>
          <p:nvPr/>
        </p:nvGrpSpPr>
        <p:grpSpPr>
          <a:xfrm rot="9201314">
            <a:off x="-387601" y="5095571"/>
            <a:ext cx="987405" cy="748435"/>
            <a:chOff x="8118223" y="2202382"/>
            <a:chExt cx="1151949" cy="873156"/>
          </a:xfrm>
        </p:grpSpPr>
        <p:sp>
          <p:nvSpPr>
            <p:cNvPr id="7447" name="Google Shape;7447;p2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2" name="Google Shape;7452;p2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3" name="Google Shape;7453;p2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67" name="Google Shape;7467;p26"/>
          <p:cNvGrpSpPr/>
          <p:nvPr/>
        </p:nvGrpSpPr>
        <p:grpSpPr>
          <a:xfrm rot="-10202320" flipH="1">
            <a:off x="-151672" y="25582"/>
            <a:ext cx="1515523" cy="1475300"/>
            <a:chOff x="-181020" y="4253777"/>
            <a:chExt cx="1117161" cy="1087511"/>
          </a:xfrm>
        </p:grpSpPr>
        <p:sp>
          <p:nvSpPr>
            <p:cNvPr id="7468" name="Google Shape;7468;p2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9" name="Google Shape;7479;p2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0" name="Google Shape;7480;p2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2" name="Google Shape;7482;p26"/>
          <p:cNvGrpSpPr/>
          <p:nvPr/>
        </p:nvGrpSpPr>
        <p:grpSpPr>
          <a:xfrm rot="10800000">
            <a:off x="-140594" y="5876274"/>
            <a:ext cx="957279" cy="981719"/>
            <a:chOff x="7973149" y="-201092"/>
            <a:chExt cx="1116750" cy="1145263"/>
          </a:xfrm>
        </p:grpSpPr>
        <p:sp>
          <p:nvSpPr>
            <p:cNvPr id="7483" name="Google Shape;7483;p2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4" name="Google Shape;7494;p2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5" name="Google Shape;7495;p2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2" name="Google Shape;7532;p2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3" name="Google Shape;7533;p2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44" name="Google Shape;7544;p26"/>
          <p:cNvGrpSpPr/>
          <p:nvPr/>
        </p:nvGrpSpPr>
        <p:grpSpPr>
          <a:xfrm rot="5997680" flipH="1">
            <a:off x="580143" y="-441614"/>
            <a:ext cx="594207" cy="1609532"/>
            <a:chOff x="7607455" y="4238363"/>
            <a:chExt cx="438017" cy="1186459"/>
          </a:xfrm>
        </p:grpSpPr>
        <p:sp>
          <p:nvSpPr>
            <p:cNvPr id="7545" name="Google Shape;7545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8" name="Google Shape;7548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9" name="Google Shape;7549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0" name="Google Shape;7550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1" name="Google Shape;7551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2" name="Google Shape;7552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3" name="Google Shape;7553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4" name="Google Shape;7554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5" name="Google Shape;7555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6" name="Google Shape;7556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7" name="Google Shape;7557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8" name="Google Shape;7558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9" name="Google Shape;7559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0" name="Google Shape;7560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1" name="Google Shape;7561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2" name="Google Shape;7562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3" name="Google Shape;7563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4" name="Google Shape;7564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5" name="Google Shape;7565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6" name="Google Shape;7566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7" name="Google Shape;7567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8" name="Google Shape;7568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9" name="Google Shape;7569;p26"/>
          <p:cNvGrpSpPr/>
          <p:nvPr/>
        </p:nvGrpSpPr>
        <p:grpSpPr>
          <a:xfrm rot="5400000">
            <a:off x="379770" y="5634872"/>
            <a:ext cx="215884" cy="194555"/>
            <a:chOff x="7737341" y="1046941"/>
            <a:chExt cx="161913" cy="145916"/>
          </a:xfrm>
        </p:grpSpPr>
        <p:sp>
          <p:nvSpPr>
            <p:cNvPr id="7570" name="Google Shape;7570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1" name="Google Shape;7571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2" name="Google Shape;7572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3" name="Google Shape;7573;p26"/>
          <p:cNvGrpSpPr/>
          <p:nvPr/>
        </p:nvGrpSpPr>
        <p:grpSpPr>
          <a:xfrm rot="-10202469">
            <a:off x="299029" y="965384"/>
            <a:ext cx="288736" cy="260208"/>
            <a:chOff x="7737341" y="1046941"/>
            <a:chExt cx="161913" cy="145916"/>
          </a:xfrm>
        </p:grpSpPr>
        <p:sp>
          <p:nvSpPr>
            <p:cNvPr id="7574" name="Google Shape;7574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5" name="Google Shape;7575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6" name="Google Shape;7576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7" name="Google Shape;7577;p26"/>
          <p:cNvGrpSpPr/>
          <p:nvPr/>
        </p:nvGrpSpPr>
        <p:grpSpPr>
          <a:xfrm rot="-10202469">
            <a:off x="1310225" y="1016757"/>
            <a:ext cx="288736" cy="260208"/>
            <a:chOff x="7737341" y="1046941"/>
            <a:chExt cx="161913" cy="145916"/>
          </a:xfrm>
        </p:grpSpPr>
        <p:sp>
          <p:nvSpPr>
            <p:cNvPr id="7578" name="Google Shape;7578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9" name="Google Shape;7579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0" name="Google Shape;7580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1" name="Google Shape;7581;p26"/>
          <p:cNvGrpSpPr/>
          <p:nvPr/>
        </p:nvGrpSpPr>
        <p:grpSpPr>
          <a:xfrm>
            <a:off x="8563033" y="-311711"/>
            <a:ext cx="1078472" cy="1108153"/>
            <a:chOff x="6422275" y="-233784"/>
            <a:chExt cx="808854" cy="831115"/>
          </a:xfrm>
        </p:grpSpPr>
        <p:sp>
          <p:nvSpPr>
            <p:cNvPr id="7582" name="Google Shape;7582;p26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3" name="Google Shape;7583;p26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4" name="Google Shape;7584;p26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5" name="Google Shape;7585;p26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6" name="Google Shape;7586;p26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7" name="Google Shape;7587;p26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8" name="Google Shape;7588;p26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9" name="Google Shape;7589;p26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0" name="Google Shape;7590;p26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1" name="Google Shape;7591;p26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2" name="Google Shape;7592;p26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3" name="Google Shape;7593;p26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4" name="Google Shape;7594;p26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5" name="Google Shape;7595;p26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96" name="Google Shape;7596;p26"/>
          <p:cNvSpPr/>
          <p:nvPr/>
        </p:nvSpPr>
        <p:spPr>
          <a:xfrm rot="-476255">
            <a:off x="8925793" y="-107108"/>
            <a:ext cx="665315" cy="873248"/>
          </a:xfrm>
          <a:custGeom>
            <a:avLst/>
            <a:gdLst/>
            <a:ahLst/>
            <a:cxnLst/>
            <a:rect l="l" t="t" r="r" b="b"/>
            <a:pathLst>
              <a:path w="23985" h="32226" extrusionOk="0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7" name="Google Shape;7597;p26"/>
          <p:cNvSpPr/>
          <p:nvPr/>
        </p:nvSpPr>
        <p:spPr>
          <a:xfrm rot="-476255">
            <a:off x="9454973" y="12013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8" name="Google Shape;7598;p26"/>
          <p:cNvSpPr/>
          <p:nvPr/>
        </p:nvSpPr>
        <p:spPr>
          <a:xfrm rot="-476255">
            <a:off x="9430555" y="192832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9" name="Google Shape;7599;p26"/>
          <p:cNvSpPr/>
          <p:nvPr/>
        </p:nvSpPr>
        <p:spPr>
          <a:xfrm rot="-476255">
            <a:off x="9387580" y="213491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0" name="Google Shape;7600;p26"/>
          <p:cNvSpPr/>
          <p:nvPr/>
        </p:nvSpPr>
        <p:spPr>
          <a:xfrm rot="-476255">
            <a:off x="9358893" y="2886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1" name="Google Shape;7601;p26"/>
          <p:cNvSpPr/>
          <p:nvPr/>
        </p:nvSpPr>
        <p:spPr>
          <a:xfrm rot="-476255">
            <a:off x="9322653" y="31014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2" name="Google Shape;7602;p26"/>
          <p:cNvSpPr/>
          <p:nvPr/>
        </p:nvSpPr>
        <p:spPr>
          <a:xfrm rot="-476255">
            <a:off x="9321807" y="377784"/>
            <a:ext cx="18557" cy="14497"/>
          </a:xfrm>
          <a:custGeom>
            <a:avLst/>
            <a:gdLst/>
            <a:ahLst/>
            <a:cxnLst/>
            <a:rect l="l" t="t" r="r" b="b"/>
            <a:pathLst>
              <a:path w="669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3" name="Google Shape;7603;p26"/>
          <p:cNvSpPr/>
          <p:nvPr/>
        </p:nvSpPr>
        <p:spPr>
          <a:xfrm rot="-476255">
            <a:off x="9280697" y="398121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4" name="Google Shape;7604;p26"/>
          <p:cNvSpPr/>
          <p:nvPr/>
        </p:nvSpPr>
        <p:spPr>
          <a:xfrm rot="-476255">
            <a:off x="9282537" y="46448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5" name="Google Shape;7605;p26"/>
          <p:cNvSpPr/>
          <p:nvPr/>
        </p:nvSpPr>
        <p:spPr>
          <a:xfrm rot="-476255">
            <a:off x="9243209" y="47727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6" name="Google Shape;7606;p26"/>
          <p:cNvSpPr/>
          <p:nvPr/>
        </p:nvSpPr>
        <p:spPr>
          <a:xfrm rot="-476255">
            <a:off x="9252228" y="528949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7" name="Google Shape;7607;p26"/>
          <p:cNvSpPr/>
          <p:nvPr/>
        </p:nvSpPr>
        <p:spPr>
          <a:xfrm rot="-476255">
            <a:off x="9205876" y="54452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8" name="Google Shape;7608;p26"/>
          <p:cNvSpPr/>
          <p:nvPr/>
        </p:nvSpPr>
        <p:spPr>
          <a:xfrm rot="-476255">
            <a:off x="9213054" y="596459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9" name="Google Shape;7609;p26"/>
          <p:cNvSpPr/>
          <p:nvPr/>
        </p:nvSpPr>
        <p:spPr>
          <a:xfrm rot="-476255">
            <a:off x="9172508" y="60668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0" name="Google Shape;7610;p26"/>
          <p:cNvSpPr/>
          <p:nvPr/>
        </p:nvSpPr>
        <p:spPr>
          <a:xfrm rot="-476255">
            <a:off x="9167450" y="657591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1" name="Google Shape;7611;p26"/>
          <p:cNvSpPr/>
          <p:nvPr/>
        </p:nvSpPr>
        <p:spPr>
          <a:xfrm rot="-476255">
            <a:off x="9133673" y="676880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2" name="Google Shape;7612;p26"/>
          <p:cNvSpPr/>
          <p:nvPr/>
        </p:nvSpPr>
        <p:spPr>
          <a:xfrm rot="-476255">
            <a:off x="9391294" y="118977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3" name="Google Shape;7613;p26"/>
          <p:cNvSpPr/>
          <p:nvPr/>
        </p:nvSpPr>
        <p:spPr>
          <a:xfrm rot="-476255">
            <a:off x="9342850" y="17409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4" name="Google Shape;7614;p26"/>
          <p:cNvSpPr/>
          <p:nvPr/>
        </p:nvSpPr>
        <p:spPr>
          <a:xfrm rot="-476255">
            <a:off x="9290409" y="1859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5" name="Google Shape;7615;p26"/>
          <p:cNvSpPr/>
          <p:nvPr/>
        </p:nvSpPr>
        <p:spPr>
          <a:xfrm rot="-476255">
            <a:off x="9277394" y="233427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6" name="Google Shape;7616;p26"/>
          <p:cNvSpPr/>
          <p:nvPr/>
        </p:nvSpPr>
        <p:spPr>
          <a:xfrm rot="-476255">
            <a:off x="9216025" y="249257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7" name="Google Shape;7617;p26"/>
          <p:cNvSpPr/>
          <p:nvPr/>
        </p:nvSpPr>
        <p:spPr>
          <a:xfrm rot="-476255">
            <a:off x="9214872" y="294153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8" name="Google Shape;7618;p26"/>
          <p:cNvSpPr/>
          <p:nvPr/>
        </p:nvSpPr>
        <p:spPr>
          <a:xfrm rot="-476255">
            <a:off x="9165146" y="306552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9" name="Google Shape;7619;p26"/>
          <p:cNvSpPr/>
          <p:nvPr/>
        </p:nvSpPr>
        <p:spPr>
          <a:xfrm rot="-476255">
            <a:off x="9169947" y="360566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0" name="Google Shape;7620;p26"/>
          <p:cNvSpPr/>
          <p:nvPr/>
        </p:nvSpPr>
        <p:spPr>
          <a:xfrm rot="-476255">
            <a:off x="9116358" y="358090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1" name="Google Shape;7621;p26"/>
          <p:cNvSpPr/>
          <p:nvPr/>
        </p:nvSpPr>
        <p:spPr>
          <a:xfrm rot="-476255">
            <a:off x="9118098" y="410694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2" name="Google Shape;7622;p26"/>
          <p:cNvSpPr/>
          <p:nvPr/>
        </p:nvSpPr>
        <p:spPr>
          <a:xfrm rot="-476255">
            <a:off x="9062732" y="415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3" name="Google Shape;7623;p26"/>
          <p:cNvSpPr/>
          <p:nvPr/>
        </p:nvSpPr>
        <p:spPr>
          <a:xfrm rot="-476255">
            <a:off x="9077309" y="46664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4" name="Google Shape;7624;p26"/>
          <p:cNvSpPr/>
          <p:nvPr/>
        </p:nvSpPr>
        <p:spPr>
          <a:xfrm rot="-476255">
            <a:off x="9024928" y="459341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5" name="Google Shape;7625;p26"/>
          <p:cNvSpPr/>
          <p:nvPr/>
        </p:nvSpPr>
        <p:spPr>
          <a:xfrm rot="-476255">
            <a:off x="9010471" y="516961"/>
            <a:ext cx="19445" cy="13576"/>
          </a:xfrm>
          <a:custGeom>
            <a:avLst/>
            <a:gdLst/>
            <a:ahLst/>
            <a:cxnLst/>
            <a:rect l="l" t="t" r="r" b="b"/>
            <a:pathLst>
              <a:path w="701" h="501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6" name="Google Shape;7626;p26"/>
          <p:cNvSpPr/>
          <p:nvPr/>
        </p:nvSpPr>
        <p:spPr>
          <a:xfrm rot="-476255">
            <a:off x="9464425" y="25478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7" name="Google Shape;7627;p26"/>
          <p:cNvSpPr/>
          <p:nvPr/>
        </p:nvSpPr>
        <p:spPr>
          <a:xfrm rot="-476255">
            <a:off x="9478161" y="32041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8" name="Google Shape;7628;p26"/>
          <p:cNvSpPr/>
          <p:nvPr/>
        </p:nvSpPr>
        <p:spPr>
          <a:xfrm rot="-476255">
            <a:off x="9434896" y="344698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9" name="Google Shape;7629;p26"/>
          <p:cNvSpPr/>
          <p:nvPr/>
        </p:nvSpPr>
        <p:spPr>
          <a:xfrm rot="-476255">
            <a:off x="9453306" y="409589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0" name="Google Shape;7630;p26"/>
          <p:cNvSpPr/>
          <p:nvPr/>
        </p:nvSpPr>
        <p:spPr>
          <a:xfrm rot="-476255">
            <a:off x="9411016" y="434725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1" name="Google Shape;7631;p26"/>
          <p:cNvSpPr/>
          <p:nvPr/>
        </p:nvSpPr>
        <p:spPr>
          <a:xfrm rot="-476255">
            <a:off x="9430430" y="48676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2" name="Google Shape;7632;p26"/>
          <p:cNvSpPr/>
          <p:nvPr/>
        </p:nvSpPr>
        <p:spPr>
          <a:xfrm rot="-476255">
            <a:off x="9382330" y="510808"/>
            <a:ext cx="18557" cy="13576"/>
          </a:xfrm>
          <a:custGeom>
            <a:avLst/>
            <a:gdLst/>
            <a:ahLst/>
            <a:cxnLst/>
            <a:rect l="l" t="t" r="r" b="b"/>
            <a:pathLst>
              <a:path w="669" h="501" extrusionOk="0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3" name="Google Shape;7633;p26"/>
          <p:cNvSpPr/>
          <p:nvPr/>
        </p:nvSpPr>
        <p:spPr>
          <a:xfrm rot="-476255">
            <a:off x="9399309" y="56502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4" name="Google Shape;7634;p26"/>
          <p:cNvSpPr/>
          <p:nvPr/>
        </p:nvSpPr>
        <p:spPr>
          <a:xfrm rot="-476255">
            <a:off x="9353856" y="574032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5" name="Google Shape;7635;p26"/>
          <p:cNvSpPr/>
          <p:nvPr/>
        </p:nvSpPr>
        <p:spPr>
          <a:xfrm rot="-476255">
            <a:off x="9366096" y="641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6" name="Google Shape;7636;p26"/>
          <p:cNvSpPr/>
          <p:nvPr/>
        </p:nvSpPr>
        <p:spPr>
          <a:xfrm rot="-476255">
            <a:off x="9319085" y="65286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7" name="Google Shape;7637;p26"/>
          <p:cNvSpPr/>
          <p:nvPr/>
        </p:nvSpPr>
        <p:spPr>
          <a:xfrm rot="-476255">
            <a:off x="9315426" y="720827"/>
            <a:ext cx="19445" cy="13603"/>
          </a:xfrm>
          <a:custGeom>
            <a:avLst/>
            <a:gdLst/>
            <a:ahLst/>
            <a:cxnLst/>
            <a:rect l="l" t="t" r="r" b="b"/>
            <a:pathLst>
              <a:path w="701" h="502" extrusionOk="0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8" name="Google Shape;7638;p26"/>
          <p:cNvSpPr/>
          <p:nvPr/>
        </p:nvSpPr>
        <p:spPr>
          <a:xfrm rot="-476255">
            <a:off x="9475875" y="20292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9" name="Google Shape;7639;p26"/>
          <p:cNvSpPr/>
          <p:nvPr/>
        </p:nvSpPr>
        <p:spPr>
          <a:xfrm rot="-476255">
            <a:off x="9437273" y="60553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0" name="Google Shape;7640;p26"/>
          <p:cNvSpPr/>
          <p:nvPr/>
        </p:nvSpPr>
        <p:spPr>
          <a:xfrm rot="-476255">
            <a:off x="9505344" y="79291"/>
            <a:ext cx="19445" cy="14471"/>
          </a:xfrm>
          <a:custGeom>
            <a:avLst/>
            <a:gdLst/>
            <a:ahLst/>
            <a:cxnLst/>
            <a:rect l="l" t="t" r="r" b="b"/>
            <a:pathLst>
              <a:path w="701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1" name="Google Shape;7641;p26"/>
          <p:cNvSpPr/>
          <p:nvPr/>
        </p:nvSpPr>
        <p:spPr>
          <a:xfrm rot="-476255">
            <a:off x="9476224" y="1123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2" name="Google Shape;7642;p26"/>
          <p:cNvSpPr/>
          <p:nvPr/>
        </p:nvSpPr>
        <p:spPr>
          <a:xfrm rot="-476255">
            <a:off x="9497424" y="-17214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41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Thanks! 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16400" y="1346633"/>
            <a:ext cx="4236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20400" y="3245033"/>
            <a:ext cx="4828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20400" y="5321433"/>
            <a:ext cx="48280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99600" y="4559967"/>
            <a:ext cx="42696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35143" y="-219023"/>
            <a:ext cx="340579" cy="882933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202633" y="-234667"/>
            <a:ext cx="629304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312053" y="839638"/>
            <a:ext cx="164892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3198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54741" y="-268128"/>
            <a:ext cx="446540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8405" y="5664331"/>
            <a:ext cx="507223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81349" y="5936809"/>
            <a:ext cx="895184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703750" y="644974"/>
            <a:ext cx="56995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883" y="-334438"/>
            <a:ext cx="2039100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7143" y="125172"/>
            <a:ext cx="215884" cy="194555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743" y="1284939"/>
            <a:ext cx="215884" cy="194555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20677" y="1500839"/>
            <a:ext cx="215884" cy="194555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879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7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6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FBF3B5-9DD2-44B0-BC4E-76596BEE669C}" type="datetimeFigureOut">
              <a:rPr lang="en-US" smtClean="0"/>
              <a:t>04/01/2023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9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0" name="Google Shape;1300;p6"/>
          <p:cNvGrpSpPr/>
          <p:nvPr/>
        </p:nvGrpSpPr>
        <p:grpSpPr>
          <a:xfrm rot="-5400000" flipH="1">
            <a:off x="-235121" y="5730644"/>
            <a:ext cx="615132" cy="276019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133304" y="6380562"/>
            <a:ext cx="3696240" cy="50013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6"/>
          <p:cNvSpPr/>
          <p:nvPr/>
        </p:nvSpPr>
        <p:spPr>
          <a:xfrm flipH="1">
            <a:off x="7194594" y="-20100"/>
            <a:ext cx="5256007" cy="571008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2" name="Google Shape;1312;p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128391" y="6018808"/>
            <a:ext cx="921300" cy="589505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422561" y="5833406"/>
            <a:ext cx="811568" cy="815271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52625" y="6309868"/>
            <a:ext cx="590072" cy="57100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rot="5400000" flipH="1">
            <a:off x="551507" y="6326038"/>
            <a:ext cx="286872" cy="777052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970126" flipH="1">
            <a:off x="11218986" y="5030357"/>
            <a:ext cx="1306781" cy="1212764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rot="475448" flipH="1">
            <a:off x="11198970" y="5652156"/>
            <a:ext cx="1034085" cy="1322771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rot="-958644" flipH="1">
            <a:off x="11784522" y="4420012"/>
            <a:ext cx="488421" cy="1387941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887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8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970" y="-119310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93523" y="-225529"/>
            <a:ext cx="1432199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889" y="6180597"/>
            <a:ext cx="116385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6014" y="-101851"/>
            <a:ext cx="1079972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5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8352" y="-225509"/>
            <a:ext cx="916057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9611" y="-260977"/>
            <a:ext cx="665584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6057" y="-236825"/>
            <a:ext cx="530147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75062" y="-90176"/>
            <a:ext cx="692257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32610" y="1178146"/>
            <a:ext cx="1173972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42907" y="1129407"/>
            <a:ext cx="156581" cy="141111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61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0" name="Google Shape;2100;p8"/>
          <p:cNvSpPr/>
          <p:nvPr/>
        </p:nvSpPr>
        <p:spPr>
          <a:xfrm>
            <a:off x="10711047" y="5950857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19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6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3" name="Google Shape;2113;p8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4" name="Google Shape;2114;p8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6" name="Google Shape;2116;p8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8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3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4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6" name="Google Shape;2126;p8"/>
          <p:cNvSpPr/>
          <p:nvPr/>
        </p:nvSpPr>
        <p:spPr>
          <a:xfrm>
            <a:off x="10120635" y="6021102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8" name="Google Shape;2128;p8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8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7" name="Google Shape;2137;p8"/>
          <p:cNvSpPr/>
          <p:nvPr/>
        </p:nvSpPr>
        <p:spPr>
          <a:xfrm>
            <a:off x="10673457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6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4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56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8500" y="2538233"/>
            <a:ext cx="53936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8500" y="3329040"/>
            <a:ext cx="4884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3863" y="475045"/>
            <a:ext cx="585429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1022939" y="5841660"/>
            <a:ext cx="1169069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884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>
            <a:spLocks noGrp="1"/>
          </p:cNvSpPr>
          <p:nvPr>
            <p:ph type="title"/>
          </p:nvPr>
        </p:nvSpPr>
        <p:spPr>
          <a:xfrm>
            <a:off x="7110467" y="919267"/>
            <a:ext cx="4064000" cy="1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563" name="Google Shape;2563;p10"/>
          <p:cNvGrpSpPr/>
          <p:nvPr/>
        </p:nvGrpSpPr>
        <p:grpSpPr>
          <a:xfrm rot="5400000">
            <a:off x="11632488" y="5569361"/>
            <a:ext cx="688845" cy="309095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8123057" y="6366529"/>
            <a:ext cx="4139097" cy="56009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1249747" y="1107372"/>
            <a:ext cx="2861748" cy="64698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342274" y="445976"/>
            <a:ext cx="464025" cy="1202963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75445" y="373201"/>
            <a:ext cx="469716" cy="1271296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11174471" y="5811366"/>
            <a:ext cx="1031773" cy="660193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11622582" y="5684942"/>
            <a:ext cx="908884" cy="913029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11568335" y="6218536"/>
            <a:ext cx="660828" cy="639469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11220094" y="6126839"/>
            <a:ext cx="321271" cy="870228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63297" y="5855027"/>
            <a:ext cx="1269503" cy="1178148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212041" y="5594359"/>
            <a:ext cx="1004420" cy="1284967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488515" y="6063065"/>
            <a:ext cx="474523" cy="1348251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62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80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>
            <a:spLocks noGrp="1"/>
          </p:cNvSpPr>
          <p:nvPr>
            <p:ph type="body" idx="1"/>
          </p:nvPr>
        </p:nvSpPr>
        <p:spPr>
          <a:xfrm>
            <a:off x="3114000" y="4095000"/>
            <a:ext cx="5964000" cy="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877" name="Google Shape;2877;p11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5" name="Google Shape;2885;p11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1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7" name="Google Shape;2887;p11"/>
          <p:cNvGrpSpPr/>
          <p:nvPr/>
        </p:nvGrpSpPr>
        <p:grpSpPr>
          <a:xfrm rot="10800000" flipH="1">
            <a:off x="2175555" y="5731123"/>
            <a:ext cx="554560" cy="1437668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1" name="Google Shape;3091;p11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11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3" name="Google Shape;3093;p11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4" name="Google Shape;3094;p11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5" name="Google Shape;3095;p11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6" name="Google Shape;3096;p11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7" name="Google Shape;3097;p11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8" name="Google Shape;3098;p11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9" name="Google Shape;3099;p11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0" name="Google Shape;3100;p11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1" name="Google Shape;3101;p11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1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1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11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11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11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11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11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11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11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11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11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11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11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11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11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11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11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11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11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11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11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11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11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11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11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11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11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11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0" name="Google Shape;3130;p11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194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8733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9059" y="2090067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5888" y="260418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914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40045" y="2090067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26880" y="2601151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74477" y="2090067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61307" y="260726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105452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9059" y="3985419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5888" y="4510593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6719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40045" y="3985419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26880" y="4507576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87313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74477" y="3985419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61307" y="4513655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105485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8619" y="6633413"/>
            <a:ext cx="164224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58407" y="6557401"/>
            <a:ext cx="215884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77467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6233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6751" y="-362388"/>
            <a:ext cx="577545" cy="1497259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2602" y="-141076"/>
            <a:ext cx="584629" cy="1582309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83968" y="5880807"/>
            <a:ext cx="1543253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35112" y="5944389"/>
            <a:ext cx="480533" cy="130162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103252" y="6058847"/>
            <a:ext cx="1244629" cy="729685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78716" y="300799"/>
            <a:ext cx="1167001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774" y="5714164"/>
            <a:ext cx="1133099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602" y="5430606"/>
            <a:ext cx="896617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1023569" y="-341610"/>
            <a:ext cx="1131343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2641" y="5993512"/>
            <a:ext cx="444265" cy="1203385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818355" y="125172"/>
            <a:ext cx="215884" cy="194555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555" y="141239"/>
            <a:ext cx="215884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9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0333" y="704000"/>
            <a:ext cx="93112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100" y="3487367"/>
            <a:ext cx="9196400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13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gif"/><Relationship Id="rId9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audio" Target="NULL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71" y="-27351"/>
            <a:ext cx="12255609" cy="685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29" y="-931561"/>
            <a:ext cx="9448060" cy="779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3797"/>
            <a:ext cx="12193096" cy="292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02" y="4260407"/>
            <a:ext cx="7470712" cy="25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2781" y="2091455"/>
            <a:ext cx="600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CHÀO MỪNG CÁC BẠN HỌC SINH ĐẾN VỚI TIẾT HỌC </a:t>
            </a: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Việt</a:t>
            </a:r>
            <a:r>
              <a:rPr lang="en-US" sz="3200" b="1" dirty="0" smtClean="0">
                <a:solidFill>
                  <a:srgbClr val="0000FF"/>
                </a:solidFill>
              </a:rPr>
              <a:t> – </a:t>
            </a:r>
            <a:r>
              <a:rPr lang="en-US" sz="3200" b="1" dirty="0" err="1" smtClean="0">
                <a:solidFill>
                  <a:srgbClr val="0000FF"/>
                </a:solidFill>
              </a:rPr>
              <a:t>Lớp</a:t>
            </a:r>
            <a:r>
              <a:rPr lang="en-US" sz="3200" b="1" dirty="0" smtClean="0">
                <a:solidFill>
                  <a:srgbClr val="0000FF"/>
                </a:solidFill>
              </a:rPr>
              <a:t> 3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ngữ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cảm</a:t>
            </a:r>
            <a:r>
              <a:rPr lang="en-US" sz="2400" dirty="0" smtClean="0"/>
              <a:t>, </a:t>
            </a:r>
            <a:r>
              <a:rPr lang="en-US" sz="2400" dirty="0" err="1" smtClean="0"/>
              <a:t>cảm</a:t>
            </a:r>
            <a:r>
              <a:rPr lang="en-US" sz="2400" dirty="0" smtClean="0"/>
              <a:t> </a:t>
            </a:r>
            <a:r>
              <a:rPr lang="en-US" sz="2400" dirty="0" err="1" smtClean="0"/>
              <a:t>xúc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9" name="Picture 2" descr="Student Thinking 7 Reasons Why Asking Questions Helps - Thinking Cartoon  Clipart Png Transparent Png (#992166) - Pik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12000" r="23468"/>
          <a:stretch>
            <a:fillRect/>
          </a:stretch>
        </p:blipFill>
        <p:spPr>
          <a:xfrm>
            <a:off x="10603099" y="1834204"/>
            <a:ext cx="1390918" cy="3024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6CFD33-42DA-4406-B1B3-29E2C67314F4}"/>
              </a:ext>
            </a:extLst>
          </p:cNvPr>
          <p:cNvSpPr txBox="1"/>
          <p:nvPr/>
        </p:nvSpPr>
        <p:spPr>
          <a:xfrm>
            <a:off x="557734" y="4056809"/>
            <a:ext cx="1684437" cy="954107"/>
          </a:xfrm>
          <a:custGeom>
            <a:avLst/>
            <a:gdLst>
              <a:gd name="connsiteX0" fmla="*/ 0 w 2476143"/>
              <a:gd name="connsiteY0" fmla="*/ 0 h 954107"/>
              <a:gd name="connsiteX1" fmla="*/ 2476143 w 2476143"/>
              <a:gd name="connsiteY1" fmla="*/ 0 h 954107"/>
              <a:gd name="connsiteX2" fmla="*/ 2476143 w 2476143"/>
              <a:gd name="connsiteY2" fmla="*/ 954107 h 954107"/>
              <a:gd name="connsiteX3" fmla="*/ 0 w 2476143"/>
              <a:gd name="connsiteY3" fmla="*/ 954107 h 954107"/>
              <a:gd name="connsiteX4" fmla="*/ 0 w 2476143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Làm</a:t>
            </a:r>
            <a:r>
              <a:rPr lang="en-US" sz="28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28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</a:t>
            </a:r>
            <a:r>
              <a:rPr lang="en-US" sz="28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8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ngữ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cảm</a:t>
            </a:r>
            <a:r>
              <a:rPr lang="en-US" sz="2400" dirty="0" smtClean="0"/>
              <a:t>, </a:t>
            </a:r>
            <a:r>
              <a:rPr lang="en-US" sz="2400" dirty="0" err="1" smtClean="0"/>
              <a:t>cảm</a:t>
            </a:r>
            <a:r>
              <a:rPr lang="en-US" sz="2400" dirty="0" smtClean="0"/>
              <a:t> </a:t>
            </a:r>
            <a:r>
              <a:rPr lang="en-US" sz="2400" dirty="0" err="1" smtClean="0"/>
              <a:t>xúc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6CFD33-42DA-4406-B1B3-29E2C67314F4}"/>
              </a:ext>
            </a:extLst>
          </p:cNvPr>
          <p:cNvSpPr txBox="1"/>
          <p:nvPr/>
        </p:nvSpPr>
        <p:spPr>
          <a:xfrm>
            <a:off x="308385" y="4115697"/>
            <a:ext cx="2021198" cy="954107"/>
          </a:xfrm>
          <a:custGeom>
            <a:avLst/>
            <a:gdLst>
              <a:gd name="connsiteX0" fmla="*/ 0 w 2476143"/>
              <a:gd name="connsiteY0" fmla="*/ 0 h 954107"/>
              <a:gd name="connsiteX1" fmla="*/ 2476143 w 2476143"/>
              <a:gd name="connsiteY1" fmla="*/ 0 h 954107"/>
              <a:gd name="connsiteX2" fmla="*/ 2476143 w 2476143"/>
              <a:gd name="connsiteY2" fmla="*/ 954107 h 954107"/>
              <a:gd name="connsiteX3" fmla="*/ 0 w 2476143"/>
              <a:gd name="connsiteY3" fmla="*/ 954107 h 954107"/>
              <a:gd name="connsiteX4" fmla="*/ 0 w 2476143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Chia </a:t>
            </a:r>
            <a:r>
              <a:rPr lang="en-US" sz="2800" noProof="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sẻ</a:t>
            </a:r>
            <a:r>
              <a:rPr lang="en-US" sz="2800" noProof="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noProof="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nhóm</a:t>
            </a:r>
            <a:r>
              <a:rPr lang="en-US" sz="2800" noProof="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noProof="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2" y="1548255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4C9A8F7-30C6-4846-BACB-C3B8B2288155}"/>
              </a:ext>
            </a:extLst>
          </p:cNvPr>
          <p:cNvSpPr txBox="1"/>
          <p:nvPr/>
        </p:nvSpPr>
        <p:spPr>
          <a:xfrm>
            <a:off x="1600200" y="854822"/>
            <a:ext cx="9810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</a:rPr>
              <a:t>CHIA SẺ TRƯỚC LỚP</a:t>
            </a:r>
          </a:p>
        </p:txBody>
      </p:sp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xmlns="" id="{ACD048C9-5DF3-44A7-A84E-FF744BCD3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35957"/>
            <a:ext cx="18542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BFD3308-E31F-4111-BEB3-ACCA151AF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3D74CEB9-B3D8-4425-BAF4-4522CF235DFE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79" name="Picture 78" descr="Background pattern, icon&#10;&#10;Description automatically generated">
              <a:extLst>
                <a:ext uri="{FF2B5EF4-FFF2-40B4-BE49-F238E27FC236}">
                  <a16:creationId xmlns:a16="http://schemas.microsoft.com/office/drawing/2014/main" xmlns="" id="{94704819-4057-4A84-A147-C939A7B9E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C9F99AEB-4CFE-43A1-AE22-AF67C85438EA}"/>
                </a:ext>
              </a:extLst>
            </p:cNvPr>
            <p:cNvSpPr txBox="1"/>
            <p:nvPr/>
          </p:nvSpPr>
          <p:spPr>
            <a:xfrm>
              <a:off x="2376729" y="2006685"/>
              <a:ext cx="1902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0AF0D730-6C35-4D95-889E-ED4B878F3F04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82" name="Picture 81" descr="Background pattern, icon&#10;&#10;Description automatically generated">
              <a:extLst>
                <a:ext uri="{FF2B5EF4-FFF2-40B4-BE49-F238E27FC236}">
                  <a16:creationId xmlns:a16="http://schemas.microsoft.com/office/drawing/2014/main" xmlns="" id="{93931B0A-5593-482B-BAFE-042BEB686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821D73AD-1973-4BD9-8D55-36E7808129FF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84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xmlns="" id="{134AFC2C-832D-4CCB-809D-6D150BA6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5" y="38114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xmlns="" id="{9236EF31-6FE5-4C35-8630-BEF0976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5883" y="3811420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8446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smtClean="0"/>
              <a:t>thích </a:t>
            </a:r>
            <a:r>
              <a:rPr lang="nl-NL" sz="2400" i="1" dirty="0"/>
              <a:t>nhất, mừng ghê, xinh quá, </a:t>
            </a:r>
            <a:r>
              <a:rPr lang="nl-NL" sz="2400" i="1" dirty="0" smtClean="0"/>
              <a:t>yêu, </a:t>
            </a:r>
            <a:r>
              <a:rPr lang="nl-NL" sz="2400" i="1" dirty="0"/>
              <a:t>vui, thích, náo nức, say mê, say sưa, chẳng bao giờ cách </a:t>
            </a:r>
            <a:r>
              <a:rPr lang="nl-NL" sz="2400" i="1" dirty="0" smtClean="0"/>
              <a:t>xa</a:t>
            </a:r>
            <a:endParaRPr lang="en-US" sz="2400" dirty="0" smtClean="0"/>
          </a:p>
          <a:p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3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915" y="2913999"/>
            <a:ext cx="90434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Đọc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đoạn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thơ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thuộc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đã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học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32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063" y="5517236"/>
            <a:ext cx="664370" cy="1308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11" y="-107226"/>
            <a:ext cx="1925438" cy="1925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44" y="1981960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8" y="4164055"/>
            <a:ext cx="3157347" cy="23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4" y="0"/>
            <a:ext cx="10871574" cy="487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9258" y="1219558"/>
            <a:ext cx="9369097" cy="3972509"/>
          </a:xfrm>
          <a:prstGeom prst="rect">
            <a:avLst/>
          </a:prstGeom>
          <a:noFill/>
        </p:spPr>
        <p:txBody>
          <a:bodyPr lIns="108850" tIns="54425" rIns="108850" bIns="54425">
            <a:spAutoFit/>
          </a:bodyPr>
          <a:lstStyle/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VẬN DỤNG</a:t>
            </a:r>
            <a:endParaRPr lang="en-US" sz="5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5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5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57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9461" name="Google Shape;19;p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18" y="-130322"/>
            <a:ext cx="1669176" cy="122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7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 picture containing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8652" y="1867437"/>
            <a:ext cx="77530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DẶN DÒ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Ôn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Vận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ngữ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,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xúc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viết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Chuẩn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: </a:t>
            </a:r>
            <a:r>
              <a:rPr lang="en-US" sz="3200" dirty="0" err="1" smtClean="0"/>
              <a:t>Ôn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( </a:t>
            </a:r>
            <a:r>
              <a:rPr lang="en-US" sz="3200" dirty="0" err="1" smtClean="0"/>
              <a:t>Tiết</a:t>
            </a:r>
            <a:r>
              <a:rPr lang="en-US" sz="3200" dirty="0" smtClean="0"/>
              <a:t> 4)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91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ầu Trời - Nền Cho Video Truyền Hình Vector -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12176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1554408" y="2347266"/>
            <a:ext cx="8763000" cy="1641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ngoan, học tốt!</a:t>
            </a:r>
          </a:p>
        </p:txBody>
      </p:sp>
      <p:pic>
        <p:nvPicPr>
          <p:cNvPr id="43012" name="Picture 4" descr="!dk8_1la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8400" y="4800601"/>
            <a:ext cx="2540000" cy="14652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5" descr="!c_lite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101600" y="76200"/>
            <a:ext cx="11988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66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1" y="535580"/>
            <a:ext cx="9865214" cy="51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85632" y="2104124"/>
            <a:ext cx="4106857" cy="2026724"/>
          </a:xfrm>
          <a:prstGeom prst="rect">
            <a:avLst/>
          </a:prstGeom>
          <a:noFill/>
        </p:spPr>
        <p:txBody>
          <a:bodyPr spcFirstLastPara="1" wrap="none" lIns="68030" tIns="34015" rIns="68030" bIns="34015">
            <a:prstTxWarp prst="textArchUp">
              <a:avLst>
                <a:gd name="adj" fmla="val 1146199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01520" y="5944257"/>
            <a:ext cx="10328855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4000" dirty="0">
                <a:solidFill>
                  <a:srgbClr val="0000FF"/>
                </a:solidFill>
                <a:cs typeface="Times New Roman" pitchFamily="18" charset="0"/>
              </a:rPr>
              <a:t>Kể tên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đọc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kì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I</a:t>
            </a:r>
            <a:endParaRPr lang="en-US" sz="40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950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7053" y="776610"/>
            <a:ext cx="8313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Thứ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tháng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năm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Tiếng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Việt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200" b="1" dirty="0" err="1" smtClean="0"/>
              <a:t>Ôn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tập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cuối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kì</a:t>
            </a:r>
            <a:r>
              <a:rPr lang="en-US" sz="3200" b="1" dirty="0" smtClean="0"/>
              <a:t> I ( </a:t>
            </a:r>
            <a:r>
              <a:rPr lang="en-US" sz="3200" b="1" dirty="0" err="1" smtClean="0"/>
              <a:t>Tiết</a:t>
            </a:r>
            <a:r>
              <a:rPr lang="en-US" sz="3200" b="1" dirty="0" smtClean="0"/>
              <a:t> 3)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613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3" name="Google Shape;9863;p62"/>
          <p:cNvSpPr/>
          <p:nvPr/>
        </p:nvSpPr>
        <p:spPr>
          <a:xfrm>
            <a:off x="12879201" y="2997075"/>
            <a:ext cx="31947" cy="31947"/>
          </a:xfrm>
          <a:custGeom>
            <a:avLst/>
            <a:gdLst/>
            <a:ahLst/>
            <a:cxnLst/>
            <a:rect l="l" t="t" r="r" b="b"/>
            <a:pathLst>
              <a:path w="1302" h="1302" extrusionOk="0">
                <a:moveTo>
                  <a:pt x="667" y="0"/>
                </a:moveTo>
                <a:cubicBezTo>
                  <a:pt x="300" y="0"/>
                  <a:pt x="0" y="267"/>
                  <a:pt x="0" y="634"/>
                </a:cubicBezTo>
                <a:cubicBezTo>
                  <a:pt x="0" y="1001"/>
                  <a:pt x="300" y="1301"/>
                  <a:pt x="667" y="1301"/>
                </a:cubicBezTo>
                <a:cubicBezTo>
                  <a:pt x="1001" y="1301"/>
                  <a:pt x="1301" y="1001"/>
                  <a:pt x="1301" y="634"/>
                </a:cubicBezTo>
                <a:cubicBezTo>
                  <a:pt x="1301" y="267"/>
                  <a:pt x="1001" y="0"/>
                  <a:pt x="6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4" name="Google Shape;9864;p62"/>
          <p:cNvSpPr/>
          <p:nvPr/>
        </p:nvSpPr>
        <p:spPr>
          <a:xfrm>
            <a:off x="12920128" y="3294999"/>
            <a:ext cx="38473" cy="38499"/>
          </a:xfrm>
          <a:custGeom>
            <a:avLst/>
            <a:gdLst/>
            <a:ahLst/>
            <a:cxnLst/>
            <a:rect l="l" t="t" r="r" b="b"/>
            <a:pathLst>
              <a:path w="1568" h="1569" extrusionOk="0">
                <a:moveTo>
                  <a:pt x="801" y="0"/>
                </a:moveTo>
                <a:cubicBezTo>
                  <a:pt x="367" y="0"/>
                  <a:pt x="0" y="334"/>
                  <a:pt x="0" y="768"/>
                </a:cubicBezTo>
                <a:cubicBezTo>
                  <a:pt x="0" y="1201"/>
                  <a:pt x="367" y="1568"/>
                  <a:pt x="801" y="1568"/>
                </a:cubicBezTo>
                <a:cubicBezTo>
                  <a:pt x="1234" y="1568"/>
                  <a:pt x="1568" y="1201"/>
                  <a:pt x="1568" y="768"/>
                </a:cubicBezTo>
                <a:cubicBezTo>
                  <a:pt x="1568" y="334"/>
                  <a:pt x="1234" y="0"/>
                  <a:pt x="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5" name="Google Shape;9865;p62"/>
          <p:cNvSpPr/>
          <p:nvPr/>
        </p:nvSpPr>
        <p:spPr>
          <a:xfrm>
            <a:off x="12784244" y="3180413"/>
            <a:ext cx="13937" cy="13127"/>
          </a:xfrm>
          <a:custGeom>
            <a:avLst/>
            <a:gdLst/>
            <a:ahLst/>
            <a:cxnLst/>
            <a:rect l="l" t="t" r="r" b="b"/>
            <a:pathLst>
              <a:path w="568" h="535" extrusionOk="0">
                <a:moveTo>
                  <a:pt x="301" y="0"/>
                </a:moveTo>
                <a:cubicBezTo>
                  <a:pt x="134" y="0"/>
                  <a:pt x="1" y="101"/>
                  <a:pt x="1" y="267"/>
                </a:cubicBezTo>
                <a:cubicBezTo>
                  <a:pt x="1" y="434"/>
                  <a:pt x="134" y="534"/>
                  <a:pt x="301" y="534"/>
                </a:cubicBezTo>
                <a:cubicBezTo>
                  <a:pt x="434" y="534"/>
                  <a:pt x="568" y="434"/>
                  <a:pt x="568" y="267"/>
                </a:cubicBezTo>
                <a:cubicBezTo>
                  <a:pt x="568" y="101"/>
                  <a:pt x="434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6" name="Google Shape;9866;p62"/>
          <p:cNvSpPr/>
          <p:nvPr/>
        </p:nvSpPr>
        <p:spPr>
          <a:xfrm>
            <a:off x="12305436" y="3040457"/>
            <a:ext cx="49956" cy="49956"/>
          </a:xfrm>
          <a:custGeom>
            <a:avLst/>
            <a:gdLst/>
            <a:ahLst/>
            <a:cxnLst/>
            <a:rect l="l" t="t" r="r" b="b"/>
            <a:pathLst>
              <a:path w="2036" h="2036" extrusionOk="0">
                <a:moveTo>
                  <a:pt x="1035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2"/>
                  <a:pt x="468" y="2035"/>
                  <a:pt x="1035" y="2035"/>
                </a:cubicBezTo>
                <a:cubicBezTo>
                  <a:pt x="1602" y="2035"/>
                  <a:pt x="2036" y="1602"/>
                  <a:pt x="2036" y="1034"/>
                </a:cubicBezTo>
                <a:cubicBezTo>
                  <a:pt x="2036" y="467"/>
                  <a:pt x="1602" y="0"/>
                  <a:pt x="10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5971" y="398472"/>
            <a:ext cx="5096097" cy="584775"/>
            <a:chOff x="3226203" y="398472"/>
            <a:chExt cx="5096097" cy="584775"/>
          </a:xfrm>
        </p:grpSpPr>
        <p:grpSp>
          <p:nvGrpSpPr>
            <p:cNvPr id="1147" name="Google Shape;7898;p32"/>
            <p:cNvGrpSpPr/>
            <p:nvPr/>
          </p:nvGrpSpPr>
          <p:grpSpPr>
            <a:xfrm>
              <a:off x="3226203" y="452348"/>
              <a:ext cx="5096097" cy="477025"/>
              <a:chOff x="2023945" y="2856088"/>
              <a:chExt cx="5096097" cy="477025"/>
            </a:xfrm>
          </p:grpSpPr>
          <p:sp>
            <p:nvSpPr>
              <p:cNvPr id="1148" name="Google Shape;7899;p32"/>
              <p:cNvSpPr/>
              <p:nvPr/>
            </p:nvSpPr>
            <p:spPr>
              <a:xfrm>
                <a:off x="202394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7900;p32"/>
              <p:cNvSpPr/>
              <p:nvPr/>
            </p:nvSpPr>
            <p:spPr>
              <a:xfrm>
                <a:off x="474939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7901;p32"/>
              <p:cNvSpPr/>
              <p:nvPr/>
            </p:nvSpPr>
            <p:spPr>
              <a:xfrm>
                <a:off x="3512770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620656" y="398472"/>
              <a:ext cx="4307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1">
                      <a:lumMod val="75000"/>
                    </a:schemeClr>
                  </a:solidFill>
                </a:rPr>
                <a:t>YÊU CẦU CẦN ĐẠT</a:t>
              </a:r>
              <a:endParaRPr lang="en-US" sz="3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548" y="1469217"/>
            <a:ext cx="967607" cy="925673"/>
            <a:chOff x="775056" y="1261008"/>
            <a:chExt cx="759837" cy="637628"/>
          </a:xfrm>
        </p:grpSpPr>
        <p:sp>
          <p:nvSpPr>
            <p:cNvPr id="1153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58446" y="1678441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endParaRPr sz="32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6051" y="1154401"/>
            <a:ext cx="7487797" cy="1936012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158" name="Rounded Rectangle 1157"/>
          <p:cNvSpPr/>
          <p:nvPr/>
        </p:nvSpPr>
        <p:spPr>
          <a:xfrm>
            <a:off x="1628265" y="4873037"/>
            <a:ext cx="7487796" cy="935335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C00000"/>
              </a:solidFill>
            </a:endParaRPr>
          </a:p>
        </p:txBody>
      </p:sp>
      <p:grpSp>
        <p:nvGrpSpPr>
          <p:cNvPr id="1159" name="Group 1158"/>
          <p:cNvGrpSpPr/>
          <p:nvPr/>
        </p:nvGrpSpPr>
        <p:grpSpPr>
          <a:xfrm>
            <a:off x="590212" y="3305661"/>
            <a:ext cx="967607" cy="925673"/>
            <a:chOff x="775056" y="1261008"/>
            <a:chExt cx="759837" cy="637628"/>
          </a:xfrm>
        </p:grpSpPr>
        <p:sp>
          <p:nvSpPr>
            <p:cNvPr id="1160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37110" y="35148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391" y="1726788"/>
            <a:ext cx="2356825" cy="18657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1230" y="1341153"/>
            <a:ext cx="7342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, </a:t>
            </a:r>
            <a:r>
              <a:rPr lang="en-US" sz="2400" dirty="0" err="1"/>
              <a:t>câu</a:t>
            </a:r>
            <a:r>
              <a:rPr lang="en-US" sz="2400" dirty="0"/>
              <a:t>, </a:t>
            </a:r>
            <a:r>
              <a:rPr lang="en-US" sz="2400" dirty="0" err="1"/>
              <a:t>đoạn</a:t>
            </a:r>
            <a:r>
              <a:rPr lang="en-US" sz="2400" dirty="0"/>
              <a:t>,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,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, </a:t>
            </a:r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thuộc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, </a:t>
            </a:r>
            <a:r>
              <a:rPr lang="en-US" sz="2400" dirty="0" err="1" smtClean="0"/>
              <a:t>bước</a:t>
            </a:r>
            <a:r>
              <a:rPr lang="en-US" sz="2400" dirty="0" smtClean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điệu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,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tốc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, </a:t>
            </a:r>
            <a:r>
              <a:rPr lang="en-US" sz="2400" dirty="0" err="1" smtClean="0"/>
              <a:t>ngắt</a:t>
            </a:r>
            <a:r>
              <a:rPr lang="en-US" sz="2400" dirty="0" smtClean="0"/>
              <a:t> </a:t>
            </a:r>
            <a:r>
              <a:rPr lang="en-US" sz="2400" dirty="0" err="1" smtClean="0"/>
              <a:t>nghỉ</a:t>
            </a:r>
            <a:r>
              <a:rPr lang="en-US" sz="2400" dirty="0" smtClean="0"/>
              <a:t> </a:t>
            </a:r>
            <a:r>
              <a:rPr lang="en-US" sz="2400" dirty="0" err="1" smtClean="0"/>
              <a:t>hơi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845919" y="4925205"/>
            <a:ext cx="6731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,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000" dirty="0"/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28267" y="3444512"/>
            <a:ext cx="7487794" cy="103850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Tìm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chỉ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xúc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bài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1101" y="4778361"/>
            <a:ext cx="967607" cy="925673"/>
            <a:chOff x="775056" y="1261008"/>
            <a:chExt cx="759837" cy="637628"/>
          </a:xfrm>
        </p:grpSpPr>
        <p:sp>
          <p:nvSpPr>
            <p:cNvPr id="27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587999" y="49875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0"/>
      <p:bldP spid="5" grpId="0" animBg="1"/>
      <p:bldP spid="1158" grpId="0" animBg="1"/>
      <p:bldP spid="1162" grpId="0"/>
      <p:bldP spid="25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754230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777378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5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xmlns="" id="{5AFB7489-6AC1-4986-BF80-8536943341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51" y="5200650"/>
            <a:ext cx="1898277" cy="1898277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9CD73E65-A2E5-4AC5-897B-FF730AA702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27" y="4698628"/>
            <a:ext cx="2736478" cy="2736478"/>
          </a:xfrm>
          <a:prstGeom prst="rect">
            <a:avLst/>
          </a:prstGeom>
        </p:spPr>
      </p:pic>
      <p:pic>
        <p:nvPicPr>
          <p:cNvPr id="9" name="Picture 8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xmlns="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98" y="851983"/>
            <a:ext cx="6126480" cy="6126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689B3C2-227C-46C6-A8C6-A11D557B90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" t="9166" r="3474" b="50015"/>
          <a:stretch>
            <a:fillRect/>
          </a:stretch>
        </p:blipFill>
        <p:spPr>
          <a:xfrm>
            <a:off x="3205620" y="1160027"/>
            <a:ext cx="6089339" cy="1179128"/>
          </a:xfrm>
          <a:custGeom>
            <a:avLst/>
            <a:gdLst/>
            <a:ahLst/>
            <a:cxnLst/>
            <a:rect l="l" t="t" r="r" b="b"/>
            <a:pathLst>
              <a:path w="6089339" h="1179128">
                <a:moveTo>
                  <a:pt x="2793676" y="1093268"/>
                </a:moveTo>
                <a:lnTo>
                  <a:pt x="2796692" y="1097930"/>
                </a:lnTo>
                <a:cubicBezTo>
                  <a:pt x="2797965" y="1101339"/>
                  <a:pt x="2798601" y="1105204"/>
                  <a:pt x="2798601" y="1109526"/>
                </a:cubicBezTo>
                <a:lnTo>
                  <a:pt x="2798601" y="1137079"/>
                </a:lnTo>
                <a:lnTo>
                  <a:pt x="2805099" y="1099364"/>
                </a:lnTo>
                <a:close/>
                <a:moveTo>
                  <a:pt x="2728008" y="1056710"/>
                </a:moveTo>
                <a:lnTo>
                  <a:pt x="2721958" y="1086971"/>
                </a:lnTo>
                <a:lnTo>
                  <a:pt x="2721958" y="1094095"/>
                </a:lnTo>
                <a:lnTo>
                  <a:pt x="2722393" y="1096294"/>
                </a:lnTo>
                <a:lnTo>
                  <a:pt x="2726228" y="1078683"/>
                </a:lnTo>
                <a:cubicBezTo>
                  <a:pt x="2730094" y="1067366"/>
                  <a:pt x="2735892" y="1060042"/>
                  <a:pt x="2743624" y="1056710"/>
                </a:cubicBezTo>
                <a:close/>
                <a:moveTo>
                  <a:pt x="2727119" y="1009867"/>
                </a:moveTo>
                <a:lnTo>
                  <a:pt x="2790985" y="1025119"/>
                </a:lnTo>
                <a:lnTo>
                  <a:pt x="2820165" y="1025119"/>
                </a:lnTo>
                <a:lnTo>
                  <a:pt x="2844351" y="1132938"/>
                </a:lnTo>
                <a:cubicBezTo>
                  <a:pt x="2836029" y="1163732"/>
                  <a:pt x="2815367" y="1179128"/>
                  <a:pt x="2782365" y="1179128"/>
                </a:cubicBezTo>
                <a:lnTo>
                  <a:pt x="2750786" y="1179128"/>
                </a:lnTo>
                <a:cubicBezTo>
                  <a:pt x="2694805" y="1168018"/>
                  <a:pt x="2666814" y="1139742"/>
                  <a:pt x="2666814" y="1094299"/>
                </a:cubicBezTo>
                <a:cubicBezTo>
                  <a:pt x="2666814" y="1063177"/>
                  <a:pt x="2686916" y="1035033"/>
                  <a:pt x="2727119" y="1009867"/>
                </a:cubicBezTo>
                <a:close/>
                <a:moveTo>
                  <a:pt x="2774373" y="923109"/>
                </a:moveTo>
                <a:lnTo>
                  <a:pt x="2770862" y="928466"/>
                </a:lnTo>
                <a:cubicBezTo>
                  <a:pt x="2762146" y="937671"/>
                  <a:pt x="2742535" y="943040"/>
                  <a:pt x="2712030" y="944574"/>
                </a:cubicBezTo>
                <a:lnTo>
                  <a:pt x="2711536" y="944586"/>
                </a:lnTo>
                <a:lnTo>
                  <a:pt x="2736135" y="949530"/>
                </a:lnTo>
                <a:cubicBezTo>
                  <a:pt x="2800546" y="940117"/>
                  <a:pt x="2832751" y="931528"/>
                  <a:pt x="2832751" y="923765"/>
                </a:cubicBezTo>
                <a:lnTo>
                  <a:pt x="2821649" y="923765"/>
                </a:lnTo>
                <a:lnTo>
                  <a:pt x="2786406" y="934598"/>
                </a:lnTo>
                <a:close/>
                <a:moveTo>
                  <a:pt x="1106360" y="922193"/>
                </a:moveTo>
                <a:lnTo>
                  <a:pt x="1103820" y="928466"/>
                </a:lnTo>
                <a:cubicBezTo>
                  <a:pt x="1096865" y="935830"/>
                  <a:pt x="1082954" y="940739"/>
                  <a:pt x="1062087" y="943194"/>
                </a:cubicBezTo>
                <a:lnTo>
                  <a:pt x="1042600" y="944176"/>
                </a:lnTo>
                <a:lnTo>
                  <a:pt x="1069165" y="949530"/>
                </a:lnTo>
                <a:cubicBezTo>
                  <a:pt x="1133519" y="940117"/>
                  <a:pt x="1165697" y="931528"/>
                  <a:pt x="1165697" y="923765"/>
                </a:cubicBezTo>
                <a:lnTo>
                  <a:pt x="1154595" y="923765"/>
                </a:lnTo>
                <a:lnTo>
                  <a:pt x="1119352" y="934598"/>
                </a:lnTo>
                <a:close/>
                <a:moveTo>
                  <a:pt x="2639802" y="900389"/>
                </a:moveTo>
                <a:lnTo>
                  <a:pt x="2639802" y="902035"/>
                </a:lnTo>
                <a:lnTo>
                  <a:pt x="2644285" y="918323"/>
                </a:lnTo>
                <a:close/>
                <a:moveTo>
                  <a:pt x="972927" y="900255"/>
                </a:moveTo>
                <a:lnTo>
                  <a:pt x="972927" y="901939"/>
                </a:lnTo>
                <a:lnTo>
                  <a:pt x="977422" y="918227"/>
                </a:lnTo>
                <a:close/>
                <a:moveTo>
                  <a:pt x="4857212" y="887037"/>
                </a:moveTo>
                <a:lnTo>
                  <a:pt x="4856108" y="905386"/>
                </a:lnTo>
                <a:lnTo>
                  <a:pt x="4865470" y="905386"/>
                </a:lnTo>
                <a:close/>
                <a:moveTo>
                  <a:pt x="2012566" y="868564"/>
                </a:moveTo>
                <a:lnTo>
                  <a:pt x="2012566" y="900954"/>
                </a:lnTo>
                <a:lnTo>
                  <a:pt x="2022599" y="913399"/>
                </a:lnTo>
                <a:lnTo>
                  <a:pt x="2022599" y="920267"/>
                </a:lnTo>
                <a:lnTo>
                  <a:pt x="2037122" y="911781"/>
                </a:lnTo>
                <a:close/>
                <a:moveTo>
                  <a:pt x="2515047" y="785907"/>
                </a:moveTo>
                <a:lnTo>
                  <a:pt x="2506933" y="813864"/>
                </a:lnTo>
                <a:cubicBezTo>
                  <a:pt x="2502864" y="824773"/>
                  <a:pt x="2497778" y="836075"/>
                  <a:pt x="2491675" y="847771"/>
                </a:cubicBezTo>
                <a:lnTo>
                  <a:pt x="2470550" y="883639"/>
                </a:lnTo>
                <a:lnTo>
                  <a:pt x="2489827" y="860807"/>
                </a:lnTo>
                <a:cubicBezTo>
                  <a:pt x="2506640" y="837807"/>
                  <a:pt x="2515047" y="815508"/>
                  <a:pt x="2515047" y="793909"/>
                </a:cubicBezTo>
                <a:close/>
                <a:moveTo>
                  <a:pt x="5398146" y="753430"/>
                </a:moveTo>
                <a:lnTo>
                  <a:pt x="5376000" y="874722"/>
                </a:lnTo>
                <a:lnTo>
                  <a:pt x="5376000" y="888779"/>
                </a:lnTo>
                <a:lnTo>
                  <a:pt x="5398146" y="756575"/>
                </a:lnTo>
                <a:close/>
                <a:moveTo>
                  <a:pt x="1165697" y="746079"/>
                </a:moveTo>
                <a:lnTo>
                  <a:pt x="1015140" y="836563"/>
                </a:lnTo>
                <a:lnTo>
                  <a:pt x="1015140" y="891509"/>
                </a:lnTo>
                <a:lnTo>
                  <a:pt x="1031025" y="907394"/>
                </a:lnTo>
                <a:lnTo>
                  <a:pt x="1047895" y="907394"/>
                </a:lnTo>
                <a:lnTo>
                  <a:pt x="1109037" y="896964"/>
                </a:lnTo>
                <a:lnTo>
                  <a:pt x="1109037" y="897233"/>
                </a:lnTo>
                <a:lnTo>
                  <a:pt x="1165697" y="887787"/>
                </a:lnTo>
                <a:close/>
                <a:moveTo>
                  <a:pt x="2832751" y="746075"/>
                </a:moveTo>
                <a:lnTo>
                  <a:pt x="2681957" y="836570"/>
                </a:lnTo>
                <a:lnTo>
                  <a:pt x="2681957" y="891502"/>
                </a:lnTo>
                <a:lnTo>
                  <a:pt x="2697887" y="907394"/>
                </a:lnTo>
                <a:lnTo>
                  <a:pt x="2714821" y="907394"/>
                </a:lnTo>
                <a:lnTo>
                  <a:pt x="2776091" y="896964"/>
                </a:lnTo>
                <a:lnTo>
                  <a:pt x="2776091" y="897233"/>
                </a:lnTo>
                <a:lnTo>
                  <a:pt x="2832751" y="887787"/>
                </a:lnTo>
                <a:close/>
                <a:moveTo>
                  <a:pt x="4244641" y="723683"/>
                </a:moveTo>
                <a:lnTo>
                  <a:pt x="4233864" y="871768"/>
                </a:lnTo>
                <a:lnTo>
                  <a:pt x="4243198" y="917513"/>
                </a:lnTo>
                <a:lnTo>
                  <a:pt x="4264483" y="802197"/>
                </a:lnTo>
                <a:close/>
                <a:moveTo>
                  <a:pt x="834691" y="723683"/>
                </a:moveTo>
                <a:lnTo>
                  <a:pt x="823914" y="871768"/>
                </a:lnTo>
                <a:lnTo>
                  <a:pt x="833248" y="917513"/>
                </a:lnTo>
                <a:lnTo>
                  <a:pt x="854533" y="802197"/>
                </a:lnTo>
                <a:close/>
                <a:moveTo>
                  <a:pt x="3812084" y="694923"/>
                </a:moveTo>
                <a:lnTo>
                  <a:pt x="3812084" y="778197"/>
                </a:lnTo>
                <a:lnTo>
                  <a:pt x="3820186" y="802504"/>
                </a:lnTo>
                <a:lnTo>
                  <a:pt x="3820186" y="792349"/>
                </a:lnTo>
                <a:close/>
                <a:moveTo>
                  <a:pt x="3212009" y="694922"/>
                </a:moveTo>
                <a:lnTo>
                  <a:pt x="3212009" y="778197"/>
                </a:lnTo>
                <a:lnTo>
                  <a:pt x="3220111" y="802504"/>
                </a:lnTo>
                <a:lnTo>
                  <a:pt x="3220111" y="792349"/>
                </a:lnTo>
                <a:close/>
                <a:moveTo>
                  <a:pt x="6048003" y="683047"/>
                </a:moveTo>
                <a:lnTo>
                  <a:pt x="6027948" y="843233"/>
                </a:lnTo>
                <a:lnTo>
                  <a:pt x="6036741" y="896567"/>
                </a:lnTo>
                <a:lnTo>
                  <a:pt x="6048003" y="876916"/>
                </a:lnTo>
                <a:close/>
                <a:moveTo>
                  <a:pt x="2174777" y="667007"/>
                </a:moveTo>
                <a:lnTo>
                  <a:pt x="2183123" y="684141"/>
                </a:lnTo>
                <a:lnTo>
                  <a:pt x="2183123" y="667007"/>
                </a:lnTo>
                <a:close/>
                <a:moveTo>
                  <a:pt x="2832463" y="662166"/>
                </a:moveTo>
                <a:lnTo>
                  <a:pt x="2743884" y="742010"/>
                </a:lnTo>
                <a:lnTo>
                  <a:pt x="2770124" y="727684"/>
                </a:lnTo>
                <a:cubicBezTo>
                  <a:pt x="2780775" y="722088"/>
                  <a:pt x="2792017" y="716390"/>
                  <a:pt x="2803852" y="710589"/>
                </a:cubicBezTo>
                <a:lnTo>
                  <a:pt x="2832463" y="672066"/>
                </a:lnTo>
                <a:close/>
                <a:moveTo>
                  <a:pt x="1165697" y="662096"/>
                </a:moveTo>
                <a:lnTo>
                  <a:pt x="1077077" y="741923"/>
                </a:lnTo>
                <a:lnTo>
                  <a:pt x="1103334" y="727594"/>
                </a:lnTo>
                <a:cubicBezTo>
                  <a:pt x="1113991" y="721999"/>
                  <a:pt x="1125239" y="716301"/>
                  <a:pt x="1137079" y="710499"/>
                </a:cubicBezTo>
                <a:lnTo>
                  <a:pt x="1165697" y="671983"/>
                </a:lnTo>
                <a:close/>
                <a:moveTo>
                  <a:pt x="3000003" y="623985"/>
                </a:moveTo>
                <a:lnTo>
                  <a:pt x="3000003" y="834221"/>
                </a:lnTo>
                <a:lnTo>
                  <a:pt x="3008106" y="704929"/>
                </a:lnTo>
                <a:close/>
                <a:moveTo>
                  <a:pt x="3600078" y="623985"/>
                </a:moveTo>
                <a:lnTo>
                  <a:pt x="3600078" y="834222"/>
                </a:lnTo>
                <a:lnTo>
                  <a:pt x="3608181" y="704929"/>
                </a:lnTo>
                <a:close/>
                <a:moveTo>
                  <a:pt x="4381777" y="621735"/>
                </a:moveTo>
                <a:lnTo>
                  <a:pt x="4364408" y="695868"/>
                </a:lnTo>
                <a:lnTo>
                  <a:pt x="4372665" y="765961"/>
                </a:lnTo>
                <a:close/>
                <a:moveTo>
                  <a:pt x="1324252" y="621735"/>
                </a:moveTo>
                <a:lnTo>
                  <a:pt x="1306883" y="695868"/>
                </a:lnTo>
                <a:lnTo>
                  <a:pt x="1315139" y="765962"/>
                </a:lnTo>
                <a:close/>
                <a:moveTo>
                  <a:pt x="233316" y="619725"/>
                </a:moveTo>
                <a:lnTo>
                  <a:pt x="216169" y="788435"/>
                </a:lnTo>
                <a:lnTo>
                  <a:pt x="221556" y="842957"/>
                </a:lnTo>
                <a:close/>
                <a:moveTo>
                  <a:pt x="6023203" y="618386"/>
                </a:moveTo>
                <a:lnTo>
                  <a:pt x="6015510" y="618406"/>
                </a:lnTo>
                <a:lnTo>
                  <a:pt x="6015510" y="682812"/>
                </a:lnTo>
                <a:close/>
                <a:moveTo>
                  <a:pt x="4917244" y="604538"/>
                </a:moveTo>
                <a:lnTo>
                  <a:pt x="4910420" y="701121"/>
                </a:lnTo>
                <a:lnTo>
                  <a:pt x="4917244" y="652906"/>
                </a:lnTo>
                <a:close/>
                <a:moveTo>
                  <a:pt x="2231827" y="558325"/>
                </a:moveTo>
                <a:lnTo>
                  <a:pt x="2224460" y="610118"/>
                </a:lnTo>
                <a:lnTo>
                  <a:pt x="2224460" y="648275"/>
                </a:lnTo>
                <a:lnTo>
                  <a:pt x="2231827" y="572093"/>
                </a:lnTo>
                <a:close/>
                <a:moveTo>
                  <a:pt x="5848058" y="544422"/>
                </a:moveTo>
                <a:lnTo>
                  <a:pt x="5823623" y="552934"/>
                </a:lnTo>
                <a:lnTo>
                  <a:pt x="5922395" y="552934"/>
                </a:lnTo>
                <a:close/>
                <a:moveTo>
                  <a:pt x="4878363" y="535230"/>
                </a:moveTo>
                <a:lnTo>
                  <a:pt x="4877970" y="541765"/>
                </a:lnTo>
                <a:lnTo>
                  <a:pt x="4878363" y="536678"/>
                </a:lnTo>
                <a:close/>
                <a:moveTo>
                  <a:pt x="2696576" y="507578"/>
                </a:moveTo>
                <a:lnTo>
                  <a:pt x="2651157" y="561656"/>
                </a:lnTo>
                <a:lnTo>
                  <a:pt x="2696576" y="525238"/>
                </a:lnTo>
                <a:close/>
                <a:moveTo>
                  <a:pt x="1029817" y="507520"/>
                </a:moveTo>
                <a:lnTo>
                  <a:pt x="984406" y="561580"/>
                </a:lnTo>
                <a:lnTo>
                  <a:pt x="1029817" y="525198"/>
                </a:lnTo>
                <a:close/>
                <a:moveTo>
                  <a:pt x="5010009" y="506008"/>
                </a:moveTo>
                <a:lnTo>
                  <a:pt x="4999157" y="528959"/>
                </a:lnTo>
                <a:lnTo>
                  <a:pt x="4999406" y="528959"/>
                </a:lnTo>
                <a:lnTo>
                  <a:pt x="5021303" y="506008"/>
                </a:lnTo>
                <a:close/>
                <a:moveTo>
                  <a:pt x="5357263" y="493160"/>
                </a:moveTo>
                <a:lnTo>
                  <a:pt x="5245946" y="579978"/>
                </a:lnTo>
                <a:lnTo>
                  <a:pt x="5245946" y="593568"/>
                </a:lnTo>
                <a:cubicBezTo>
                  <a:pt x="5269850" y="567570"/>
                  <a:pt x="5297356" y="554571"/>
                  <a:pt x="5328466" y="554571"/>
                </a:cubicBezTo>
                <a:lnTo>
                  <a:pt x="5357032" y="554571"/>
                </a:lnTo>
                <a:lnTo>
                  <a:pt x="5398146" y="593568"/>
                </a:lnTo>
                <a:lnTo>
                  <a:pt x="5398146" y="577088"/>
                </a:lnTo>
                <a:cubicBezTo>
                  <a:pt x="5387052" y="521136"/>
                  <a:pt x="5373424" y="493160"/>
                  <a:pt x="5357263" y="493160"/>
                </a:cubicBezTo>
                <a:close/>
                <a:moveTo>
                  <a:pt x="4004854" y="476422"/>
                </a:moveTo>
                <a:lnTo>
                  <a:pt x="3997425" y="521167"/>
                </a:lnTo>
                <a:lnTo>
                  <a:pt x="4004854" y="481854"/>
                </a:lnTo>
                <a:close/>
                <a:moveTo>
                  <a:pt x="594904" y="476422"/>
                </a:moveTo>
                <a:lnTo>
                  <a:pt x="587476" y="521167"/>
                </a:lnTo>
                <a:lnTo>
                  <a:pt x="594904" y="481854"/>
                </a:lnTo>
                <a:close/>
                <a:moveTo>
                  <a:pt x="1649534" y="474406"/>
                </a:moveTo>
                <a:lnTo>
                  <a:pt x="1656475" y="487295"/>
                </a:lnTo>
                <a:cubicBezTo>
                  <a:pt x="1663083" y="502050"/>
                  <a:pt x="1668602" y="519757"/>
                  <a:pt x="1673034" y="540415"/>
                </a:cubicBezTo>
                <a:lnTo>
                  <a:pt x="1673052" y="540518"/>
                </a:lnTo>
                <a:lnTo>
                  <a:pt x="1669352" y="513731"/>
                </a:lnTo>
                <a:cubicBezTo>
                  <a:pt x="1665671" y="501127"/>
                  <a:pt x="1660148" y="489247"/>
                  <a:pt x="1652785" y="478091"/>
                </a:cubicBezTo>
                <a:close/>
                <a:moveTo>
                  <a:pt x="4707059" y="474406"/>
                </a:moveTo>
                <a:lnTo>
                  <a:pt x="4714000" y="487295"/>
                </a:lnTo>
                <a:cubicBezTo>
                  <a:pt x="4720608" y="502050"/>
                  <a:pt x="4726127" y="519757"/>
                  <a:pt x="4730559" y="540415"/>
                </a:cubicBezTo>
                <a:lnTo>
                  <a:pt x="4730578" y="540522"/>
                </a:lnTo>
                <a:lnTo>
                  <a:pt x="4726877" y="513731"/>
                </a:lnTo>
                <a:cubicBezTo>
                  <a:pt x="4723196" y="501127"/>
                  <a:pt x="4717673" y="489247"/>
                  <a:pt x="4710310" y="478091"/>
                </a:cubicBezTo>
                <a:close/>
                <a:moveTo>
                  <a:pt x="2457767" y="469020"/>
                </a:moveTo>
                <a:lnTo>
                  <a:pt x="2457767" y="495891"/>
                </a:lnTo>
                <a:lnTo>
                  <a:pt x="2465006" y="502900"/>
                </a:lnTo>
                <a:lnTo>
                  <a:pt x="2465460" y="502900"/>
                </a:lnTo>
                <a:lnTo>
                  <a:pt x="2465460" y="500572"/>
                </a:lnTo>
                <a:close/>
                <a:moveTo>
                  <a:pt x="3712495" y="462893"/>
                </a:moveTo>
                <a:lnTo>
                  <a:pt x="3712495" y="471488"/>
                </a:lnTo>
                <a:cubicBezTo>
                  <a:pt x="3803990" y="471488"/>
                  <a:pt x="3849737" y="532500"/>
                  <a:pt x="3849737" y="654524"/>
                </a:cubicBezTo>
                <a:lnTo>
                  <a:pt x="3862425" y="766871"/>
                </a:lnTo>
                <a:lnTo>
                  <a:pt x="3862425" y="841577"/>
                </a:lnTo>
                <a:lnTo>
                  <a:pt x="3849737" y="920523"/>
                </a:lnTo>
                <a:cubicBezTo>
                  <a:pt x="3863653" y="920523"/>
                  <a:pt x="3870610" y="869212"/>
                  <a:pt x="3870610" y="766590"/>
                </a:cubicBezTo>
                <a:lnTo>
                  <a:pt x="3870610" y="666668"/>
                </a:lnTo>
                <a:cubicBezTo>
                  <a:pt x="3870610" y="530818"/>
                  <a:pt x="3827481" y="462893"/>
                  <a:pt x="3741221" y="462893"/>
                </a:cubicBezTo>
                <a:close/>
                <a:moveTo>
                  <a:pt x="3112420" y="462893"/>
                </a:moveTo>
                <a:lnTo>
                  <a:pt x="3112420" y="471488"/>
                </a:lnTo>
                <a:cubicBezTo>
                  <a:pt x="3203915" y="471488"/>
                  <a:pt x="3249662" y="532500"/>
                  <a:pt x="3249662" y="654524"/>
                </a:cubicBezTo>
                <a:lnTo>
                  <a:pt x="3262350" y="766871"/>
                </a:lnTo>
                <a:lnTo>
                  <a:pt x="3262350" y="841577"/>
                </a:lnTo>
                <a:lnTo>
                  <a:pt x="3249662" y="920523"/>
                </a:lnTo>
                <a:cubicBezTo>
                  <a:pt x="3263578" y="920523"/>
                  <a:pt x="3270535" y="869212"/>
                  <a:pt x="3270535" y="766590"/>
                </a:cubicBezTo>
                <a:lnTo>
                  <a:pt x="3270535" y="666668"/>
                </a:lnTo>
                <a:cubicBezTo>
                  <a:pt x="3270535" y="530818"/>
                  <a:pt x="3227406" y="462893"/>
                  <a:pt x="3141146" y="462893"/>
                </a:cubicBezTo>
                <a:close/>
                <a:moveTo>
                  <a:pt x="4553936" y="462484"/>
                </a:moveTo>
                <a:cubicBezTo>
                  <a:pt x="4513613" y="462484"/>
                  <a:pt x="4477552" y="535480"/>
                  <a:pt x="4445752" y="681473"/>
                </a:cubicBezTo>
                <a:cubicBezTo>
                  <a:pt x="4458576" y="817336"/>
                  <a:pt x="4479121" y="885267"/>
                  <a:pt x="4507387" y="885267"/>
                </a:cubicBezTo>
                <a:lnTo>
                  <a:pt x="4577213" y="885267"/>
                </a:lnTo>
                <a:cubicBezTo>
                  <a:pt x="4635906" y="885267"/>
                  <a:pt x="4679859" y="816792"/>
                  <a:pt x="4709071" y="679842"/>
                </a:cubicBezTo>
                <a:cubicBezTo>
                  <a:pt x="4709071" y="534937"/>
                  <a:pt x="4657359" y="462484"/>
                  <a:pt x="4553936" y="462484"/>
                </a:cubicBezTo>
                <a:close/>
                <a:moveTo>
                  <a:pt x="1496411" y="462484"/>
                </a:moveTo>
                <a:cubicBezTo>
                  <a:pt x="1456088" y="462484"/>
                  <a:pt x="1420027" y="535480"/>
                  <a:pt x="1388227" y="681473"/>
                </a:cubicBezTo>
                <a:cubicBezTo>
                  <a:pt x="1401051" y="817336"/>
                  <a:pt x="1421596" y="885267"/>
                  <a:pt x="1449862" y="885267"/>
                </a:cubicBezTo>
                <a:lnTo>
                  <a:pt x="1519688" y="885267"/>
                </a:lnTo>
                <a:cubicBezTo>
                  <a:pt x="1578381" y="885267"/>
                  <a:pt x="1622334" y="816792"/>
                  <a:pt x="1651546" y="679842"/>
                </a:cubicBezTo>
                <a:cubicBezTo>
                  <a:pt x="1651546" y="534937"/>
                  <a:pt x="1599834" y="462484"/>
                  <a:pt x="1496411" y="462484"/>
                </a:cubicBezTo>
                <a:close/>
                <a:moveTo>
                  <a:pt x="5315197" y="454298"/>
                </a:moveTo>
                <a:cubicBezTo>
                  <a:pt x="5273233" y="454298"/>
                  <a:pt x="5237173" y="482570"/>
                  <a:pt x="5207019" y="539115"/>
                </a:cubicBezTo>
                <a:lnTo>
                  <a:pt x="5207019" y="567873"/>
                </a:lnTo>
                <a:cubicBezTo>
                  <a:pt x="5233870" y="521126"/>
                  <a:pt x="5280175" y="483267"/>
                  <a:pt x="5345937" y="454298"/>
                </a:cubicBezTo>
                <a:close/>
                <a:moveTo>
                  <a:pt x="2001144" y="449451"/>
                </a:moveTo>
                <a:lnTo>
                  <a:pt x="1991603" y="529452"/>
                </a:lnTo>
                <a:lnTo>
                  <a:pt x="2000031" y="741351"/>
                </a:lnTo>
                <a:lnTo>
                  <a:pt x="2016249" y="553401"/>
                </a:lnTo>
                <a:cubicBezTo>
                  <a:pt x="2012510" y="484101"/>
                  <a:pt x="2007475" y="449451"/>
                  <a:pt x="2001144" y="449451"/>
                </a:cubicBezTo>
                <a:close/>
                <a:moveTo>
                  <a:pt x="2494583" y="433400"/>
                </a:moveTo>
                <a:lnTo>
                  <a:pt x="2494583" y="436878"/>
                </a:lnTo>
                <a:lnTo>
                  <a:pt x="2515047" y="508024"/>
                </a:lnTo>
                <a:lnTo>
                  <a:pt x="2515047" y="500457"/>
                </a:lnTo>
                <a:cubicBezTo>
                  <a:pt x="2507449" y="455752"/>
                  <a:pt x="2500628" y="433400"/>
                  <a:pt x="2494583" y="433400"/>
                </a:cubicBezTo>
                <a:close/>
                <a:moveTo>
                  <a:pt x="4644041" y="419842"/>
                </a:moveTo>
                <a:lnTo>
                  <a:pt x="4644041" y="431961"/>
                </a:lnTo>
                <a:cubicBezTo>
                  <a:pt x="4650065" y="431961"/>
                  <a:pt x="4655817" y="432698"/>
                  <a:pt x="4661297" y="434174"/>
                </a:cubicBezTo>
                <a:lnTo>
                  <a:pt x="4669748" y="437766"/>
                </a:lnTo>
                <a:close/>
                <a:moveTo>
                  <a:pt x="1586516" y="419842"/>
                </a:moveTo>
                <a:lnTo>
                  <a:pt x="1586516" y="431961"/>
                </a:lnTo>
                <a:cubicBezTo>
                  <a:pt x="1592540" y="431961"/>
                  <a:pt x="1598292" y="432698"/>
                  <a:pt x="1603772" y="434174"/>
                </a:cubicBezTo>
                <a:lnTo>
                  <a:pt x="1612223" y="437766"/>
                </a:lnTo>
                <a:close/>
                <a:moveTo>
                  <a:pt x="5782381" y="416809"/>
                </a:moveTo>
                <a:lnTo>
                  <a:pt x="5782381" y="475874"/>
                </a:lnTo>
                <a:lnTo>
                  <a:pt x="5790081" y="438957"/>
                </a:lnTo>
                <a:close/>
                <a:moveTo>
                  <a:pt x="2801633" y="410928"/>
                </a:moveTo>
                <a:lnTo>
                  <a:pt x="2798199" y="415423"/>
                </a:lnTo>
                <a:lnTo>
                  <a:pt x="2812963" y="415423"/>
                </a:lnTo>
                <a:close/>
                <a:moveTo>
                  <a:pt x="1134476" y="410928"/>
                </a:moveTo>
                <a:lnTo>
                  <a:pt x="1131043" y="415423"/>
                </a:lnTo>
                <a:lnTo>
                  <a:pt x="1145807" y="415423"/>
                </a:lnTo>
                <a:close/>
                <a:moveTo>
                  <a:pt x="269260" y="402832"/>
                </a:moveTo>
                <a:lnTo>
                  <a:pt x="265979" y="422726"/>
                </a:lnTo>
                <a:lnTo>
                  <a:pt x="269260" y="450960"/>
                </a:lnTo>
                <a:close/>
                <a:moveTo>
                  <a:pt x="4022108" y="380219"/>
                </a:moveTo>
                <a:lnTo>
                  <a:pt x="4039854" y="380219"/>
                </a:lnTo>
                <a:lnTo>
                  <a:pt x="4080756" y="420610"/>
                </a:lnTo>
                <a:lnTo>
                  <a:pt x="4080756" y="435746"/>
                </a:lnTo>
                <a:cubicBezTo>
                  <a:pt x="4080756" y="480524"/>
                  <a:pt x="4072788" y="502913"/>
                  <a:pt x="4056851" y="502913"/>
                </a:cubicBezTo>
                <a:lnTo>
                  <a:pt x="4068477" y="503156"/>
                </a:lnTo>
                <a:lnTo>
                  <a:pt x="4068477" y="639803"/>
                </a:lnTo>
                <a:cubicBezTo>
                  <a:pt x="4093823" y="608502"/>
                  <a:pt x="4122553" y="592851"/>
                  <a:pt x="4154669" y="592851"/>
                </a:cubicBezTo>
                <a:lnTo>
                  <a:pt x="4192898" y="592851"/>
                </a:lnTo>
                <a:cubicBezTo>
                  <a:pt x="4267659" y="648944"/>
                  <a:pt x="4305040" y="710075"/>
                  <a:pt x="4305040" y="776246"/>
                </a:cubicBezTo>
                <a:cubicBezTo>
                  <a:pt x="4296633" y="916594"/>
                  <a:pt x="4278010" y="986768"/>
                  <a:pt x="4249174" y="986768"/>
                </a:cubicBezTo>
                <a:lnTo>
                  <a:pt x="4236173" y="986768"/>
                </a:lnTo>
                <a:cubicBezTo>
                  <a:pt x="4207868" y="977530"/>
                  <a:pt x="4193716" y="951125"/>
                  <a:pt x="4193716" y="907554"/>
                </a:cubicBezTo>
                <a:lnTo>
                  <a:pt x="4193716" y="836288"/>
                </a:lnTo>
                <a:lnTo>
                  <a:pt x="4205758" y="706292"/>
                </a:lnTo>
                <a:cubicBezTo>
                  <a:pt x="4205758" y="688620"/>
                  <a:pt x="4189943" y="679784"/>
                  <a:pt x="4158314" y="679784"/>
                </a:cubicBezTo>
                <a:lnTo>
                  <a:pt x="4158314" y="668146"/>
                </a:lnTo>
                <a:cubicBezTo>
                  <a:pt x="4132376" y="668146"/>
                  <a:pt x="4110343" y="705066"/>
                  <a:pt x="4092216" y="778906"/>
                </a:cubicBezTo>
                <a:lnTo>
                  <a:pt x="4092216" y="859764"/>
                </a:lnTo>
                <a:lnTo>
                  <a:pt x="4103854" y="907355"/>
                </a:lnTo>
                <a:cubicBezTo>
                  <a:pt x="4092590" y="960297"/>
                  <a:pt x="4077957" y="986768"/>
                  <a:pt x="4059953" y="986768"/>
                </a:cubicBezTo>
                <a:lnTo>
                  <a:pt x="4045826" y="986768"/>
                </a:lnTo>
                <a:cubicBezTo>
                  <a:pt x="3971159" y="938584"/>
                  <a:pt x="3933825" y="841438"/>
                  <a:pt x="3933825" y="695331"/>
                </a:cubicBezTo>
                <a:lnTo>
                  <a:pt x="3933825" y="601043"/>
                </a:lnTo>
                <a:cubicBezTo>
                  <a:pt x="3933825" y="498916"/>
                  <a:pt x="3963253" y="425308"/>
                  <a:pt x="4022108" y="380219"/>
                </a:cubicBezTo>
                <a:close/>
                <a:moveTo>
                  <a:pt x="2430243" y="380219"/>
                </a:moveTo>
                <a:lnTo>
                  <a:pt x="2498471" y="380219"/>
                </a:lnTo>
                <a:cubicBezTo>
                  <a:pt x="2545265" y="380219"/>
                  <a:pt x="2568662" y="469073"/>
                  <a:pt x="2568662" y="646780"/>
                </a:cubicBezTo>
                <a:lnTo>
                  <a:pt x="2568662" y="720207"/>
                </a:lnTo>
                <a:cubicBezTo>
                  <a:pt x="2568662" y="845122"/>
                  <a:pt x="2509029" y="933976"/>
                  <a:pt x="2389763" y="986768"/>
                </a:cubicBezTo>
                <a:lnTo>
                  <a:pt x="2350926" y="986768"/>
                </a:lnTo>
                <a:cubicBezTo>
                  <a:pt x="2244519" y="986768"/>
                  <a:pt x="2172076" y="898273"/>
                  <a:pt x="2133600" y="721281"/>
                </a:cubicBezTo>
                <a:lnTo>
                  <a:pt x="2133600" y="584839"/>
                </a:lnTo>
                <a:cubicBezTo>
                  <a:pt x="2133600" y="550924"/>
                  <a:pt x="2155013" y="486800"/>
                  <a:pt x="2197838" y="392465"/>
                </a:cubicBezTo>
                <a:lnTo>
                  <a:pt x="2228054" y="392465"/>
                </a:lnTo>
                <a:cubicBezTo>
                  <a:pt x="2258127" y="392465"/>
                  <a:pt x="2273164" y="440272"/>
                  <a:pt x="2273164" y="535885"/>
                </a:cubicBezTo>
                <a:lnTo>
                  <a:pt x="2273164" y="572330"/>
                </a:lnTo>
                <a:lnTo>
                  <a:pt x="2261122" y="695139"/>
                </a:lnTo>
                <a:cubicBezTo>
                  <a:pt x="2261122" y="803026"/>
                  <a:pt x="2291385" y="865993"/>
                  <a:pt x="2351911" y="884040"/>
                </a:cubicBezTo>
                <a:cubicBezTo>
                  <a:pt x="2410199" y="884040"/>
                  <a:pt x="2443977" y="816920"/>
                  <a:pt x="2453246" y="682681"/>
                </a:cubicBezTo>
                <a:lnTo>
                  <a:pt x="2453246" y="635320"/>
                </a:lnTo>
                <a:lnTo>
                  <a:pt x="2416328" y="449828"/>
                </a:lnTo>
                <a:close/>
                <a:moveTo>
                  <a:pt x="612158" y="380219"/>
                </a:moveTo>
                <a:lnTo>
                  <a:pt x="629904" y="380219"/>
                </a:lnTo>
                <a:lnTo>
                  <a:pt x="670806" y="420610"/>
                </a:lnTo>
                <a:lnTo>
                  <a:pt x="670806" y="435746"/>
                </a:lnTo>
                <a:cubicBezTo>
                  <a:pt x="670806" y="480524"/>
                  <a:pt x="662838" y="502913"/>
                  <a:pt x="646901" y="502913"/>
                </a:cubicBezTo>
                <a:lnTo>
                  <a:pt x="658527" y="503156"/>
                </a:lnTo>
                <a:lnTo>
                  <a:pt x="658527" y="639803"/>
                </a:lnTo>
                <a:cubicBezTo>
                  <a:pt x="683873" y="608502"/>
                  <a:pt x="712603" y="592851"/>
                  <a:pt x="744719" y="592851"/>
                </a:cubicBezTo>
                <a:lnTo>
                  <a:pt x="782948" y="592851"/>
                </a:lnTo>
                <a:cubicBezTo>
                  <a:pt x="857709" y="648944"/>
                  <a:pt x="895090" y="710075"/>
                  <a:pt x="895090" y="776246"/>
                </a:cubicBezTo>
                <a:cubicBezTo>
                  <a:pt x="886682" y="916594"/>
                  <a:pt x="868060" y="986768"/>
                  <a:pt x="839224" y="986768"/>
                </a:cubicBezTo>
                <a:lnTo>
                  <a:pt x="826222" y="986768"/>
                </a:lnTo>
                <a:cubicBezTo>
                  <a:pt x="797918" y="977530"/>
                  <a:pt x="783766" y="951125"/>
                  <a:pt x="783766" y="907554"/>
                </a:cubicBezTo>
                <a:lnTo>
                  <a:pt x="783766" y="836288"/>
                </a:lnTo>
                <a:lnTo>
                  <a:pt x="795808" y="706292"/>
                </a:lnTo>
                <a:cubicBezTo>
                  <a:pt x="795808" y="688620"/>
                  <a:pt x="779993" y="679784"/>
                  <a:pt x="748364" y="679784"/>
                </a:cubicBezTo>
                <a:lnTo>
                  <a:pt x="748364" y="668146"/>
                </a:lnTo>
                <a:cubicBezTo>
                  <a:pt x="722426" y="668146"/>
                  <a:pt x="700393" y="705066"/>
                  <a:pt x="682265" y="778906"/>
                </a:cubicBezTo>
                <a:lnTo>
                  <a:pt x="682265" y="859764"/>
                </a:lnTo>
                <a:lnTo>
                  <a:pt x="693904" y="907355"/>
                </a:lnTo>
                <a:cubicBezTo>
                  <a:pt x="682641" y="960297"/>
                  <a:pt x="668007" y="986768"/>
                  <a:pt x="650003" y="986768"/>
                </a:cubicBezTo>
                <a:lnTo>
                  <a:pt x="635876" y="986768"/>
                </a:lnTo>
                <a:cubicBezTo>
                  <a:pt x="561209" y="938584"/>
                  <a:pt x="523875" y="841438"/>
                  <a:pt x="523875" y="695331"/>
                </a:cubicBezTo>
                <a:lnTo>
                  <a:pt x="523875" y="601043"/>
                </a:lnTo>
                <a:cubicBezTo>
                  <a:pt x="523875" y="498916"/>
                  <a:pt x="553303" y="425308"/>
                  <a:pt x="612158" y="380219"/>
                </a:cubicBezTo>
                <a:close/>
                <a:moveTo>
                  <a:pt x="4565504" y="375308"/>
                </a:moveTo>
                <a:lnTo>
                  <a:pt x="4635324" y="375308"/>
                </a:lnTo>
                <a:cubicBezTo>
                  <a:pt x="4721929" y="375308"/>
                  <a:pt x="4771447" y="462995"/>
                  <a:pt x="4783879" y="638371"/>
                </a:cubicBezTo>
                <a:cubicBezTo>
                  <a:pt x="4766348" y="870636"/>
                  <a:pt x="4681622" y="986768"/>
                  <a:pt x="4529699" y="986768"/>
                </a:cubicBezTo>
                <a:cubicBezTo>
                  <a:pt x="4392680" y="972622"/>
                  <a:pt x="4324171" y="889639"/>
                  <a:pt x="4324171" y="737819"/>
                </a:cubicBezTo>
                <a:lnTo>
                  <a:pt x="4324171" y="651314"/>
                </a:lnTo>
                <a:cubicBezTo>
                  <a:pt x="4378469" y="467310"/>
                  <a:pt x="4458913" y="375308"/>
                  <a:pt x="4565504" y="375308"/>
                </a:cubicBezTo>
                <a:close/>
                <a:moveTo>
                  <a:pt x="1507979" y="375308"/>
                </a:moveTo>
                <a:lnTo>
                  <a:pt x="1577799" y="375308"/>
                </a:lnTo>
                <a:cubicBezTo>
                  <a:pt x="1664404" y="375308"/>
                  <a:pt x="1713923" y="462995"/>
                  <a:pt x="1726354" y="638371"/>
                </a:cubicBezTo>
                <a:cubicBezTo>
                  <a:pt x="1708824" y="870636"/>
                  <a:pt x="1624097" y="986768"/>
                  <a:pt x="1472174" y="986768"/>
                </a:cubicBezTo>
                <a:cubicBezTo>
                  <a:pt x="1335155" y="972622"/>
                  <a:pt x="1266646" y="889639"/>
                  <a:pt x="1266646" y="737819"/>
                </a:cubicBezTo>
                <a:lnTo>
                  <a:pt x="1266646" y="651314"/>
                </a:lnTo>
                <a:cubicBezTo>
                  <a:pt x="1320944" y="467310"/>
                  <a:pt x="1401388" y="375308"/>
                  <a:pt x="1507979" y="375308"/>
                </a:cubicBezTo>
                <a:close/>
                <a:moveTo>
                  <a:pt x="2776194" y="373671"/>
                </a:moveTo>
                <a:lnTo>
                  <a:pt x="2799733" y="373671"/>
                </a:lnTo>
                <a:cubicBezTo>
                  <a:pt x="2881653" y="392809"/>
                  <a:pt x="2922612" y="451318"/>
                  <a:pt x="2922612" y="549199"/>
                </a:cubicBezTo>
                <a:lnTo>
                  <a:pt x="2922612" y="560595"/>
                </a:lnTo>
                <a:lnTo>
                  <a:pt x="2901688" y="644753"/>
                </a:lnTo>
                <a:lnTo>
                  <a:pt x="2912099" y="905974"/>
                </a:lnTo>
                <a:cubicBezTo>
                  <a:pt x="2904455" y="959837"/>
                  <a:pt x="2890167" y="986768"/>
                  <a:pt x="2869234" y="986768"/>
                </a:cubicBezTo>
                <a:lnTo>
                  <a:pt x="2839369" y="965901"/>
                </a:lnTo>
                <a:lnTo>
                  <a:pt x="2779640" y="986768"/>
                </a:lnTo>
                <a:lnTo>
                  <a:pt x="2725590" y="986768"/>
                </a:lnTo>
                <a:cubicBezTo>
                  <a:pt x="2636474" y="986768"/>
                  <a:pt x="2591916" y="952606"/>
                  <a:pt x="2591916" y="884283"/>
                </a:cubicBezTo>
                <a:cubicBezTo>
                  <a:pt x="2591916" y="821787"/>
                  <a:pt x="2655970" y="746226"/>
                  <a:pt x="2784079" y="657600"/>
                </a:cubicBezTo>
                <a:cubicBezTo>
                  <a:pt x="2830322" y="628627"/>
                  <a:pt x="2853445" y="589532"/>
                  <a:pt x="2853445" y="540317"/>
                </a:cubicBezTo>
                <a:cubicBezTo>
                  <a:pt x="2839030" y="482153"/>
                  <a:pt x="2825313" y="453070"/>
                  <a:pt x="2812293" y="453070"/>
                </a:cubicBezTo>
                <a:lnTo>
                  <a:pt x="2702901" y="522115"/>
                </a:lnTo>
                <a:lnTo>
                  <a:pt x="2702901" y="550792"/>
                </a:lnTo>
                <a:cubicBezTo>
                  <a:pt x="2683686" y="597202"/>
                  <a:pt x="2648194" y="620407"/>
                  <a:pt x="2596425" y="620407"/>
                </a:cubicBezTo>
                <a:lnTo>
                  <a:pt x="2581384" y="605373"/>
                </a:lnTo>
                <a:lnTo>
                  <a:pt x="2581384" y="570488"/>
                </a:lnTo>
                <a:cubicBezTo>
                  <a:pt x="2581384" y="508120"/>
                  <a:pt x="2646320" y="442514"/>
                  <a:pt x="2776194" y="373671"/>
                </a:cubicBezTo>
                <a:close/>
                <a:moveTo>
                  <a:pt x="1109562" y="373671"/>
                </a:moveTo>
                <a:lnTo>
                  <a:pt x="1133127" y="373671"/>
                </a:lnTo>
                <a:cubicBezTo>
                  <a:pt x="1215140" y="392809"/>
                  <a:pt x="1256147" y="451318"/>
                  <a:pt x="1256147" y="549199"/>
                </a:cubicBezTo>
                <a:lnTo>
                  <a:pt x="1256147" y="560595"/>
                </a:lnTo>
                <a:lnTo>
                  <a:pt x="1235203" y="644772"/>
                </a:lnTo>
                <a:lnTo>
                  <a:pt x="1245627" y="906070"/>
                </a:lnTo>
                <a:cubicBezTo>
                  <a:pt x="1237983" y="959869"/>
                  <a:pt x="1223680" y="986768"/>
                  <a:pt x="1202717" y="986768"/>
                </a:cubicBezTo>
                <a:lnTo>
                  <a:pt x="1172808" y="965901"/>
                </a:lnTo>
                <a:lnTo>
                  <a:pt x="1113002" y="986768"/>
                </a:lnTo>
                <a:lnTo>
                  <a:pt x="1058875" y="986768"/>
                </a:lnTo>
                <a:cubicBezTo>
                  <a:pt x="969653" y="986768"/>
                  <a:pt x="925042" y="952602"/>
                  <a:pt x="925042" y="884270"/>
                </a:cubicBezTo>
                <a:cubicBezTo>
                  <a:pt x="925042" y="821770"/>
                  <a:pt x="989095" y="746200"/>
                  <a:pt x="1117203" y="657562"/>
                </a:cubicBezTo>
                <a:cubicBezTo>
                  <a:pt x="1163448" y="628584"/>
                  <a:pt x="1186570" y="589483"/>
                  <a:pt x="1186570" y="540259"/>
                </a:cubicBezTo>
                <a:cubicBezTo>
                  <a:pt x="1172168" y="482095"/>
                  <a:pt x="1158464" y="453013"/>
                  <a:pt x="1145456" y="453013"/>
                </a:cubicBezTo>
                <a:lnTo>
                  <a:pt x="1036160" y="522043"/>
                </a:lnTo>
                <a:lnTo>
                  <a:pt x="1036160" y="550741"/>
                </a:lnTo>
                <a:cubicBezTo>
                  <a:pt x="1016946" y="597151"/>
                  <a:pt x="981453" y="620356"/>
                  <a:pt x="929684" y="620356"/>
                </a:cubicBezTo>
                <a:lnTo>
                  <a:pt x="914644" y="605322"/>
                </a:lnTo>
                <a:lnTo>
                  <a:pt x="914644" y="570437"/>
                </a:lnTo>
                <a:cubicBezTo>
                  <a:pt x="914644" y="508078"/>
                  <a:pt x="979616" y="442489"/>
                  <a:pt x="1109562" y="373671"/>
                </a:cubicBezTo>
                <a:close/>
                <a:moveTo>
                  <a:pt x="4936915" y="372852"/>
                </a:moveTo>
                <a:cubicBezTo>
                  <a:pt x="4961182" y="372852"/>
                  <a:pt x="4973315" y="407504"/>
                  <a:pt x="4973315" y="476809"/>
                </a:cubicBezTo>
                <a:lnTo>
                  <a:pt x="5014006" y="437927"/>
                </a:lnTo>
                <a:lnTo>
                  <a:pt x="5081626" y="437927"/>
                </a:lnTo>
                <a:cubicBezTo>
                  <a:pt x="5115115" y="437927"/>
                  <a:pt x="5149661" y="455181"/>
                  <a:pt x="5185263" y="489688"/>
                </a:cubicBezTo>
                <a:cubicBezTo>
                  <a:pt x="5236764" y="438452"/>
                  <a:pt x="5279792" y="408238"/>
                  <a:pt x="5314346" y="399046"/>
                </a:cubicBezTo>
                <a:cubicBezTo>
                  <a:pt x="5407319" y="399046"/>
                  <a:pt x="5453807" y="488307"/>
                  <a:pt x="5453807" y="666828"/>
                </a:cubicBezTo>
                <a:lnTo>
                  <a:pt x="5453807" y="693265"/>
                </a:lnTo>
                <a:cubicBezTo>
                  <a:pt x="5425191" y="888934"/>
                  <a:pt x="5396350" y="986768"/>
                  <a:pt x="5367283" y="986768"/>
                </a:cubicBezTo>
                <a:cubicBezTo>
                  <a:pt x="5340727" y="986768"/>
                  <a:pt x="5325010" y="966771"/>
                  <a:pt x="5320133" y="926777"/>
                </a:cubicBezTo>
                <a:lnTo>
                  <a:pt x="5371952" y="654518"/>
                </a:lnTo>
                <a:cubicBezTo>
                  <a:pt x="5362095" y="616263"/>
                  <a:pt x="5351835" y="597136"/>
                  <a:pt x="5341173" y="597136"/>
                </a:cubicBezTo>
                <a:cubicBezTo>
                  <a:pt x="5243002" y="597136"/>
                  <a:pt x="5193916" y="685719"/>
                  <a:pt x="5193916" y="862885"/>
                </a:cubicBezTo>
                <a:lnTo>
                  <a:pt x="5152668" y="986768"/>
                </a:lnTo>
                <a:lnTo>
                  <a:pt x="5107149" y="986768"/>
                </a:lnTo>
                <a:cubicBezTo>
                  <a:pt x="5084984" y="986768"/>
                  <a:pt x="5069295" y="927220"/>
                  <a:pt x="5060082" y="808125"/>
                </a:cubicBezTo>
                <a:cubicBezTo>
                  <a:pt x="5103465" y="716924"/>
                  <a:pt x="5125157" y="644454"/>
                  <a:pt x="5125157" y="590716"/>
                </a:cubicBezTo>
                <a:cubicBezTo>
                  <a:pt x="5109831" y="554691"/>
                  <a:pt x="5094915" y="535139"/>
                  <a:pt x="5080411" y="532061"/>
                </a:cubicBezTo>
                <a:lnTo>
                  <a:pt x="5055516" y="532061"/>
                </a:lnTo>
                <a:cubicBezTo>
                  <a:pt x="5002928" y="532061"/>
                  <a:pt x="4953730" y="677885"/>
                  <a:pt x="4907920" y="969534"/>
                </a:cubicBezTo>
                <a:lnTo>
                  <a:pt x="4890149" y="986768"/>
                </a:lnTo>
                <a:lnTo>
                  <a:pt x="4843453" y="986768"/>
                </a:lnTo>
                <a:lnTo>
                  <a:pt x="4800600" y="929591"/>
                </a:lnTo>
                <a:cubicBezTo>
                  <a:pt x="4815023" y="584382"/>
                  <a:pt x="4838761" y="411778"/>
                  <a:pt x="4871814" y="411778"/>
                </a:cubicBezTo>
                <a:close/>
                <a:moveTo>
                  <a:pt x="3632456" y="372033"/>
                </a:moveTo>
                <a:cubicBezTo>
                  <a:pt x="3664682" y="402375"/>
                  <a:pt x="3740162" y="427508"/>
                  <a:pt x="3858895" y="447430"/>
                </a:cubicBezTo>
                <a:cubicBezTo>
                  <a:pt x="3902722" y="509069"/>
                  <a:pt x="3924635" y="603047"/>
                  <a:pt x="3924635" y="729365"/>
                </a:cubicBezTo>
                <a:cubicBezTo>
                  <a:pt x="3924635" y="900967"/>
                  <a:pt x="3888438" y="986768"/>
                  <a:pt x="3816042" y="986768"/>
                </a:cubicBezTo>
                <a:cubicBezTo>
                  <a:pt x="3794312" y="986768"/>
                  <a:pt x="3775029" y="856113"/>
                  <a:pt x="3758193" y="594802"/>
                </a:cubicBezTo>
                <a:cubicBezTo>
                  <a:pt x="3728721" y="548703"/>
                  <a:pt x="3708577" y="525653"/>
                  <a:pt x="3697761" y="525653"/>
                </a:cubicBezTo>
                <a:cubicBezTo>
                  <a:pt x="3676798" y="583331"/>
                  <a:pt x="3656614" y="723409"/>
                  <a:pt x="3637207" y="945885"/>
                </a:cubicBezTo>
                <a:lnTo>
                  <a:pt x="3590754" y="974330"/>
                </a:lnTo>
                <a:lnTo>
                  <a:pt x="3533858" y="917524"/>
                </a:lnTo>
                <a:lnTo>
                  <a:pt x="3558741" y="876116"/>
                </a:lnTo>
                <a:lnTo>
                  <a:pt x="3558741" y="516444"/>
                </a:lnTo>
                <a:cubicBezTo>
                  <a:pt x="3572252" y="420170"/>
                  <a:pt x="3596823" y="372033"/>
                  <a:pt x="3632456" y="372033"/>
                </a:cubicBezTo>
                <a:close/>
                <a:moveTo>
                  <a:pt x="3032381" y="372033"/>
                </a:moveTo>
                <a:cubicBezTo>
                  <a:pt x="3064607" y="402375"/>
                  <a:pt x="3140087" y="427508"/>
                  <a:pt x="3258820" y="447430"/>
                </a:cubicBezTo>
                <a:cubicBezTo>
                  <a:pt x="3302647" y="509069"/>
                  <a:pt x="3324560" y="603047"/>
                  <a:pt x="3324560" y="729365"/>
                </a:cubicBezTo>
                <a:cubicBezTo>
                  <a:pt x="3324560" y="900967"/>
                  <a:pt x="3288362" y="986768"/>
                  <a:pt x="3215967" y="986768"/>
                </a:cubicBezTo>
                <a:cubicBezTo>
                  <a:pt x="3194237" y="986768"/>
                  <a:pt x="3174954" y="856113"/>
                  <a:pt x="3158118" y="594802"/>
                </a:cubicBezTo>
                <a:cubicBezTo>
                  <a:pt x="3128646" y="548703"/>
                  <a:pt x="3108502" y="525653"/>
                  <a:pt x="3097686" y="525653"/>
                </a:cubicBezTo>
                <a:cubicBezTo>
                  <a:pt x="3076723" y="583331"/>
                  <a:pt x="3056539" y="723409"/>
                  <a:pt x="3037132" y="945885"/>
                </a:cubicBezTo>
                <a:lnTo>
                  <a:pt x="2990679" y="974330"/>
                </a:lnTo>
                <a:lnTo>
                  <a:pt x="2933783" y="917524"/>
                </a:lnTo>
                <a:lnTo>
                  <a:pt x="2958666" y="876116"/>
                </a:lnTo>
                <a:lnTo>
                  <a:pt x="2958666" y="516444"/>
                </a:lnTo>
                <a:cubicBezTo>
                  <a:pt x="2972176" y="420170"/>
                  <a:pt x="2996748" y="372033"/>
                  <a:pt x="3032381" y="372033"/>
                </a:cubicBezTo>
                <a:close/>
                <a:moveTo>
                  <a:pt x="1983098" y="370396"/>
                </a:moveTo>
                <a:lnTo>
                  <a:pt x="1993534" y="370396"/>
                </a:lnTo>
                <a:cubicBezTo>
                  <a:pt x="2028655" y="370396"/>
                  <a:pt x="2048778" y="432442"/>
                  <a:pt x="2053903" y="556534"/>
                </a:cubicBezTo>
                <a:lnTo>
                  <a:pt x="2053903" y="653642"/>
                </a:lnTo>
                <a:lnTo>
                  <a:pt x="2033030" y="807914"/>
                </a:lnTo>
                <a:cubicBezTo>
                  <a:pt x="2043701" y="807914"/>
                  <a:pt x="2053449" y="828787"/>
                  <a:pt x="2062274" y="870533"/>
                </a:cubicBezTo>
                <a:cubicBezTo>
                  <a:pt x="2104843" y="870533"/>
                  <a:pt x="2126127" y="885694"/>
                  <a:pt x="2126127" y="916014"/>
                </a:cubicBezTo>
                <a:lnTo>
                  <a:pt x="2126127" y="929540"/>
                </a:lnTo>
                <a:cubicBezTo>
                  <a:pt x="2113299" y="967692"/>
                  <a:pt x="2086357" y="986768"/>
                  <a:pt x="2045302" y="986768"/>
                </a:cubicBezTo>
                <a:lnTo>
                  <a:pt x="2011293" y="986768"/>
                </a:lnTo>
                <a:cubicBezTo>
                  <a:pt x="1959481" y="951937"/>
                  <a:pt x="1933575" y="878440"/>
                  <a:pt x="1933575" y="766276"/>
                </a:cubicBezTo>
                <a:lnTo>
                  <a:pt x="1933575" y="753832"/>
                </a:lnTo>
                <a:cubicBezTo>
                  <a:pt x="1933575" y="498208"/>
                  <a:pt x="1950083" y="370396"/>
                  <a:pt x="1983098" y="370396"/>
                </a:cubicBezTo>
                <a:close/>
                <a:moveTo>
                  <a:pt x="5744945" y="360363"/>
                </a:moveTo>
                <a:lnTo>
                  <a:pt x="5733269" y="499012"/>
                </a:lnTo>
                <a:lnTo>
                  <a:pt x="5733269" y="514362"/>
                </a:lnTo>
                <a:lnTo>
                  <a:pt x="5753406" y="360363"/>
                </a:lnTo>
                <a:close/>
                <a:moveTo>
                  <a:pt x="6027948" y="348327"/>
                </a:moveTo>
                <a:lnTo>
                  <a:pt x="6035725" y="405988"/>
                </a:lnTo>
                <a:lnTo>
                  <a:pt x="6035725" y="348327"/>
                </a:lnTo>
                <a:close/>
                <a:moveTo>
                  <a:pt x="4495876" y="321094"/>
                </a:moveTo>
                <a:lnTo>
                  <a:pt x="4479172" y="328535"/>
                </a:lnTo>
                <a:lnTo>
                  <a:pt x="4480233" y="329834"/>
                </a:lnTo>
                <a:close/>
                <a:moveTo>
                  <a:pt x="142324" y="320251"/>
                </a:moveTo>
                <a:lnTo>
                  <a:pt x="148952" y="323042"/>
                </a:lnTo>
                <a:lnTo>
                  <a:pt x="151608" y="322556"/>
                </a:lnTo>
                <a:close/>
                <a:moveTo>
                  <a:pt x="97485" y="318574"/>
                </a:moveTo>
                <a:lnTo>
                  <a:pt x="77159" y="323042"/>
                </a:lnTo>
                <a:lnTo>
                  <a:pt x="94025" y="323042"/>
                </a:lnTo>
                <a:close/>
                <a:moveTo>
                  <a:pt x="2886380" y="318167"/>
                </a:moveTo>
                <a:lnTo>
                  <a:pt x="2886206" y="320222"/>
                </a:lnTo>
                <a:lnTo>
                  <a:pt x="2892093" y="323468"/>
                </a:lnTo>
                <a:close/>
                <a:moveTo>
                  <a:pt x="2607347" y="314696"/>
                </a:moveTo>
                <a:lnTo>
                  <a:pt x="2607360" y="322198"/>
                </a:lnTo>
                <a:lnTo>
                  <a:pt x="2616045" y="322242"/>
                </a:lnTo>
                <a:lnTo>
                  <a:pt x="2616115" y="314888"/>
                </a:lnTo>
                <a:close/>
                <a:moveTo>
                  <a:pt x="1103239" y="300910"/>
                </a:moveTo>
                <a:cubicBezTo>
                  <a:pt x="1102800" y="300673"/>
                  <a:pt x="1102143" y="300992"/>
                  <a:pt x="1101267" y="301868"/>
                </a:cubicBezTo>
                <a:lnTo>
                  <a:pt x="1099579" y="303294"/>
                </a:lnTo>
                <a:lnTo>
                  <a:pt x="1103896" y="303294"/>
                </a:lnTo>
                <a:cubicBezTo>
                  <a:pt x="1103896" y="301943"/>
                  <a:pt x="1103677" y="301148"/>
                  <a:pt x="1103239" y="300910"/>
                </a:cubicBezTo>
                <a:close/>
                <a:moveTo>
                  <a:pt x="1091931" y="298319"/>
                </a:moveTo>
                <a:lnTo>
                  <a:pt x="1091931" y="303294"/>
                </a:lnTo>
                <a:lnTo>
                  <a:pt x="1093861" y="303294"/>
                </a:lnTo>
                <a:close/>
                <a:moveTo>
                  <a:pt x="448639" y="288854"/>
                </a:moveTo>
                <a:cubicBezTo>
                  <a:pt x="407602" y="291435"/>
                  <a:pt x="371007" y="294164"/>
                  <a:pt x="338854" y="297043"/>
                </a:cubicBezTo>
                <a:lnTo>
                  <a:pt x="301151" y="300762"/>
                </a:lnTo>
                <a:lnTo>
                  <a:pt x="346524" y="310604"/>
                </a:lnTo>
                <a:lnTo>
                  <a:pt x="395592" y="297762"/>
                </a:lnTo>
                <a:lnTo>
                  <a:pt x="395592" y="338799"/>
                </a:lnTo>
                <a:lnTo>
                  <a:pt x="243997" y="350295"/>
                </a:lnTo>
                <a:lnTo>
                  <a:pt x="396270" y="361194"/>
                </a:lnTo>
                <a:cubicBezTo>
                  <a:pt x="431183" y="353699"/>
                  <a:pt x="448639" y="346439"/>
                  <a:pt x="448639" y="339413"/>
                </a:cubicBezTo>
                <a:lnTo>
                  <a:pt x="428571" y="339413"/>
                </a:lnTo>
                <a:lnTo>
                  <a:pt x="428571" y="297762"/>
                </a:lnTo>
                <a:lnTo>
                  <a:pt x="448639" y="297762"/>
                </a:lnTo>
                <a:close/>
                <a:moveTo>
                  <a:pt x="197342" y="246795"/>
                </a:moveTo>
                <a:lnTo>
                  <a:pt x="267872" y="259706"/>
                </a:lnTo>
                <a:lnTo>
                  <a:pt x="481534" y="246795"/>
                </a:lnTo>
                <a:lnTo>
                  <a:pt x="505144" y="291444"/>
                </a:lnTo>
                <a:lnTo>
                  <a:pt x="505144" y="332532"/>
                </a:lnTo>
                <a:cubicBezTo>
                  <a:pt x="488534" y="379398"/>
                  <a:pt x="452497" y="402832"/>
                  <a:pt x="397031" y="402832"/>
                </a:cubicBezTo>
                <a:lnTo>
                  <a:pt x="314824" y="402832"/>
                </a:lnTo>
                <a:lnTo>
                  <a:pt x="255402" y="957984"/>
                </a:lnTo>
                <a:lnTo>
                  <a:pt x="201250" y="986768"/>
                </a:lnTo>
                <a:lnTo>
                  <a:pt x="179372" y="839467"/>
                </a:lnTo>
                <a:lnTo>
                  <a:pt x="219104" y="390387"/>
                </a:lnTo>
                <a:lnTo>
                  <a:pt x="67979" y="390387"/>
                </a:lnTo>
                <a:cubicBezTo>
                  <a:pt x="28991" y="390387"/>
                  <a:pt x="6331" y="375344"/>
                  <a:pt x="0" y="345258"/>
                </a:cubicBezTo>
                <a:lnTo>
                  <a:pt x="0" y="318789"/>
                </a:lnTo>
                <a:cubicBezTo>
                  <a:pt x="0" y="291943"/>
                  <a:pt x="65781" y="267945"/>
                  <a:pt x="197342" y="246795"/>
                </a:cubicBezTo>
                <a:close/>
                <a:moveTo>
                  <a:pt x="5736901" y="233698"/>
                </a:moveTo>
                <a:cubicBezTo>
                  <a:pt x="5767221" y="233698"/>
                  <a:pt x="5782381" y="254162"/>
                  <a:pt x="5782381" y="295089"/>
                </a:cubicBezTo>
                <a:lnTo>
                  <a:pt x="5819217" y="270616"/>
                </a:lnTo>
                <a:lnTo>
                  <a:pt x="5819217" y="328567"/>
                </a:lnTo>
                <a:lnTo>
                  <a:pt x="5831387" y="463744"/>
                </a:lnTo>
                <a:lnTo>
                  <a:pt x="5819351" y="491542"/>
                </a:lnTo>
                <a:lnTo>
                  <a:pt x="5859198" y="491542"/>
                </a:lnTo>
                <a:lnTo>
                  <a:pt x="5974263" y="503584"/>
                </a:lnTo>
                <a:lnTo>
                  <a:pt x="5974263" y="479111"/>
                </a:lnTo>
                <a:lnTo>
                  <a:pt x="6011167" y="479111"/>
                </a:lnTo>
                <a:lnTo>
                  <a:pt x="6011167" y="477570"/>
                </a:lnTo>
                <a:lnTo>
                  <a:pt x="5961811" y="403478"/>
                </a:lnTo>
                <a:cubicBezTo>
                  <a:pt x="5978571" y="290291"/>
                  <a:pt x="6008801" y="233698"/>
                  <a:pt x="6052505" y="233698"/>
                </a:cubicBezTo>
                <a:cubicBezTo>
                  <a:pt x="6052505" y="258310"/>
                  <a:pt x="6064783" y="270616"/>
                  <a:pt x="6089339" y="270616"/>
                </a:cubicBezTo>
                <a:lnTo>
                  <a:pt x="6089339" y="855799"/>
                </a:lnTo>
                <a:cubicBezTo>
                  <a:pt x="6089339" y="897043"/>
                  <a:pt x="6061759" y="940699"/>
                  <a:pt x="6006595" y="986768"/>
                </a:cubicBezTo>
                <a:lnTo>
                  <a:pt x="5986707" y="968312"/>
                </a:lnTo>
                <a:lnTo>
                  <a:pt x="5998743" y="928855"/>
                </a:lnTo>
                <a:lnTo>
                  <a:pt x="5962662" y="618418"/>
                </a:lnTo>
                <a:lnTo>
                  <a:pt x="5802059" y="618418"/>
                </a:lnTo>
                <a:lnTo>
                  <a:pt x="5777592" y="642898"/>
                </a:lnTo>
                <a:cubicBezTo>
                  <a:pt x="5704114" y="642898"/>
                  <a:pt x="5667375" y="599240"/>
                  <a:pt x="5667375" y="511923"/>
                </a:cubicBezTo>
                <a:lnTo>
                  <a:pt x="5667375" y="376082"/>
                </a:lnTo>
                <a:cubicBezTo>
                  <a:pt x="5680604" y="281159"/>
                  <a:pt x="5703779" y="233698"/>
                  <a:pt x="5736901" y="233698"/>
                </a:cubicBezTo>
                <a:close/>
                <a:moveTo>
                  <a:pt x="2827646" y="216571"/>
                </a:moveTo>
                <a:lnTo>
                  <a:pt x="2827187" y="219993"/>
                </a:lnTo>
                <a:lnTo>
                  <a:pt x="2862968" y="256648"/>
                </a:lnTo>
                <a:close/>
                <a:moveTo>
                  <a:pt x="4659983" y="199728"/>
                </a:moveTo>
                <a:lnTo>
                  <a:pt x="4682807" y="215933"/>
                </a:lnTo>
                <a:lnTo>
                  <a:pt x="4687200" y="226919"/>
                </a:lnTo>
                <a:cubicBezTo>
                  <a:pt x="4690837" y="255112"/>
                  <a:pt x="4683434" y="273148"/>
                  <a:pt x="4664991" y="281027"/>
                </a:cubicBezTo>
                <a:lnTo>
                  <a:pt x="4650998" y="286629"/>
                </a:lnTo>
                <a:lnTo>
                  <a:pt x="4467597" y="370595"/>
                </a:lnTo>
                <a:lnTo>
                  <a:pt x="4441525" y="344529"/>
                </a:lnTo>
                <a:cubicBezTo>
                  <a:pt x="4452205" y="310098"/>
                  <a:pt x="4474065" y="285987"/>
                  <a:pt x="4507105" y="272195"/>
                </a:cubicBezTo>
                <a:lnTo>
                  <a:pt x="4521493" y="268392"/>
                </a:lnTo>
                <a:lnTo>
                  <a:pt x="4517772" y="258510"/>
                </a:lnTo>
                <a:close/>
                <a:moveTo>
                  <a:pt x="1087083" y="196626"/>
                </a:moveTo>
                <a:lnTo>
                  <a:pt x="1084014" y="197496"/>
                </a:lnTo>
                <a:lnTo>
                  <a:pt x="1084014" y="198513"/>
                </a:lnTo>
                <a:close/>
                <a:moveTo>
                  <a:pt x="2773476" y="174973"/>
                </a:moveTo>
                <a:lnTo>
                  <a:pt x="2678137" y="285603"/>
                </a:lnTo>
                <a:lnTo>
                  <a:pt x="2785933" y="181649"/>
                </a:lnTo>
                <a:lnTo>
                  <a:pt x="2779468" y="177678"/>
                </a:lnTo>
                <a:close/>
                <a:moveTo>
                  <a:pt x="2770363" y="138897"/>
                </a:moveTo>
                <a:cubicBezTo>
                  <a:pt x="2773862" y="139033"/>
                  <a:pt x="2777971" y="139824"/>
                  <a:pt x="2782691" y="141271"/>
                </a:cubicBezTo>
                <a:cubicBezTo>
                  <a:pt x="2792130" y="144166"/>
                  <a:pt x="2803351" y="151243"/>
                  <a:pt x="2816354" y="162503"/>
                </a:cubicBezTo>
                <a:cubicBezTo>
                  <a:pt x="2822246" y="167342"/>
                  <a:pt x="2830512" y="175011"/>
                  <a:pt x="2841154" y="185512"/>
                </a:cubicBezTo>
                <a:cubicBezTo>
                  <a:pt x="2851795" y="196012"/>
                  <a:pt x="2862594" y="207310"/>
                  <a:pt x="2873550" y="219405"/>
                </a:cubicBezTo>
                <a:cubicBezTo>
                  <a:pt x="2884507" y="231500"/>
                  <a:pt x="2894638" y="243118"/>
                  <a:pt x="2903942" y="254258"/>
                </a:cubicBezTo>
                <a:cubicBezTo>
                  <a:pt x="2913247" y="265398"/>
                  <a:pt x="2922605" y="277078"/>
                  <a:pt x="2932016" y="289299"/>
                </a:cubicBezTo>
                <a:cubicBezTo>
                  <a:pt x="2941428" y="301519"/>
                  <a:pt x="2949675" y="312975"/>
                  <a:pt x="2956758" y="323665"/>
                </a:cubicBezTo>
                <a:cubicBezTo>
                  <a:pt x="2963842" y="334355"/>
                  <a:pt x="2970010" y="345541"/>
                  <a:pt x="2975262" y="357223"/>
                </a:cubicBezTo>
                <a:lnTo>
                  <a:pt x="2967761" y="370230"/>
                </a:lnTo>
                <a:lnTo>
                  <a:pt x="2936950" y="382835"/>
                </a:lnTo>
                <a:cubicBezTo>
                  <a:pt x="2930193" y="385243"/>
                  <a:pt x="2921236" y="384280"/>
                  <a:pt x="2910082" y="379944"/>
                </a:cubicBezTo>
                <a:cubicBezTo>
                  <a:pt x="2898927" y="375608"/>
                  <a:pt x="2886359" y="367150"/>
                  <a:pt x="2872380" y="354569"/>
                </a:cubicBezTo>
                <a:cubicBezTo>
                  <a:pt x="2858401" y="341988"/>
                  <a:pt x="2842839" y="325302"/>
                  <a:pt x="2825694" y="304512"/>
                </a:cubicBezTo>
                <a:cubicBezTo>
                  <a:pt x="2808549" y="283722"/>
                  <a:pt x="2791469" y="259269"/>
                  <a:pt x="2774454" y="231153"/>
                </a:cubicBezTo>
                <a:cubicBezTo>
                  <a:pt x="2770152" y="234363"/>
                  <a:pt x="2765840" y="239594"/>
                  <a:pt x="2761517" y="246846"/>
                </a:cubicBezTo>
                <a:cubicBezTo>
                  <a:pt x="2757194" y="254098"/>
                  <a:pt x="2749936" y="263235"/>
                  <a:pt x="2739742" y="274258"/>
                </a:cubicBezTo>
                <a:cubicBezTo>
                  <a:pt x="2729549" y="285280"/>
                  <a:pt x="2717849" y="296969"/>
                  <a:pt x="2704644" y="309325"/>
                </a:cubicBezTo>
                <a:cubicBezTo>
                  <a:pt x="2691438" y="321680"/>
                  <a:pt x="2681605" y="332060"/>
                  <a:pt x="2675144" y="340465"/>
                </a:cubicBezTo>
                <a:cubicBezTo>
                  <a:pt x="2668683" y="348870"/>
                  <a:pt x="2661522" y="356762"/>
                  <a:pt x="2653663" y="364142"/>
                </a:cubicBezTo>
                <a:cubicBezTo>
                  <a:pt x="2645804" y="371522"/>
                  <a:pt x="2640546" y="375212"/>
                  <a:pt x="2637890" y="375212"/>
                </a:cubicBezTo>
                <a:lnTo>
                  <a:pt x="2586999" y="381632"/>
                </a:lnTo>
                <a:lnTo>
                  <a:pt x="2566426" y="368037"/>
                </a:lnTo>
                <a:lnTo>
                  <a:pt x="2568070" y="345494"/>
                </a:lnTo>
                <a:cubicBezTo>
                  <a:pt x="2569238" y="324502"/>
                  <a:pt x="2627087" y="260557"/>
                  <a:pt x="2741616" y="153658"/>
                </a:cubicBezTo>
                <a:cubicBezTo>
                  <a:pt x="2747857" y="148977"/>
                  <a:pt x="2754551" y="144578"/>
                  <a:pt x="2761696" y="140459"/>
                </a:cubicBezTo>
                <a:cubicBezTo>
                  <a:pt x="2763975" y="139283"/>
                  <a:pt x="2766864" y="138762"/>
                  <a:pt x="2770363" y="138897"/>
                </a:cubicBezTo>
                <a:close/>
                <a:moveTo>
                  <a:pt x="1052759" y="53657"/>
                </a:moveTo>
                <a:lnTo>
                  <a:pt x="1052698" y="54095"/>
                </a:lnTo>
                <a:lnTo>
                  <a:pt x="1055268" y="54095"/>
                </a:lnTo>
                <a:close/>
                <a:moveTo>
                  <a:pt x="1111474" y="20068"/>
                </a:moveTo>
                <a:lnTo>
                  <a:pt x="1089117" y="29360"/>
                </a:lnTo>
                <a:cubicBezTo>
                  <a:pt x="1089117" y="39425"/>
                  <a:pt x="1103139" y="47852"/>
                  <a:pt x="1131183" y="54639"/>
                </a:cubicBezTo>
                <a:lnTo>
                  <a:pt x="1133843" y="57306"/>
                </a:lnTo>
                <a:lnTo>
                  <a:pt x="1133907" y="57306"/>
                </a:lnTo>
                <a:lnTo>
                  <a:pt x="1131247" y="54639"/>
                </a:lnTo>
                <a:cubicBezTo>
                  <a:pt x="1103203" y="47852"/>
                  <a:pt x="1089181" y="39425"/>
                  <a:pt x="1089181" y="29360"/>
                </a:cubicBezTo>
                <a:lnTo>
                  <a:pt x="1111506" y="20081"/>
                </a:lnTo>
                <a:lnTo>
                  <a:pt x="1131666" y="28352"/>
                </a:lnTo>
                <a:lnTo>
                  <a:pt x="1139604" y="35024"/>
                </a:lnTo>
                <a:lnTo>
                  <a:pt x="1148014" y="42130"/>
                </a:lnTo>
                <a:lnTo>
                  <a:pt x="1147771" y="57306"/>
                </a:lnTo>
                <a:lnTo>
                  <a:pt x="1148098" y="57306"/>
                </a:lnTo>
                <a:lnTo>
                  <a:pt x="1148098" y="42201"/>
                </a:lnTo>
                <a:lnTo>
                  <a:pt x="1148014" y="42130"/>
                </a:lnTo>
                <a:lnTo>
                  <a:pt x="1148014" y="42092"/>
                </a:lnTo>
                <a:lnTo>
                  <a:pt x="1139604" y="35024"/>
                </a:lnTo>
                <a:lnTo>
                  <a:pt x="1131741" y="28380"/>
                </a:lnTo>
                <a:cubicBezTo>
                  <a:pt x="1125648" y="24691"/>
                  <a:pt x="1118913" y="21920"/>
                  <a:pt x="1111538" y="20068"/>
                </a:cubicBezTo>
                <a:lnTo>
                  <a:pt x="1111506" y="20081"/>
                </a:lnTo>
                <a:close/>
                <a:moveTo>
                  <a:pt x="1078546" y="0"/>
                </a:moveTo>
                <a:lnTo>
                  <a:pt x="1086968" y="0"/>
                </a:lnTo>
                <a:lnTo>
                  <a:pt x="1087895" y="0"/>
                </a:lnTo>
                <a:lnTo>
                  <a:pt x="1121188" y="4502"/>
                </a:lnTo>
                <a:lnTo>
                  <a:pt x="1133472" y="4502"/>
                </a:lnTo>
                <a:cubicBezTo>
                  <a:pt x="1136367" y="4502"/>
                  <a:pt x="1137563" y="4912"/>
                  <a:pt x="1137060" y="5730"/>
                </a:cubicBezTo>
                <a:cubicBezTo>
                  <a:pt x="1136646" y="4912"/>
                  <a:pt x="1138258" y="4502"/>
                  <a:pt x="1141895" y="4502"/>
                </a:cubicBezTo>
                <a:lnTo>
                  <a:pt x="1145904" y="4502"/>
                </a:lnTo>
                <a:cubicBezTo>
                  <a:pt x="1164432" y="4502"/>
                  <a:pt x="1178787" y="11967"/>
                  <a:pt x="1188968" y="26898"/>
                </a:cubicBezTo>
                <a:cubicBezTo>
                  <a:pt x="1197827" y="39871"/>
                  <a:pt x="1203553" y="58252"/>
                  <a:pt x="1206145" y="82041"/>
                </a:cubicBezTo>
                <a:lnTo>
                  <a:pt x="1206215" y="83231"/>
                </a:lnTo>
                <a:cubicBezTo>
                  <a:pt x="1206215" y="123054"/>
                  <a:pt x="1190328" y="159130"/>
                  <a:pt x="1158553" y="191459"/>
                </a:cubicBezTo>
                <a:cubicBezTo>
                  <a:pt x="1155053" y="195654"/>
                  <a:pt x="1150822" y="197752"/>
                  <a:pt x="1145859" y="197752"/>
                </a:cubicBezTo>
                <a:cubicBezTo>
                  <a:pt x="1146345" y="197752"/>
                  <a:pt x="1145795" y="198017"/>
                  <a:pt x="1144210" y="198548"/>
                </a:cubicBezTo>
                <a:cubicBezTo>
                  <a:pt x="1142624" y="199079"/>
                  <a:pt x="1139810" y="200883"/>
                  <a:pt x="1135768" y="203961"/>
                </a:cubicBezTo>
                <a:cubicBezTo>
                  <a:pt x="1132950" y="206779"/>
                  <a:pt x="1129358" y="208188"/>
                  <a:pt x="1124993" y="208188"/>
                </a:cubicBezTo>
                <a:lnTo>
                  <a:pt x="1125120" y="208188"/>
                </a:lnTo>
                <a:cubicBezTo>
                  <a:pt x="1124050" y="209258"/>
                  <a:pt x="1124732" y="209793"/>
                  <a:pt x="1127167" y="209793"/>
                </a:cubicBezTo>
                <a:cubicBezTo>
                  <a:pt x="1128595" y="215276"/>
                  <a:pt x="1129659" y="221729"/>
                  <a:pt x="1130358" y="229151"/>
                </a:cubicBezTo>
                <a:cubicBezTo>
                  <a:pt x="1131057" y="236573"/>
                  <a:pt x="1131551" y="242848"/>
                  <a:pt x="1131838" y="247975"/>
                </a:cubicBezTo>
                <a:cubicBezTo>
                  <a:pt x="1132126" y="253101"/>
                  <a:pt x="1132222" y="257081"/>
                  <a:pt x="1132126" y="259914"/>
                </a:cubicBezTo>
                <a:cubicBezTo>
                  <a:pt x="1132030" y="262747"/>
                  <a:pt x="1131982" y="268593"/>
                  <a:pt x="1131982" y="277452"/>
                </a:cubicBezTo>
                <a:lnTo>
                  <a:pt x="1131982" y="298319"/>
                </a:lnTo>
                <a:cubicBezTo>
                  <a:pt x="1131982" y="302684"/>
                  <a:pt x="1130462" y="306383"/>
                  <a:pt x="1127423" y="309414"/>
                </a:cubicBezTo>
                <a:lnTo>
                  <a:pt x="1122562" y="314281"/>
                </a:lnTo>
                <a:cubicBezTo>
                  <a:pt x="1118956" y="316851"/>
                  <a:pt x="1115351" y="318137"/>
                  <a:pt x="1111749" y="318137"/>
                </a:cubicBezTo>
                <a:cubicBezTo>
                  <a:pt x="1107221" y="318137"/>
                  <a:pt x="1103522" y="316702"/>
                  <a:pt x="1100654" y="313833"/>
                </a:cubicBezTo>
                <a:lnTo>
                  <a:pt x="1096234" y="309414"/>
                </a:lnTo>
                <a:lnTo>
                  <a:pt x="1095084" y="306449"/>
                </a:lnTo>
                <a:lnTo>
                  <a:pt x="1088880" y="307707"/>
                </a:lnTo>
                <a:lnTo>
                  <a:pt x="1084461" y="307707"/>
                </a:lnTo>
                <a:cubicBezTo>
                  <a:pt x="1081068" y="307707"/>
                  <a:pt x="1077883" y="306715"/>
                  <a:pt x="1074907" y="304733"/>
                </a:cubicBezTo>
                <a:cubicBezTo>
                  <a:pt x="1069774" y="300704"/>
                  <a:pt x="1065749" y="294848"/>
                  <a:pt x="1062830" y="287166"/>
                </a:cubicBezTo>
                <a:cubicBezTo>
                  <a:pt x="1059912" y="279483"/>
                  <a:pt x="1057750" y="271984"/>
                  <a:pt x="1056343" y="264669"/>
                </a:cubicBezTo>
                <a:cubicBezTo>
                  <a:pt x="1054650" y="256214"/>
                  <a:pt x="1053269" y="247300"/>
                  <a:pt x="1052199" y="237925"/>
                </a:cubicBezTo>
                <a:lnTo>
                  <a:pt x="1052199" y="224080"/>
                </a:lnTo>
                <a:cubicBezTo>
                  <a:pt x="1052199" y="211639"/>
                  <a:pt x="1054714" y="200834"/>
                  <a:pt x="1059745" y="191664"/>
                </a:cubicBezTo>
                <a:cubicBezTo>
                  <a:pt x="1065837" y="181726"/>
                  <a:pt x="1073387" y="174225"/>
                  <a:pt x="1082396" y="169160"/>
                </a:cubicBezTo>
                <a:cubicBezTo>
                  <a:pt x="1083879" y="167676"/>
                  <a:pt x="1084755" y="166934"/>
                  <a:pt x="1085024" y="166934"/>
                </a:cubicBezTo>
                <a:cubicBezTo>
                  <a:pt x="1085293" y="166934"/>
                  <a:pt x="1085305" y="167056"/>
                  <a:pt x="1085063" y="167299"/>
                </a:cubicBezTo>
                <a:lnTo>
                  <a:pt x="1107643" y="162650"/>
                </a:lnTo>
                <a:cubicBezTo>
                  <a:pt x="1107230" y="162564"/>
                  <a:pt x="1107157" y="162455"/>
                  <a:pt x="1107426" y="162320"/>
                </a:cubicBezTo>
                <a:cubicBezTo>
                  <a:pt x="1107694" y="162186"/>
                  <a:pt x="1108600" y="162119"/>
                  <a:pt x="1110143" y="162119"/>
                </a:cubicBezTo>
                <a:cubicBezTo>
                  <a:pt x="1113209" y="162119"/>
                  <a:pt x="1115549" y="162654"/>
                  <a:pt x="1117165" y="163724"/>
                </a:cubicBezTo>
                <a:cubicBezTo>
                  <a:pt x="1121424" y="163724"/>
                  <a:pt x="1123554" y="163858"/>
                  <a:pt x="1123554" y="164127"/>
                </a:cubicBezTo>
                <a:cubicBezTo>
                  <a:pt x="1121196" y="163722"/>
                  <a:pt x="1120017" y="160565"/>
                  <a:pt x="1120017" y="154656"/>
                </a:cubicBezTo>
                <a:cubicBezTo>
                  <a:pt x="1120017" y="152375"/>
                  <a:pt x="1120365" y="150197"/>
                  <a:pt x="1121060" y="148120"/>
                </a:cubicBezTo>
                <a:cubicBezTo>
                  <a:pt x="1125715" y="138072"/>
                  <a:pt x="1128043" y="121925"/>
                  <a:pt x="1128043" y="99679"/>
                </a:cubicBezTo>
                <a:lnTo>
                  <a:pt x="1128043" y="68324"/>
                </a:lnTo>
                <a:cubicBezTo>
                  <a:pt x="1130226" y="69424"/>
                  <a:pt x="1130660" y="69514"/>
                  <a:pt x="1129345" y="68593"/>
                </a:cubicBezTo>
                <a:cubicBezTo>
                  <a:pt x="1128029" y="67672"/>
                  <a:pt x="1126085" y="66729"/>
                  <a:pt x="1123512" y="65763"/>
                </a:cubicBezTo>
                <a:cubicBezTo>
                  <a:pt x="1120939" y="64797"/>
                  <a:pt x="1116930" y="63516"/>
                  <a:pt x="1111483" y="61920"/>
                </a:cubicBezTo>
                <a:cubicBezTo>
                  <a:pt x="1106037" y="60323"/>
                  <a:pt x="1100355" y="58651"/>
                  <a:pt x="1094438" y="56903"/>
                </a:cubicBezTo>
                <a:lnTo>
                  <a:pt x="1079217" y="68510"/>
                </a:lnTo>
                <a:cubicBezTo>
                  <a:pt x="1076063" y="70403"/>
                  <a:pt x="1073023" y="71349"/>
                  <a:pt x="1070098" y="71349"/>
                </a:cubicBezTo>
                <a:cubicBezTo>
                  <a:pt x="1065571" y="71349"/>
                  <a:pt x="1061874" y="69912"/>
                  <a:pt x="1059009" y="67039"/>
                </a:cubicBezTo>
                <a:lnTo>
                  <a:pt x="1054021" y="62051"/>
                </a:lnTo>
                <a:lnTo>
                  <a:pt x="1050936" y="53339"/>
                </a:lnTo>
                <a:lnTo>
                  <a:pt x="1049098" y="53018"/>
                </a:lnTo>
                <a:cubicBezTo>
                  <a:pt x="1047247" y="52299"/>
                  <a:pt x="1045603" y="51222"/>
                  <a:pt x="1044167" y="49785"/>
                </a:cubicBezTo>
                <a:cubicBezTo>
                  <a:pt x="1041293" y="46912"/>
                  <a:pt x="1039857" y="43211"/>
                  <a:pt x="1039857" y="38684"/>
                </a:cubicBezTo>
                <a:lnTo>
                  <a:pt x="1039857" y="34674"/>
                </a:lnTo>
                <a:cubicBezTo>
                  <a:pt x="1039857" y="30231"/>
                  <a:pt x="1041315" y="26552"/>
                  <a:pt x="1044231" y="23636"/>
                </a:cubicBezTo>
                <a:cubicBezTo>
                  <a:pt x="1047147" y="20720"/>
                  <a:pt x="1050826" y="19262"/>
                  <a:pt x="1055268" y="19262"/>
                </a:cubicBezTo>
                <a:lnTo>
                  <a:pt x="1064025" y="22190"/>
                </a:lnTo>
                <a:lnTo>
                  <a:pt x="1063141" y="19825"/>
                </a:lnTo>
                <a:lnTo>
                  <a:pt x="1063141" y="15406"/>
                </a:lnTo>
                <a:cubicBezTo>
                  <a:pt x="1063141" y="10963"/>
                  <a:pt x="1064597" y="7285"/>
                  <a:pt x="1067511" y="4371"/>
                </a:cubicBezTo>
                <a:cubicBezTo>
                  <a:pt x="1070425" y="1457"/>
                  <a:pt x="1074104" y="0"/>
                  <a:pt x="10785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46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iếng-bong-bó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iếng-bong-bó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754230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777378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6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xmlns="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8" y="4297803"/>
            <a:ext cx="2269164" cy="22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>
            <a:extLst>
              <a:ext uri="{FF2B5EF4-FFF2-40B4-BE49-F238E27FC236}">
                <a16:creationId xmlns:a16="http://schemas.microsoft.com/office/drawing/2014/main" xmlns="" id="{66313B62-D3FF-4CB1-B79E-F07E2F67E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xmlns="" id="{0DD4AE37-0902-4CD1-9AC8-CD864CF1F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xmlns="" id="{9A776BA4-3C16-403A-81DE-FCB695E919C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626475" y="1638985"/>
            <a:ext cx="3032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845A370-48B2-4F7F-9638-9C2A94040BA0}"/>
              </a:ext>
            </a:extLst>
          </p:cNvPr>
          <p:cNvGrpSpPr/>
          <p:nvPr/>
        </p:nvGrpSpPr>
        <p:grpSpPr>
          <a:xfrm>
            <a:off x="8012404" y="1234073"/>
            <a:ext cx="3054350" cy="1895475"/>
            <a:chOff x="9144000" y="-12700"/>
            <a:chExt cx="3054350" cy="18954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B46BCB8-4710-40B2-8119-3F79F45C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811" y="263655"/>
              <a:ext cx="27283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Wave1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loo" panose="03080902040302020200" pitchFamily="66" charset="0"/>
                  <a:ea typeface="宋体" panose="02010600030101010101" pitchFamily="2" charset="-122"/>
                  <a:cs typeface="Baloo" panose="03080902040302020200" pitchFamily="66" charset="0"/>
                </a:rPr>
                <a:t>Chia </a:t>
              </a:r>
              <a:r>
                <a:rPr kumimoji="0" lang="en-US" altLang="zh-CN" sz="6600" b="0" i="0" u="none" strike="noStrike" kern="0" cap="none" spc="0" normalizeH="0" baseline="0" noProof="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loo" panose="03080902040302020200" pitchFamily="66" charset="0"/>
                  <a:ea typeface="宋体" panose="02010600030101010101" pitchFamily="2" charset="-122"/>
                  <a:cs typeface="Baloo" panose="03080902040302020200" pitchFamily="66" charset="0"/>
                </a:rPr>
                <a:t>sẻ</a:t>
              </a:r>
              <a:endParaRPr kumimoji="0" lang="zh-CN" altLang="zh-CN" sz="1800" b="0" i="0" u="none" strike="noStrike" kern="0" cap="none" spc="0" normalizeH="0" baseline="0" noProof="0" dirty="0">
                <a:ln w="12700">
                  <a:solidFill>
                    <a:srgbClr val="FFFF66"/>
                  </a:solidFill>
                  <a:prstDash val="sysDash"/>
                </a:ln>
                <a:solidFill>
                  <a:srgbClr val="FF0066"/>
                </a:solidFill>
                <a:effectLst>
                  <a:glow rad="101600">
                    <a:srgbClr val="F17475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loo" panose="03080902040302020200" pitchFamily="66" charset="0"/>
                <a:ea typeface="宋体" panose="02010600030101010101" pitchFamily="2" charset="-122"/>
                <a:cs typeface="Baloo" panose="03080902040302020200" pitchFamily="66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900F3D5-8123-4282-8F5B-2CD629A7F74E}"/>
                </a:ext>
              </a:extLst>
            </p:cNvPr>
            <p:cNvGrpSpPr/>
            <p:nvPr/>
          </p:nvGrpSpPr>
          <p:grpSpPr>
            <a:xfrm>
              <a:off x="9144000" y="-12700"/>
              <a:ext cx="3054350" cy="1895475"/>
              <a:chOff x="9144000" y="-12700"/>
              <a:chExt cx="3054350" cy="1895475"/>
            </a:xfrm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xmlns="" id="{111156EF-E85B-49FB-9ABB-909DC4A50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00" y="-12700"/>
                <a:ext cx="1422400" cy="1631950"/>
              </a:xfrm>
              <a:custGeom>
                <a:avLst/>
                <a:gdLst>
                  <a:gd name="connsiteX0" fmla="*/ 741923 w 1422400"/>
                  <a:gd name="connsiteY0" fmla="*/ 19420 h 1631950"/>
                  <a:gd name="connsiteX1" fmla="*/ 239816 w 1422400"/>
                  <a:gd name="connsiteY1" fmla="*/ 197955 h 1631950"/>
                  <a:gd name="connsiteX2" fmla="*/ 22616 w 1422400"/>
                  <a:gd name="connsiteY2" fmla="*/ 671547 h 1631950"/>
                  <a:gd name="connsiteX3" fmla="*/ 168554 w 1422400"/>
                  <a:gd name="connsiteY3" fmla="*/ 1216618 h 1631950"/>
                  <a:gd name="connsiteX4" fmla="*/ 673933 w 1422400"/>
                  <a:gd name="connsiteY4" fmla="*/ 1557369 h 1631950"/>
                  <a:gd name="connsiteX5" fmla="*/ 1419128 w 1422400"/>
                  <a:gd name="connsiteY5" fmla="*/ 1622158 h 1631950"/>
                  <a:gd name="connsiteX6" fmla="*/ 1419128 w 1422400"/>
                  <a:gd name="connsiteY6" fmla="*/ 1615793 h 1631950"/>
                  <a:gd name="connsiteX7" fmla="*/ 774354 w 1422400"/>
                  <a:gd name="connsiteY7" fmla="*/ 1566998 h 1631950"/>
                  <a:gd name="connsiteX8" fmla="*/ 242945 w 1422400"/>
                  <a:gd name="connsiteY8" fmla="*/ 1288098 h 1631950"/>
                  <a:gd name="connsiteX9" fmla="*/ 29159 w 1422400"/>
                  <a:gd name="connsiteY9" fmla="*/ 755919 h 1631950"/>
                  <a:gd name="connsiteX10" fmla="*/ 200842 w 1422400"/>
                  <a:gd name="connsiteY10" fmla="*/ 259480 h 1631950"/>
                  <a:gd name="connsiteX11" fmla="*/ 741923 w 1422400"/>
                  <a:gd name="connsiteY11" fmla="*/ 22684 h 1631950"/>
                  <a:gd name="connsiteX12" fmla="*/ 741923 w 1422400"/>
                  <a:gd name="connsiteY12" fmla="*/ 1942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2400" h="1631950" fill="none" extrusionOk="0">
                    <a:moveTo>
                      <a:pt x="741923" y="19420"/>
                    </a:moveTo>
                    <a:cubicBezTo>
                      <a:pt x="551850" y="29037"/>
                      <a:pt x="357869" y="35096"/>
                      <a:pt x="239816" y="197955"/>
                    </a:cubicBezTo>
                    <a:cubicBezTo>
                      <a:pt x="88048" y="341879"/>
                      <a:pt x="40631" y="501326"/>
                      <a:pt x="22616" y="671547"/>
                    </a:cubicBezTo>
                    <a:cubicBezTo>
                      <a:pt x="-14268" y="866040"/>
                      <a:pt x="60333" y="1025727"/>
                      <a:pt x="168554" y="1216618"/>
                    </a:cubicBezTo>
                    <a:cubicBezTo>
                      <a:pt x="281070" y="1383092"/>
                      <a:pt x="437788" y="1466856"/>
                      <a:pt x="673933" y="1557369"/>
                    </a:cubicBezTo>
                    <a:cubicBezTo>
                      <a:pt x="881611" y="1600731"/>
                      <a:pt x="1141782" y="1641367"/>
                      <a:pt x="1419128" y="1622158"/>
                    </a:cubicBezTo>
                    <a:cubicBezTo>
                      <a:pt x="1422483" y="1622890"/>
                      <a:pt x="1422884" y="1615270"/>
                      <a:pt x="1419128" y="1615793"/>
                    </a:cubicBezTo>
                    <a:cubicBezTo>
                      <a:pt x="1161703" y="1608980"/>
                      <a:pt x="951423" y="1595985"/>
                      <a:pt x="774354" y="1566998"/>
                    </a:cubicBezTo>
                    <a:cubicBezTo>
                      <a:pt x="592696" y="1518892"/>
                      <a:pt x="379286" y="1483962"/>
                      <a:pt x="242945" y="1288098"/>
                    </a:cubicBezTo>
                    <a:cubicBezTo>
                      <a:pt x="114636" y="1143938"/>
                      <a:pt x="22443" y="950186"/>
                      <a:pt x="29159" y="755919"/>
                    </a:cubicBezTo>
                    <a:cubicBezTo>
                      <a:pt x="22722" y="555131"/>
                      <a:pt x="105338" y="385092"/>
                      <a:pt x="200842" y="259480"/>
                    </a:cubicBezTo>
                    <a:cubicBezTo>
                      <a:pt x="363828" y="91964"/>
                      <a:pt x="535447" y="12520"/>
                      <a:pt x="741923" y="22684"/>
                    </a:cubicBezTo>
                    <a:cubicBezTo>
                      <a:pt x="745688" y="23119"/>
                      <a:pt x="745139" y="19278"/>
                      <a:pt x="741923" y="19420"/>
                    </a:cubicBezTo>
                    <a:close/>
                  </a:path>
                  <a:path w="1422400" h="1631950" stroke="0" extrusionOk="0">
                    <a:moveTo>
                      <a:pt x="741923" y="19420"/>
                    </a:moveTo>
                    <a:cubicBezTo>
                      <a:pt x="593209" y="-25298"/>
                      <a:pt x="378910" y="71233"/>
                      <a:pt x="239816" y="197955"/>
                    </a:cubicBezTo>
                    <a:cubicBezTo>
                      <a:pt x="105962" y="319242"/>
                      <a:pt x="25314" y="495809"/>
                      <a:pt x="22616" y="671547"/>
                    </a:cubicBezTo>
                    <a:cubicBezTo>
                      <a:pt x="-33702" y="858448"/>
                      <a:pt x="74446" y="1012795"/>
                      <a:pt x="168554" y="1216618"/>
                    </a:cubicBezTo>
                    <a:cubicBezTo>
                      <a:pt x="310293" y="1339217"/>
                      <a:pt x="453489" y="1525471"/>
                      <a:pt x="673933" y="1557369"/>
                    </a:cubicBezTo>
                    <a:cubicBezTo>
                      <a:pt x="890623" y="1637894"/>
                      <a:pt x="1131004" y="1646411"/>
                      <a:pt x="1419128" y="1622158"/>
                    </a:cubicBezTo>
                    <a:cubicBezTo>
                      <a:pt x="1422386" y="1621652"/>
                      <a:pt x="1422372" y="1615638"/>
                      <a:pt x="1419128" y="1615793"/>
                    </a:cubicBezTo>
                    <a:cubicBezTo>
                      <a:pt x="1194076" y="1658017"/>
                      <a:pt x="985671" y="1605624"/>
                      <a:pt x="774354" y="1566998"/>
                    </a:cubicBezTo>
                    <a:cubicBezTo>
                      <a:pt x="558500" y="1481304"/>
                      <a:pt x="372938" y="1491700"/>
                      <a:pt x="242945" y="1288098"/>
                    </a:cubicBezTo>
                    <a:cubicBezTo>
                      <a:pt x="109206" y="1171437"/>
                      <a:pt x="18905" y="955649"/>
                      <a:pt x="29159" y="755919"/>
                    </a:cubicBezTo>
                    <a:cubicBezTo>
                      <a:pt x="39756" y="589544"/>
                      <a:pt x="103707" y="381136"/>
                      <a:pt x="200842" y="259480"/>
                    </a:cubicBezTo>
                    <a:cubicBezTo>
                      <a:pt x="371424" y="67315"/>
                      <a:pt x="555457" y="-1941"/>
                      <a:pt x="741923" y="22684"/>
                    </a:cubicBezTo>
                    <a:cubicBezTo>
                      <a:pt x="745153" y="22620"/>
                      <a:pt x="745664" y="19227"/>
                      <a:pt x="741923" y="194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321285653">
                      <a:custGeom>
                        <a:avLst/>
                        <a:gdLst>
                          <a:gd name="T0" fmla="*/ 229 w 439"/>
                          <a:gd name="T1" fmla="*/ 6 h 503"/>
                          <a:gd name="T2" fmla="*/ 74 w 439"/>
                          <a:gd name="T3" fmla="*/ 61 h 503"/>
                          <a:gd name="T4" fmla="*/ 7 w 439"/>
                          <a:gd name="T5" fmla="*/ 207 h 503"/>
                          <a:gd name="T6" fmla="*/ 52 w 439"/>
                          <a:gd name="T7" fmla="*/ 375 h 503"/>
                          <a:gd name="T8" fmla="*/ 208 w 439"/>
                          <a:gd name="T9" fmla="*/ 480 h 503"/>
                          <a:gd name="T10" fmla="*/ 438 w 439"/>
                          <a:gd name="T11" fmla="*/ 500 h 503"/>
                          <a:gd name="T12" fmla="*/ 438 w 439"/>
                          <a:gd name="T13" fmla="*/ 498 h 503"/>
                          <a:gd name="T14" fmla="*/ 239 w 439"/>
                          <a:gd name="T15" fmla="*/ 483 h 503"/>
                          <a:gd name="T16" fmla="*/ 75 w 439"/>
                          <a:gd name="T17" fmla="*/ 397 h 503"/>
                          <a:gd name="T18" fmla="*/ 9 w 439"/>
                          <a:gd name="T19" fmla="*/ 233 h 503"/>
                          <a:gd name="T20" fmla="*/ 62 w 439"/>
                          <a:gd name="T21" fmla="*/ 80 h 503"/>
                          <a:gd name="T22" fmla="*/ 229 w 439"/>
                          <a:gd name="T23" fmla="*/ 7 h 503"/>
                          <a:gd name="T24" fmla="*/ 229 w 439"/>
                          <a:gd name="T25" fmla="*/ 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9" h="503">
                            <a:moveTo>
                              <a:pt x="229" y="6"/>
                            </a:moveTo>
                            <a:cubicBezTo>
                              <a:pt x="171" y="0"/>
                              <a:pt x="116" y="20"/>
                              <a:pt x="74" y="61"/>
                            </a:cubicBezTo>
                            <a:cubicBezTo>
                              <a:pt x="36" y="100"/>
                              <a:pt x="13" y="153"/>
                              <a:pt x="7" y="207"/>
                            </a:cubicBezTo>
                            <a:cubicBezTo>
                              <a:pt x="0" y="268"/>
                              <a:pt x="17" y="325"/>
                              <a:pt x="52" y="375"/>
                            </a:cubicBezTo>
                            <a:cubicBezTo>
                              <a:pt x="90" y="428"/>
                              <a:pt x="145" y="463"/>
                              <a:pt x="208" y="480"/>
                            </a:cubicBezTo>
                            <a:cubicBezTo>
                              <a:pt x="281" y="501"/>
                              <a:pt x="362" y="503"/>
                              <a:pt x="438" y="500"/>
                            </a:cubicBezTo>
                            <a:cubicBezTo>
                              <a:pt x="439" y="500"/>
                              <a:pt x="439" y="498"/>
                              <a:pt x="438" y="498"/>
                            </a:cubicBezTo>
                            <a:cubicBezTo>
                              <a:pt x="371" y="495"/>
                              <a:pt x="305" y="497"/>
                              <a:pt x="239" y="483"/>
                            </a:cubicBezTo>
                            <a:cubicBezTo>
                              <a:pt x="177" y="471"/>
                              <a:pt x="118" y="445"/>
                              <a:pt x="75" y="397"/>
                            </a:cubicBezTo>
                            <a:cubicBezTo>
                              <a:pt x="34" y="352"/>
                              <a:pt x="8" y="294"/>
                              <a:pt x="9" y="233"/>
                            </a:cubicBezTo>
                            <a:cubicBezTo>
                              <a:pt x="9" y="178"/>
                              <a:pt x="28" y="123"/>
                              <a:pt x="62" y="80"/>
                            </a:cubicBezTo>
                            <a:cubicBezTo>
                              <a:pt x="103" y="29"/>
                              <a:pt x="164" y="2"/>
                              <a:pt x="229" y="7"/>
                            </a:cubicBezTo>
                            <a:cubicBezTo>
                              <a:pt x="230" y="7"/>
                              <a:pt x="230" y="6"/>
                              <a:pt x="229" y="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xmlns="" id="{E806BB44-AB64-4C7D-AA6A-AE697225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5" y="-12700"/>
                <a:ext cx="1412875" cy="1631950"/>
              </a:xfrm>
              <a:custGeom>
                <a:avLst/>
                <a:gdLst>
                  <a:gd name="connsiteX0" fmla="*/ 683690 w 1412875"/>
                  <a:gd name="connsiteY0" fmla="*/ 22684 h 1631950"/>
                  <a:gd name="connsiteX1" fmla="*/ 1182858 w 1412875"/>
                  <a:gd name="connsiteY1" fmla="*/ 210847 h 1631950"/>
                  <a:gd name="connsiteX2" fmla="*/ 1393377 w 1412875"/>
                  <a:gd name="connsiteY2" fmla="*/ 694231 h 1631950"/>
                  <a:gd name="connsiteX3" fmla="*/ 1234711 w 1412875"/>
                  <a:gd name="connsiteY3" fmla="*/ 1223146 h 1631950"/>
                  <a:gd name="connsiteX4" fmla="*/ 722685 w 1412875"/>
                  <a:gd name="connsiteY4" fmla="*/ 1550842 h 1631950"/>
                  <a:gd name="connsiteX5" fmla="*/ 6499 w 1412875"/>
                  <a:gd name="connsiteY5" fmla="*/ 1615793 h 1631950"/>
                  <a:gd name="connsiteX6" fmla="*/ 6499 w 1412875"/>
                  <a:gd name="connsiteY6" fmla="*/ 1622158 h 1631950"/>
                  <a:gd name="connsiteX7" fmla="*/ 677332 w 1412875"/>
                  <a:gd name="connsiteY7" fmla="*/ 1576790 h 1631950"/>
                  <a:gd name="connsiteX8" fmla="*/ 1208714 w 1412875"/>
                  <a:gd name="connsiteY8" fmla="*/ 1278306 h 1631950"/>
                  <a:gd name="connsiteX9" fmla="*/ 1406375 w 1412875"/>
                  <a:gd name="connsiteY9" fmla="*/ 743026 h 1631950"/>
                  <a:gd name="connsiteX10" fmla="*/ 1228212 w 1412875"/>
                  <a:gd name="connsiteY10" fmla="*/ 246587 h 1631950"/>
                  <a:gd name="connsiteX11" fmla="*/ 683690 w 1412875"/>
                  <a:gd name="connsiteY11" fmla="*/ 19420 h 1631950"/>
                  <a:gd name="connsiteX12" fmla="*/ 683690 w 1412875"/>
                  <a:gd name="connsiteY12" fmla="*/ 22684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2875" h="1631950" fill="none" extrusionOk="0">
                    <a:moveTo>
                      <a:pt x="683690" y="22684"/>
                    </a:moveTo>
                    <a:cubicBezTo>
                      <a:pt x="902726" y="-21374"/>
                      <a:pt x="1085152" y="97072"/>
                      <a:pt x="1182858" y="210847"/>
                    </a:cubicBezTo>
                    <a:cubicBezTo>
                      <a:pt x="1282511" y="335863"/>
                      <a:pt x="1387729" y="529856"/>
                      <a:pt x="1393377" y="694231"/>
                    </a:cubicBezTo>
                    <a:cubicBezTo>
                      <a:pt x="1400355" y="872735"/>
                      <a:pt x="1384348" y="1081697"/>
                      <a:pt x="1234711" y="1223146"/>
                    </a:cubicBezTo>
                    <a:cubicBezTo>
                      <a:pt x="1125962" y="1398094"/>
                      <a:pt x="950493" y="1532249"/>
                      <a:pt x="722685" y="1550842"/>
                    </a:cubicBezTo>
                    <a:cubicBezTo>
                      <a:pt x="462999" y="1606536"/>
                      <a:pt x="234234" y="1603020"/>
                      <a:pt x="6499" y="1615793"/>
                    </a:cubicBezTo>
                    <a:cubicBezTo>
                      <a:pt x="-863" y="1616318"/>
                      <a:pt x="1249" y="1622744"/>
                      <a:pt x="6499" y="1622158"/>
                    </a:cubicBezTo>
                    <a:cubicBezTo>
                      <a:pt x="268756" y="1664715"/>
                      <a:pt x="479191" y="1596637"/>
                      <a:pt x="677332" y="1576790"/>
                    </a:cubicBezTo>
                    <a:cubicBezTo>
                      <a:pt x="926297" y="1516772"/>
                      <a:pt x="1089933" y="1437618"/>
                      <a:pt x="1208714" y="1278306"/>
                    </a:cubicBezTo>
                    <a:cubicBezTo>
                      <a:pt x="1329826" y="1102302"/>
                      <a:pt x="1427186" y="937833"/>
                      <a:pt x="1406375" y="743026"/>
                    </a:cubicBezTo>
                    <a:cubicBezTo>
                      <a:pt x="1406673" y="542253"/>
                      <a:pt x="1343028" y="344411"/>
                      <a:pt x="1228212" y="246587"/>
                    </a:cubicBezTo>
                    <a:cubicBezTo>
                      <a:pt x="1083374" y="37565"/>
                      <a:pt x="885696" y="4311"/>
                      <a:pt x="683690" y="19420"/>
                    </a:cubicBezTo>
                    <a:cubicBezTo>
                      <a:pt x="677478" y="18810"/>
                      <a:pt x="677137" y="23088"/>
                      <a:pt x="683690" y="22684"/>
                    </a:cubicBezTo>
                    <a:close/>
                  </a:path>
                  <a:path w="1412875" h="1631950" stroke="0" extrusionOk="0">
                    <a:moveTo>
                      <a:pt x="683690" y="22684"/>
                    </a:moveTo>
                    <a:cubicBezTo>
                      <a:pt x="878685" y="-39626"/>
                      <a:pt x="1047350" y="82014"/>
                      <a:pt x="1182858" y="210847"/>
                    </a:cubicBezTo>
                    <a:cubicBezTo>
                      <a:pt x="1340547" y="338911"/>
                      <a:pt x="1384142" y="512164"/>
                      <a:pt x="1393377" y="694231"/>
                    </a:cubicBezTo>
                    <a:cubicBezTo>
                      <a:pt x="1412557" y="933483"/>
                      <a:pt x="1383782" y="1062284"/>
                      <a:pt x="1234711" y="1223146"/>
                    </a:cubicBezTo>
                    <a:cubicBezTo>
                      <a:pt x="1124419" y="1403806"/>
                      <a:pt x="956204" y="1490391"/>
                      <a:pt x="722685" y="1550842"/>
                    </a:cubicBezTo>
                    <a:cubicBezTo>
                      <a:pt x="454821" y="1611804"/>
                      <a:pt x="248928" y="1621306"/>
                      <a:pt x="6499" y="1615793"/>
                    </a:cubicBezTo>
                    <a:cubicBezTo>
                      <a:pt x="1223" y="1615851"/>
                      <a:pt x="69" y="1622426"/>
                      <a:pt x="6499" y="1622158"/>
                    </a:cubicBezTo>
                    <a:cubicBezTo>
                      <a:pt x="217657" y="1679196"/>
                      <a:pt x="413110" y="1650786"/>
                      <a:pt x="677332" y="1576790"/>
                    </a:cubicBezTo>
                    <a:cubicBezTo>
                      <a:pt x="906824" y="1531733"/>
                      <a:pt x="1099501" y="1393454"/>
                      <a:pt x="1208714" y="1278306"/>
                    </a:cubicBezTo>
                    <a:cubicBezTo>
                      <a:pt x="1327525" y="1135140"/>
                      <a:pt x="1409572" y="950676"/>
                      <a:pt x="1406375" y="743026"/>
                    </a:cubicBezTo>
                    <a:cubicBezTo>
                      <a:pt x="1408391" y="557727"/>
                      <a:pt x="1317957" y="383176"/>
                      <a:pt x="1228212" y="246587"/>
                    </a:cubicBezTo>
                    <a:cubicBezTo>
                      <a:pt x="1094609" y="125028"/>
                      <a:pt x="901779" y="3775"/>
                      <a:pt x="683690" y="19420"/>
                    </a:cubicBezTo>
                    <a:cubicBezTo>
                      <a:pt x="678086" y="19276"/>
                      <a:pt x="677657" y="22079"/>
                      <a:pt x="683690" y="22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186888572">
                      <a:custGeom>
                        <a:avLst/>
                        <a:gdLst>
                          <a:gd name="T0" fmla="*/ 211 w 436"/>
                          <a:gd name="T1" fmla="*/ 7 h 503"/>
                          <a:gd name="T2" fmla="*/ 365 w 436"/>
                          <a:gd name="T3" fmla="*/ 65 h 503"/>
                          <a:gd name="T4" fmla="*/ 430 w 436"/>
                          <a:gd name="T5" fmla="*/ 214 h 503"/>
                          <a:gd name="T6" fmla="*/ 381 w 436"/>
                          <a:gd name="T7" fmla="*/ 377 h 503"/>
                          <a:gd name="T8" fmla="*/ 223 w 436"/>
                          <a:gd name="T9" fmla="*/ 478 h 503"/>
                          <a:gd name="T10" fmla="*/ 2 w 436"/>
                          <a:gd name="T11" fmla="*/ 498 h 503"/>
                          <a:gd name="T12" fmla="*/ 2 w 436"/>
                          <a:gd name="T13" fmla="*/ 500 h 503"/>
                          <a:gd name="T14" fmla="*/ 209 w 436"/>
                          <a:gd name="T15" fmla="*/ 486 h 503"/>
                          <a:gd name="T16" fmla="*/ 373 w 436"/>
                          <a:gd name="T17" fmla="*/ 394 h 503"/>
                          <a:gd name="T18" fmla="*/ 434 w 436"/>
                          <a:gd name="T19" fmla="*/ 229 h 503"/>
                          <a:gd name="T20" fmla="*/ 379 w 436"/>
                          <a:gd name="T21" fmla="*/ 76 h 503"/>
                          <a:gd name="T22" fmla="*/ 211 w 436"/>
                          <a:gd name="T23" fmla="*/ 6 h 503"/>
                          <a:gd name="T24" fmla="*/ 211 w 436"/>
                          <a:gd name="T25" fmla="*/ 7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6" h="503">
                            <a:moveTo>
                              <a:pt x="211" y="7"/>
                            </a:moveTo>
                            <a:cubicBezTo>
                              <a:pt x="268" y="2"/>
                              <a:pt x="324" y="23"/>
                              <a:pt x="365" y="65"/>
                            </a:cubicBezTo>
                            <a:cubicBezTo>
                              <a:pt x="403" y="105"/>
                              <a:pt x="426" y="159"/>
                              <a:pt x="430" y="214"/>
                            </a:cubicBezTo>
                            <a:cubicBezTo>
                              <a:pt x="435" y="274"/>
                              <a:pt x="417" y="330"/>
                              <a:pt x="381" y="377"/>
                            </a:cubicBezTo>
                            <a:cubicBezTo>
                              <a:pt x="343" y="430"/>
                              <a:pt x="286" y="462"/>
                              <a:pt x="223" y="478"/>
                            </a:cubicBezTo>
                            <a:cubicBezTo>
                              <a:pt x="151" y="497"/>
                              <a:pt x="76" y="495"/>
                              <a:pt x="2" y="498"/>
                            </a:cubicBezTo>
                            <a:cubicBezTo>
                              <a:pt x="0" y="498"/>
                              <a:pt x="0" y="500"/>
                              <a:pt x="2" y="500"/>
                            </a:cubicBezTo>
                            <a:cubicBezTo>
                              <a:pt x="71" y="503"/>
                              <a:pt x="142" y="501"/>
                              <a:pt x="209" y="486"/>
                            </a:cubicBezTo>
                            <a:cubicBezTo>
                              <a:pt x="272" y="472"/>
                              <a:pt x="331" y="443"/>
                              <a:pt x="373" y="394"/>
                            </a:cubicBezTo>
                            <a:cubicBezTo>
                              <a:pt x="412" y="347"/>
                              <a:pt x="436" y="290"/>
                              <a:pt x="434" y="229"/>
                            </a:cubicBezTo>
                            <a:cubicBezTo>
                              <a:pt x="433" y="174"/>
                              <a:pt x="413" y="119"/>
                              <a:pt x="379" y="76"/>
                            </a:cubicBezTo>
                            <a:cubicBezTo>
                              <a:pt x="337" y="25"/>
                              <a:pt x="276" y="0"/>
                              <a:pt x="211" y="6"/>
                            </a:cubicBezTo>
                            <a:cubicBezTo>
                              <a:pt x="209" y="6"/>
                              <a:pt x="209" y="7"/>
                              <a:pt x="211" y="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xmlns="" id="{46F0C755-8721-43E2-9EDA-2FCC33D8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6538" y="1584325"/>
                <a:ext cx="409575" cy="298450"/>
              </a:xfrm>
              <a:custGeom>
                <a:avLst/>
                <a:gdLst>
                  <a:gd name="connsiteX0" fmla="*/ 182015 w 409575"/>
                  <a:gd name="connsiteY0" fmla="*/ 6476 h 298450"/>
                  <a:gd name="connsiteX1" fmla="*/ 3235 w 409575"/>
                  <a:gd name="connsiteY1" fmla="*/ 288720 h 298450"/>
                  <a:gd name="connsiteX2" fmla="*/ 9747 w 409575"/>
                  <a:gd name="connsiteY2" fmla="*/ 298450 h 298450"/>
                  <a:gd name="connsiteX3" fmla="*/ 247055 w 409575"/>
                  <a:gd name="connsiteY3" fmla="*/ 171937 h 298450"/>
                  <a:gd name="connsiteX4" fmla="*/ 406339 w 409575"/>
                  <a:gd name="connsiteY4" fmla="*/ 9729 h 298450"/>
                  <a:gd name="connsiteX5" fmla="*/ 396591 w 409575"/>
                  <a:gd name="connsiteY5" fmla="*/ 6476 h 298450"/>
                  <a:gd name="connsiteX6" fmla="*/ 234031 w 409575"/>
                  <a:gd name="connsiteY6" fmla="*/ 168683 h 298450"/>
                  <a:gd name="connsiteX7" fmla="*/ 6512 w 409575"/>
                  <a:gd name="connsiteY7" fmla="*/ 285467 h 298450"/>
                  <a:gd name="connsiteX8" fmla="*/ 12983 w 409575"/>
                  <a:gd name="connsiteY8" fmla="*/ 295196 h 298450"/>
                  <a:gd name="connsiteX9" fmla="*/ 188527 w 409575"/>
                  <a:gd name="connsiteY9" fmla="*/ 9729 h 298450"/>
                  <a:gd name="connsiteX10" fmla="*/ 182015 w 409575"/>
                  <a:gd name="connsiteY10" fmla="*/ 6476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575" h="298450" fill="none" extrusionOk="0">
                    <a:moveTo>
                      <a:pt x="182015" y="6476"/>
                    </a:moveTo>
                    <a:cubicBezTo>
                      <a:pt x="135837" y="112941"/>
                      <a:pt x="79492" y="200624"/>
                      <a:pt x="3235" y="288720"/>
                    </a:cubicBezTo>
                    <a:cubicBezTo>
                      <a:pt x="1514" y="292371"/>
                      <a:pt x="3206" y="298723"/>
                      <a:pt x="9747" y="298450"/>
                    </a:cubicBezTo>
                    <a:cubicBezTo>
                      <a:pt x="90810" y="273011"/>
                      <a:pt x="156878" y="225488"/>
                      <a:pt x="247055" y="171937"/>
                    </a:cubicBezTo>
                    <a:cubicBezTo>
                      <a:pt x="312776" y="142486"/>
                      <a:pt x="364392" y="91159"/>
                      <a:pt x="406339" y="9729"/>
                    </a:cubicBezTo>
                    <a:cubicBezTo>
                      <a:pt x="408443" y="4173"/>
                      <a:pt x="398920" y="804"/>
                      <a:pt x="396591" y="6476"/>
                    </a:cubicBezTo>
                    <a:cubicBezTo>
                      <a:pt x="361800" y="64108"/>
                      <a:pt x="295015" y="125136"/>
                      <a:pt x="234031" y="168683"/>
                    </a:cubicBezTo>
                    <a:cubicBezTo>
                      <a:pt x="156816" y="203324"/>
                      <a:pt x="74469" y="257097"/>
                      <a:pt x="6512" y="285467"/>
                    </a:cubicBezTo>
                    <a:cubicBezTo>
                      <a:pt x="9883" y="288675"/>
                      <a:pt x="9778" y="292593"/>
                      <a:pt x="12983" y="295196"/>
                    </a:cubicBezTo>
                    <a:cubicBezTo>
                      <a:pt x="97211" y="224501"/>
                      <a:pt x="157269" y="131992"/>
                      <a:pt x="188527" y="9729"/>
                    </a:cubicBezTo>
                    <a:cubicBezTo>
                      <a:pt x="188461" y="6366"/>
                      <a:pt x="185578" y="2586"/>
                      <a:pt x="182015" y="6476"/>
                    </a:cubicBezTo>
                    <a:close/>
                  </a:path>
                  <a:path w="409575" h="298450" stroke="0" extrusionOk="0">
                    <a:moveTo>
                      <a:pt x="182015" y="6476"/>
                    </a:moveTo>
                    <a:cubicBezTo>
                      <a:pt x="157467" y="116574"/>
                      <a:pt x="88841" y="208547"/>
                      <a:pt x="3235" y="288720"/>
                    </a:cubicBezTo>
                    <a:cubicBezTo>
                      <a:pt x="-1110" y="292768"/>
                      <a:pt x="4471" y="297748"/>
                      <a:pt x="9747" y="298450"/>
                    </a:cubicBezTo>
                    <a:cubicBezTo>
                      <a:pt x="104792" y="293727"/>
                      <a:pt x="177142" y="229491"/>
                      <a:pt x="247055" y="171937"/>
                    </a:cubicBezTo>
                    <a:cubicBezTo>
                      <a:pt x="322320" y="136436"/>
                      <a:pt x="377247" y="83772"/>
                      <a:pt x="406339" y="9729"/>
                    </a:cubicBezTo>
                    <a:cubicBezTo>
                      <a:pt x="409306" y="4202"/>
                      <a:pt x="399080" y="-1525"/>
                      <a:pt x="396591" y="6476"/>
                    </a:cubicBezTo>
                    <a:cubicBezTo>
                      <a:pt x="370422" y="67825"/>
                      <a:pt x="302527" y="123191"/>
                      <a:pt x="234031" y="168683"/>
                    </a:cubicBezTo>
                    <a:cubicBezTo>
                      <a:pt x="161120" y="232121"/>
                      <a:pt x="105154" y="252907"/>
                      <a:pt x="6512" y="285467"/>
                    </a:cubicBezTo>
                    <a:cubicBezTo>
                      <a:pt x="9903" y="288730"/>
                      <a:pt x="10140" y="291734"/>
                      <a:pt x="12983" y="295196"/>
                    </a:cubicBezTo>
                    <a:cubicBezTo>
                      <a:pt x="84971" y="214234"/>
                      <a:pt x="165572" y="90128"/>
                      <a:pt x="188527" y="9729"/>
                    </a:cubicBezTo>
                    <a:cubicBezTo>
                      <a:pt x="188572" y="7110"/>
                      <a:pt x="185968" y="2884"/>
                      <a:pt x="182015" y="6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538759010">
                      <a:custGeom>
                        <a:avLst/>
                        <a:gdLst>
                          <a:gd name="T0" fmla="*/ 56 w 126"/>
                          <a:gd name="T1" fmla="*/ 2 h 92"/>
                          <a:gd name="T2" fmla="*/ 1 w 126"/>
                          <a:gd name="T3" fmla="*/ 89 h 92"/>
                          <a:gd name="T4" fmla="*/ 3 w 126"/>
                          <a:gd name="T5" fmla="*/ 92 h 92"/>
                          <a:gd name="T6" fmla="*/ 76 w 126"/>
                          <a:gd name="T7" fmla="*/ 53 h 92"/>
                          <a:gd name="T8" fmla="*/ 125 w 126"/>
                          <a:gd name="T9" fmla="*/ 3 h 92"/>
                          <a:gd name="T10" fmla="*/ 122 w 126"/>
                          <a:gd name="T11" fmla="*/ 2 h 92"/>
                          <a:gd name="T12" fmla="*/ 72 w 126"/>
                          <a:gd name="T13" fmla="*/ 52 h 92"/>
                          <a:gd name="T14" fmla="*/ 2 w 126"/>
                          <a:gd name="T15" fmla="*/ 88 h 92"/>
                          <a:gd name="T16" fmla="*/ 4 w 126"/>
                          <a:gd name="T17" fmla="*/ 91 h 92"/>
                          <a:gd name="T18" fmla="*/ 58 w 126"/>
                          <a:gd name="T19" fmla="*/ 3 h 92"/>
                          <a:gd name="T20" fmla="*/ 56 w 126"/>
                          <a:gd name="T21" fmla="*/ 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26" h="92">
                            <a:moveTo>
                              <a:pt x="56" y="2"/>
                            </a:moveTo>
                            <a:cubicBezTo>
                              <a:pt x="42" y="34"/>
                              <a:pt x="26" y="64"/>
                              <a:pt x="1" y="89"/>
                            </a:cubicBezTo>
                            <a:cubicBezTo>
                              <a:pt x="0" y="90"/>
                              <a:pt x="1" y="92"/>
                              <a:pt x="3" y="92"/>
                            </a:cubicBezTo>
                            <a:cubicBezTo>
                              <a:pt x="30" y="84"/>
                              <a:pt x="54" y="70"/>
                              <a:pt x="76" y="53"/>
                            </a:cubicBezTo>
                            <a:cubicBezTo>
                              <a:pt x="95" y="39"/>
                              <a:pt x="113" y="23"/>
                              <a:pt x="125" y="3"/>
                            </a:cubicBezTo>
                            <a:cubicBezTo>
                              <a:pt x="126" y="1"/>
                              <a:pt x="123" y="0"/>
                              <a:pt x="122" y="2"/>
                            </a:cubicBezTo>
                            <a:cubicBezTo>
                              <a:pt x="110" y="22"/>
                              <a:pt x="91" y="38"/>
                              <a:pt x="72" y="52"/>
                            </a:cubicBezTo>
                            <a:cubicBezTo>
                              <a:pt x="51" y="67"/>
                              <a:pt x="27" y="81"/>
                              <a:pt x="2" y="88"/>
                            </a:cubicBezTo>
                            <a:cubicBezTo>
                              <a:pt x="3" y="89"/>
                              <a:pt x="3" y="90"/>
                              <a:pt x="4" y="91"/>
                            </a:cubicBezTo>
                            <a:cubicBezTo>
                              <a:pt x="27" y="67"/>
                              <a:pt x="49" y="35"/>
                              <a:pt x="58" y="3"/>
                            </a:cubicBezTo>
                            <a:cubicBezTo>
                              <a:pt x="58" y="2"/>
                              <a:pt x="57" y="1"/>
                              <a:pt x="56" y="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D9CBB44-DC35-4A66-B8CC-13F836CFC32B}"/>
              </a:ext>
            </a:extLst>
          </p:cNvPr>
          <p:cNvGrpSpPr/>
          <p:nvPr/>
        </p:nvGrpSpPr>
        <p:grpSpPr>
          <a:xfrm>
            <a:off x="3514694" y="2526090"/>
            <a:ext cx="2581306" cy="1517857"/>
            <a:chOff x="1198800" y="1420752"/>
            <a:chExt cx="2313490" cy="1828800"/>
          </a:xfrm>
        </p:grpSpPr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xmlns="" id="{D3E1EEC3-3931-454A-A2F9-72F84891B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8800" y="1420752"/>
              <a:ext cx="2017727" cy="1828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6EFDFF8-7509-4D6D-9B20-0054AD0B2978}"/>
                </a:ext>
              </a:extLst>
            </p:cNvPr>
            <p:cNvSpPr txBox="1"/>
            <p:nvPr/>
          </p:nvSpPr>
          <p:spPr>
            <a:xfrm>
              <a:off x="1387014" y="1954609"/>
              <a:ext cx="2125276" cy="6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bày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14" name="Picture 1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xmlns="" id="{BDE90E39-0ED7-4B65-BB8E-D2BDCE34D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0" y="3705185"/>
            <a:ext cx="1733550" cy="3236120"/>
          </a:xfrm>
          <a:prstGeom prst="rect">
            <a:avLst/>
          </a:prstGeom>
        </p:spPr>
      </p:pic>
      <p:pic>
        <p:nvPicPr>
          <p:cNvPr id="15" name="Picture 1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xmlns="" id="{D5328B66-FA67-4C56-86C6-2FFFA01EC2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1647" y="3631762"/>
            <a:ext cx="1562239" cy="31067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3B1EAEF-CBFB-420E-BE79-0A2D9F5E5CFE}"/>
              </a:ext>
            </a:extLst>
          </p:cNvPr>
          <p:cNvGrpSpPr/>
          <p:nvPr/>
        </p:nvGrpSpPr>
        <p:grpSpPr>
          <a:xfrm>
            <a:off x="5765998" y="2100283"/>
            <a:ext cx="2621209" cy="1531479"/>
            <a:chOff x="3769768" y="601490"/>
            <a:chExt cx="2180603" cy="1531479"/>
          </a:xfrm>
        </p:grpSpPr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xmlns="" id="{1AFBCCD2-F1FC-453B-ABF5-B63883F4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769768" y="601490"/>
              <a:ext cx="2017726" cy="153147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6D7FB22-EF1D-4005-8447-3A39740FCD22}"/>
                </a:ext>
              </a:extLst>
            </p:cNvPr>
            <p:cNvSpPr txBox="1"/>
            <p:nvPr/>
          </p:nvSpPr>
          <p:spPr>
            <a:xfrm>
              <a:off x="4044298" y="1193386"/>
              <a:ext cx="19060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Nhận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xét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2ECFA3C-C3F4-459F-8E44-00BF22304391}"/>
              </a:ext>
            </a:extLst>
          </p:cNvPr>
          <p:cNvSpPr txBox="1"/>
          <p:nvPr/>
        </p:nvSpPr>
        <p:spPr>
          <a:xfrm>
            <a:off x="681380" y="1510428"/>
            <a:ext cx="3542890" cy="954107"/>
          </a:xfrm>
          <a:custGeom>
            <a:avLst/>
            <a:gdLst>
              <a:gd name="connsiteX0" fmla="*/ 0 w 3021527"/>
              <a:gd name="connsiteY0" fmla="*/ 0 h 954107"/>
              <a:gd name="connsiteX1" fmla="*/ 3021527 w 3021527"/>
              <a:gd name="connsiteY1" fmla="*/ 0 h 954107"/>
              <a:gd name="connsiteX2" fmla="*/ 3021527 w 3021527"/>
              <a:gd name="connsiteY2" fmla="*/ 954107 h 954107"/>
              <a:gd name="connsiteX3" fmla="*/ 0 w 3021527"/>
              <a:gd name="connsiteY3" fmla="*/ 954107 h 954107"/>
              <a:gd name="connsiteX4" fmla="*/ 0 w 3021527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1527" h="954107" fill="none" extrusionOk="0">
                <a:moveTo>
                  <a:pt x="0" y="0"/>
                </a:moveTo>
                <a:cubicBezTo>
                  <a:pt x="668784" y="5222"/>
                  <a:pt x="2437773" y="24918"/>
                  <a:pt x="3021527" y="0"/>
                </a:cubicBezTo>
                <a:cubicBezTo>
                  <a:pt x="3046835" y="365569"/>
                  <a:pt x="3056072" y="532638"/>
                  <a:pt x="3021527" y="954107"/>
                </a:cubicBezTo>
                <a:cubicBezTo>
                  <a:pt x="2582634" y="789346"/>
                  <a:pt x="439982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3021527" h="954107" stroke="0" extrusionOk="0">
                <a:moveTo>
                  <a:pt x="0" y="0"/>
                </a:moveTo>
                <a:cubicBezTo>
                  <a:pt x="949222" y="11849"/>
                  <a:pt x="1974788" y="-161459"/>
                  <a:pt x="3021527" y="0"/>
                </a:cubicBezTo>
                <a:cubicBezTo>
                  <a:pt x="2945711" y="168997"/>
                  <a:pt x="2974492" y="796602"/>
                  <a:pt x="3021527" y="954107"/>
                </a:cubicBezTo>
                <a:cubicBezTo>
                  <a:pt x="1576019" y="808247"/>
                  <a:pt x="1159108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sẻ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trả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lời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nhóm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lớp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35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1037568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3060716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40929" y="719217"/>
            <a:ext cx="193183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Về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thăm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quê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1405" y="719218"/>
            <a:ext cx="2099252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Bàn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tay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cô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giáo</a:t>
            </a:r>
            <a:endParaRPr lang="en-US" sz="2000" dirty="0">
              <a:solidFill>
                <a:srgbClr val="0066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7331" y="717242"/>
            <a:ext cx="226106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Ngày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vào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Đội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6377" y="2783992"/>
            <a:ext cx="2088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/>
              <a:t>Tôi</a:t>
            </a:r>
            <a:r>
              <a:rPr lang="en-US" sz="2000" dirty="0" smtClean="0"/>
              <a:t> </a:t>
            </a:r>
            <a:r>
              <a:rPr lang="en-US" sz="2000" dirty="0" err="1" smtClean="0"/>
              <a:t>yêu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tôi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5568" y="2753401"/>
            <a:ext cx="2088287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Ngưỡng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cửa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956" y="2772927"/>
            <a:ext cx="2006118" cy="400110"/>
          </a:xfrm>
          <a:prstGeom prst="rect">
            <a:avLst/>
          </a:prstGeom>
          <a:solidFill>
            <a:srgbClr val="B7FDAB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Đi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học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vui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sao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2361" y="4719687"/>
            <a:ext cx="2423137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Khi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cả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nhà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bé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tí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073" y="4730772"/>
            <a:ext cx="2631231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Con </a:t>
            </a:r>
            <a:r>
              <a:rPr lang="en-US" sz="2000" dirty="0" err="1" smtClean="0">
                <a:solidFill>
                  <a:srgbClr val="C00000"/>
                </a:solidFill>
              </a:rPr>
              <a:t>đường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của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bé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456</Words>
  <Application>Microsoft Office PowerPoint</Application>
  <PresentationFormat>Custom</PresentationFormat>
  <Paragraphs>73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Reforestation Project Proposal  by Slidesgo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Win7X</cp:lastModifiedBy>
  <cp:revision>125</cp:revision>
  <dcterms:created xsi:type="dcterms:W3CDTF">2021-10-22T01:23:58Z</dcterms:created>
  <dcterms:modified xsi:type="dcterms:W3CDTF">2023-01-04T01:55:08Z</dcterms:modified>
</cp:coreProperties>
</file>