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28"/>
  </p:notesMasterIdLst>
  <p:sldIdLst>
    <p:sldId id="257" r:id="rId4"/>
    <p:sldId id="275" r:id="rId5"/>
    <p:sldId id="259" r:id="rId6"/>
    <p:sldId id="260" r:id="rId7"/>
    <p:sldId id="282" r:id="rId8"/>
    <p:sldId id="263" r:id="rId9"/>
    <p:sldId id="264" r:id="rId10"/>
    <p:sldId id="266" r:id="rId11"/>
    <p:sldId id="265" r:id="rId12"/>
    <p:sldId id="267" r:id="rId13"/>
    <p:sldId id="268" r:id="rId14"/>
    <p:sldId id="280" r:id="rId15"/>
    <p:sldId id="276" r:id="rId16"/>
    <p:sldId id="277" r:id="rId17"/>
    <p:sldId id="278" r:id="rId18"/>
    <p:sldId id="281" r:id="rId19"/>
    <p:sldId id="279" r:id="rId20"/>
    <p:sldId id="269" r:id="rId21"/>
    <p:sldId id="270" r:id="rId22"/>
    <p:sldId id="271" r:id="rId23"/>
    <p:sldId id="272" r:id="rId24"/>
    <p:sldId id="273" r:id="rId25"/>
    <p:sldId id="274"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224" autoAdjust="0"/>
  </p:normalViewPr>
  <p:slideViewPr>
    <p:cSldViewPr snapToGrid="0">
      <p:cViewPr varScale="1">
        <p:scale>
          <a:sx n="51" d="100"/>
          <a:sy n="51" d="100"/>
        </p:scale>
        <p:origin x="6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9B430-97E0-4959-A565-E551CCC57E9F}"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CE4B0-E0EC-4D71-86AE-65FD4F448D0D}" type="slidenum">
              <a:rPr lang="en-US" smtClean="0"/>
              <a:t>‹#›</a:t>
            </a:fld>
            <a:endParaRPr lang="en-US"/>
          </a:p>
        </p:txBody>
      </p:sp>
    </p:spTree>
    <p:extLst>
      <p:ext uri="{BB962C8B-B14F-4D97-AF65-F5344CB8AC3E}">
        <p14:creationId xmlns:p14="http://schemas.microsoft.com/office/powerpoint/2010/main" val="10133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Mỗi</a:t>
            </a:r>
            <a:r>
              <a:rPr lang="en-US" baseline="0" dirty="0" smtClean="0"/>
              <a:t> </a:t>
            </a:r>
            <a:r>
              <a:rPr lang="en-US" baseline="0" dirty="0" err="1" smtClean="0"/>
              <a:t>đoạn</a:t>
            </a:r>
            <a:r>
              <a:rPr lang="en-US" baseline="0" dirty="0" smtClean="0"/>
              <a:t> </a:t>
            </a:r>
            <a:r>
              <a:rPr lang="en-US" baseline="0" dirty="0" err="1" smtClean="0"/>
              <a:t>văn</a:t>
            </a:r>
            <a:r>
              <a:rPr lang="en-US" baseline="0" dirty="0" smtClean="0"/>
              <a:t> a </a:t>
            </a:r>
            <a:r>
              <a:rPr lang="en-US" baseline="0" dirty="0" err="1" smtClean="0"/>
              <a:t>và</a:t>
            </a:r>
            <a:r>
              <a:rPr lang="en-US" baseline="0" dirty="0" smtClean="0"/>
              <a:t> b </a:t>
            </a:r>
            <a:r>
              <a:rPr lang="en-US" baseline="0" dirty="0" err="1" smtClean="0"/>
              <a:t>đều</a:t>
            </a:r>
            <a:r>
              <a:rPr lang="en-US" baseline="0" dirty="0" smtClean="0"/>
              <a:t> </a:t>
            </a:r>
            <a:r>
              <a:rPr lang="en-US" baseline="0" dirty="0" err="1" smtClean="0"/>
              <a:t>gồm</a:t>
            </a:r>
            <a:r>
              <a:rPr lang="en-US" baseline="0" dirty="0" smtClean="0"/>
              <a:t> </a:t>
            </a:r>
            <a:r>
              <a:rPr lang="en-US" baseline="0" dirty="0" err="1" smtClean="0"/>
              <a:t>có</a:t>
            </a:r>
            <a:r>
              <a:rPr lang="en-US" baseline="0" dirty="0" smtClean="0"/>
              <a:t> </a:t>
            </a:r>
            <a:r>
              <a:rPr lang="en-US" baseline="0" dirty="0" err="1" smtClean="0"/>
              <a:t>mấy</a:t>
            </a:r>
            <a:r>
              <a:rPr lang="en-US" baseline="0" dirty="0" smtClean="0"/>
              <a:t> </a:t>
            </a:r>
            <a:r>
              <a:rPr lang="en-US" baseline="0" dirty="0" err="1" smtClean="0"/>
              <a:t>câu</a:t>
            </a:r>
            <a:r>
              <a:rPr lang="en-US" baseline="0" dirty="0" smtClean="0"/>
              <a:t>? Con </a:t>
            </a:r>
            <a:r>
              <a:rPr lang="en-US" baseline="0" dirty="0" err="1" smtClean="0"/>
              <a:t>hiểu</a:t>
            </a:r>
            <a:r>
              <a:rPr lang="en-US" baseline="0" dirty="0" smtClean="0"/>
              <a:t> </a:t>
            </a:r>
            <a:r>
              <a:rPr lang="en-US" baseline="0" dirty="0" err="1" smtClean="0"/>
              <a:t>cặp</a:t>
            </a:r>
            <a:r>
              <a:rPr lang="en-US" baseline="0" dirty="0" smtClean="0"/>
              <a:t> </a:t>
            </a:r>
            <a:r>
              <a:rPr lang="en-US" baseline="0" dirty="0" err="1" smtClean="0"/>
              <a:t>câu</a:t>
            </a:r>
            <a:r>
              <a:rPr lang="en-US" baseline="0" dirty="0" smtClean="0"/>
              <a:t> </a:t>
            </a:r>
            <a:r>
              <a:rPr lang="en-US" baseline="0" dirty="0" err="1" smtClean="0"/>
              <a:t>có</a:t>
            </a:r>
            <a:r>
              <a:rPr lang="en-US" baseline="0" dirty="0" smtClean="0"/>
              <a:t> </a:t>
            </a:r>
            <a:r>
              <a:rPr lang="en-US" baseline="0" dirty="0" err="1" smtClean="0"/>
              <a:t>nghĩa</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của</a:t>
            </a:r>
            <a:r>
              <a:rPr lang="en-US" baseline="0" dirty="0" smtClean="0"/>
              <a:t> </a:t>
            </a:r>
            <a:r>
              <a:rPr lang="en-US" baseline="0" dirty="0" err="1" smtClean="0"/>
              <a:t>đề</a:t>
            </a:r>
            <a:r>
              <a:rPr lang="en-US" baseline="0" dirty="0" smtClean="0"/>
              <a:t> </a:t>
            </a:r>
            <a:r>
              <a:rPr lang="en-US" baseline="0" dirty="0" err="1" smtClean="0"/>
              <a:t>bài</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t>7</a:t>
            </a:fld>
            <a:endParaRPr lang="en-US"/>
          </a:p>
        </p:txBody>
      </p:sp>
    </p:spTree>
    <p:extLst>
      <p:ext uri="{BB962C8B-B14F-4D97-AF65-F5344CB8AC3E}">
        <p14:creationId xmlns:p14="http://schemas.microsoft.com/office/powerpoint/2010/main" val="129904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t>8</a:t>
            </a:fld>
            <a:endParaRPr lang="en-US"/>
          </a:p>
        </p:txBody>
      </p:sp>
    </p:spTree>
    <p:extLst>
      <p:ext uri="{BB962C8B-B14F-4D97-AF65-F5344CB8AC3E}">
        <p14:creationId xmlns:p14="http://schemas.microsoft.com/office/powerpoint/2010/main" val="144361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Cho </a:t>
            </a:r>
            <a:r>
              <a:rPr lang="en-US" baseline="0" dirty="0" err="1" smtClean="0"/>
              <a:t>hs</a:t>
            </a:r>
            <a:r>
              <a:rPr lang="en-US" baseline="0" dirty="0" smtClean="0"/>
              <a:t> </a:t>
            </a:r>
            <a:r>
              <a:rPr lang="en-US" baseline="0" dirty="0" err="1" smtClean="0"/>
              <a:t>điền</a:t>
            </a:r>
            <a:r>
              <a:rPr lang="en-US" baseline="0" dirty="0" smtClean="0"/>
              <a:t> 2 </a:t>
            </a:r>
            <a:r>
              <a:rPr lang="en-US" baseline="0" dirty="0" err="1" smtClean="0"/>
              <a:t>cặp</a:t>
            </a:r>
            <a:r>
              <a:rPr lang="en-US" baseline="0" dirty="0" smtClean="0"/>
              <a:t> QHT </a:t>
            </a:r>
            <a:r>
              <a:rPr lang="en-US" baseline="0" dirty="0" err="1" smtClean="0"/>
              <a:t>vào</a:t>
            </a:r>
            <a:r>
              <a:rPr lang="en-US" baseline="0" dirty="0" smtClean="0"/>
              <a:t> </a:t>
            </a:r>
            <a:r>
              <a:rPr lang="en-US" baseline="0" dirty="0" err="1" smtClean="0"/>
              <a:t>đoạn</a:t>
            </a:r>
            <a:r>
              <a:rPr lang="en-US" baseline="0" dirty="0" smtClean="0"/>
              <a:t> </a:t>
            </a:r>
            <a:r>
              <a:rPr lang="en-US" baseline="0" dirty="0" err="1" smtClean="0"/>
              <a:t>văn</a:t>
            </a:r>
            <a:r>
              <a:rPr lang="en-US" baseline="0" dirty="0" smtClean="0"/>
              <a:t> ở </a:t>
            </a:r>
            <a:r>
              <a:rPr lang="en-US" baseline="0" dirty="0" err="1" smtClean="0"/>
              <a:t>phần</a:t>
            </a:r>
            <a:r>
              <a:rPr lang="en-US" baseline="0" dirty="0" smtClean="0"/>
              <a:t> a; </a:t>
            </a:r>
            <a:r>
              <a:rPr lang="en-US" baseline="0" dirty="0" err="1" smtClean="0"/>
              <a:t>Nhóm</a:t>
            </a:r>
            <a:r>
              <a:rPr lang="en-US" baseline="0" dirty="0" smtClean="0"/>
              <a:t> con </a:t>
            </a:r>
            <a:r>
              <a:rPr lang="en-US" baseline="0" dirty="0" err="1" smtClean="0"/>
              <a:t>lựa</a:t>
            </a:r>
            <a:r>
              <a:rPr lang="en-US" baseline="0" dirty="0" smtClean="0"/>
              <a:t> </a:t>
            </a:r>
            <a:r>
              <a:rPr lang="en-US" baseline="0" dirty="0" err="1" smtClean="0"/>
              <a:t>chọn</a:t>
            </a:r>
            <a:r>
              <a:rPr lang="en-US" baseline="0" dirty="0" smtClean="0"/>
              <a:t> </a:t>
            </a:r>
            <a:r>
              <a:rPr lang="en-US" baseline="0" dirty="0" err="1" smtClean="0"/>
              <a:t>cặp</a:t>
            </a:r>
            <a:r>
              <a:rPr lang="en-US" baseline="0" dirty="0" smtClean="0"/>
              <a:t> QHT </a:t>
            </a:r>
            <a:r>
              <a:rPr lang="en-US" baseline="0" dirty="0" err="1" smtClean="0"/>
              <a:t>nào</a:t>
            </a:r>
            <a:r>
              <a:rPr lang="en-US" baseline="0" dirty="0" smtClean="0"/>
              <a:t> </a:t>
            </a:r>
            <a:r>
              <a:rPr lang="en-US" baseline="0" dirty="0" err="1" smtClean="0"/>
              <a:t>để</a:t>
            </a:r>
            <a:r>
              <a:rPr lang="en-US" baseline="0" dirty="0" smtClean="0"/>
              <a:t> </a:t>
            </a:r>
            <a:r>
              <a:rPr lang="en-US" baseline="0" dirty="0" err="1" smtClean="0"/>
              <a:t>điền</a:t>
            </a:r>
            <a:r>
              <a:rPr lang="en-US" baseline="0" dirty="0" smtClean="0"/>
              <a:t> ở </a:t>
            </a:r>
            <a:r>
              <a:rPr lang="en-US" baseline="0" dirty="0" err="1" smtClean="0"/>
              <a:t>phần</a:t>
            </a:r>
            <a:r>
              <a:rPr lang="en-US" baseline="0" dirty="0" smtClean="0"/>
              <a:t> </a:t>
            </a:r>
            <a:r>
              <a:rPr lang="en-US" baseline="0" dirty="0" err="1" smtClean="0"/>
              <a:t>này</a:t>
            </a:r>
            <a:r>
              <a:rPr lang="en-US" baseline="0" dirty="0" smtClean="0"/>
              <a:t>? </a:t>
            </a:r>
            <a:r>
              <a:rPr lang="en-US" baseline="0" dirty="0" err="1" smtClean="0"/>
              <a:t>Hãy</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a:t>
            </a:r>
          </a:p>
        </p:txBody>
      </p:sp>
      <p:sp>
        <p:nvSpPr>
          <p:cNvPr id="4" name="Slide Number Placeholder 3"/>
          <p:cNvSpPr>
            <a:spLocks noGrp="1"/>
          </p:cNvSpPr>
          <p:nvPr>
            <p:ph type="sldNum" sz="quarter" idx="10"/>
          </p:nvPr>
        </p:nvSpPr>
        <p:spPr/>
        <p:txBody>
          <a:bodyPr/>
          <a:lstStyle/>
          <a:p>
            <a:fld id="{D99CE4B0-E0EC-4D71-86AE-65FD4F448D0D}" type="slidenum">
              <a:rPr lang="en-US" smtClean="0"/>
              <a:t>9</a:t>
            </a:fld>
            <a:endParaRPr lang="en-US"/>
          </a:p>
        </p:txBody>
      </p:sp>
    </p:spTree>
    <p:extLst>
      <p:ext uri="{BB962C8B-B14F-4D97-AF65-F5344CB8AC3E}">
        <p14:creationId xmlns:p14="http://schemas.microsoft.com/office/powerpoint/2010/main" val="198811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 </a:t>
            </a:r>
            <a:r>
              <a:rPr lang="en-US" baseline="0" dirty="0" err="1" smtClean="0"/>
              <a:t>Câu</a:t>
            </a:r>
            <a:r>
              <a:rPr lang="en-US" baseline="0" dirty="0" smtClean="0"/>
              <a:t> 1: </a:t>
            </a:r>
            <a:r>
              <a:rPr lang="en-US" baseline="0" dirty="0" err="1" smtClean="0"/>
              <a:t>chỉ</a:t>
            </a:r>
            <a:r>
              <a:rPr lang="en-US" baseline="0" dirty="0" smtClean="0"/>
              <a:t> </a:t>
            </a:r>
            <a:r>
              <a:rPr lang="en-US" baseline="0" dirty="0" err="1" smtClean="0"/>
              <a:t>rõ</a:t>
            </a:r>
            <a:r>
              <a:rPr lang="en-US" baseline="0" dirty="0" smtClean="0"/>
              <a:t> </a:t>
            </a:r>
            <a:r>
              <a:rPr lang="en-US" baseline="0" dirty="0" err="1" smtClean="0"/>
              <a:t>nguyên</a:t>
            </a:r>
            <a:r>
              <a:rPr lang="en-US" baseline="0" dirty="0" smtClean="0"/>
              <a:t> </a:t>
            </a:r>
            <a:r>
              <a:rPr lang="en-US" baseline="0" dirty="0" err="1" smtClean="0"/>
              <a:t>nhân</a:t>
            </a:r>
            <a:r>
              <a:rPr lang="en-US" baseline="0" dirty="0" smtClean="0"/>
              <a:t> </a:t>
            </a:r>
            <a:r>
              <a:rPr lang="en-US" baseline="0" dirty="0" err="1" smtClean="0"/>
              <a:t>người</a:t>
            </a:r>
            <a:r>
              <a:rPr lang="en-US" baseline="0" dirty="0" smtClean="0"/>
              <a:t> </a:t>
            </a:r>
            <a:r>
              <a:rPr lang="en-US" baseline="0" dirty="0" err="1" smtClean="0"/>
              <a:t>dân</a:t>
            </a:r>
            <a:r>
              <a:rPr lang="en-US" baseline="0" dirty="0" smtClean="0"/>
              <a:t> </a:t>
            </a:r>
            <a:r>
              <a:rPr lang="en-US" baseline="0" dirty="0" err="1" smtClean="0"/>
              <a:t>thấy</a:t>
            </a:r>
            <a:r>
              <a:rPr lang="en-US" baseline="0" dirty="0" smtClean="0"/>
              <a:t> </a:t>
            </a:r>
            <a:r>
              <a:rPr lang="en-US" baseline="0" dirty="0" err="1" smtClean="0"/>
              <a:t>rõ</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của</a:t>
            </a:r>
            <a:r>
              <a:rPr lang="en-US" baseline="0" dirty="0" smtClean="0"/>
              <a:t> </a:t>
            </a:r>
            <a:r>
              <a:rPr lang="en-US" baseline="0" dirty="0" err="1" smtClean="0"/>
              <a:t>rừng</a:t>
            </a:r>
            <a:r>
              <a:rPr lang="en-US" baseline="0" dirty="0" smtClean="0"/>
              <a:t> </a:t>
            </a:r>
            <a:r>
              <a:rPr lang="en-US" baseline="0" dirty="0" err="1" smtClean="0"/>
              <a:t>ngập</a:t>
            </a:r>
            <a:r>
              <a:rPr lang="en-US" baseline="0" dirty="0" smtClean="0"/>
              <a:t> </a:t>
            </a:r>
            <a:r>
              <a:rPr lang="en-US" baseline="0" dirty="0" err="1" smtClean="0"/>
              <a:t>mặn</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đê</a:t>
            </a:r>
            <a:r>
              <a:rPr lang="en-US" baseline="0" dirty="0" smtClean="0"/>
              <a:t> </a:t>
            </a:r>
            <a:r>
              <a:rPr lang="en-US" baseline="0" dirty="0" err="1" smtClean="0"/>
              <a:t>điều</a:t>
            </a:r>
            <a:r>
              <a:rPr lang="en-US" baseline="0" dirty="0" smtClean="0"/>
              <a:t> </a:t>
            </a:r>
            <a:r>
              <a:rPr lang="en-US" baseline="0" dirty="0" err="1" smtClean="0"/>
              <a:t>là</a:t>
            </a:r>
            <a:r>
              <a:rPr lang="en-US" baseline="0" dirty="0" smtClean="0"/>
              <a:t> do </a:t>
            </a:r>
            <a:r>
              <a:rPr lang="en-US" baseline="0" dirty="0" err="1" smtClean="0"/>
              <a:t>công</a:t>
            </a:r>
            <a:r>
              <a:rPr lang="en-US" baseline="0" dirty="0" smtClean="0"/>
              <a:t> </a:t>
            </a:r>
            <a:r>
              <a:rPr lang="en-US" baseline="0" dirty="0" err="1" smtClean="0"/>
              <a:t>tác</a:t>
            </a:r>
            <a:r>
              <a:rPr lang="en-US" baseline="0" dirty="0" smtClean="0"/>
              <a:t> </a:t>
            </a:r>
            <a:r>
              <a:rPr lang="en-US" baseline="0" dirty="0" err="1" smtClean="0"/>
              <a:t>tuyên</a:t>
            </a:r>
            <a:r>
              <a:rPr lang="en-US" baseline="0" dirty="0" smtClean="0"/>
              <a:t> </a:t>
            </a:r>
            <a:r>
              <a:rPr lang="en-US" baseline="0" dirty="0" err="1" smtClean="0"/>
              <a:t>truyền</a:t>
            </a:r>
            <a:r>
              <a:rPr lang="en-US" baseline="0" dirty="0" smtClean="0"/>
              <a:t>, </a:t>
            </a:r>
            <a:r>
              <a:rPr lang="en-US" baseline="0" dirty="0" err="1" smtClean="0"/>
              <a:t>thông</a:t>
            </a:r>
            <a:r>
              <a:rPr lang="en-US" baseline="0" dirty="0" smtClean="0"/>
              <a:t> tin </a:t>
            </a:r>
            <a:r>
              <a:rPr lang="en-US" baseline="0" dirty="0" err="1" smtClean="0"/>
              <a:t>tốt</a:t>
            </a:r>
            <a:r>
              <a:rPr lang="en-US" baseline="0" dirty="0" smtClean="0"/>
              <a:t>. </a:t>
            </a:r>
          </a:p>
          <a:p>
            <a:pPr marL="171450" indent="-171450">
              <a:buFontTx/>
              <a:buChar char="-"/>
            </a:pPr>
            <a:r>
              <a:rPr lang="en-US" baseline="0" dirty="0" err="1" smtClean="0"/>
              <a:t>Câu</a:t>
            </a:r>
            <a:r>
              <a:rPr lang="en-US" baseline="0" dirty="0" smtClean="0"/>
              <a:t> 2 </a:t>
            </a:r>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của</a:t>
            </a:r>
            <a:r>
              <a:rPr lang="en-US" baseline="0" dirty="0" smtClean="0"/>
              <a:t> </a:t>
            </a:r>
            <a:r>
              <a:rPr lang="en-US" baseline="0" dirty="0" err="1" smtClean="0"/>
              <a:t>việc</a:t>
            </a:r>
            <a:r>
              <a:rPr lang="en-US" baseline="0" dirty="0" smtClean="0"/>
              <a:t> </a:t>
            </a:r>
            <a:r>
              <a:rPr lang="en-US" baseline="0" dirty="0" err="1" smtClean="0"/>
              <a:t>người</a:t>
            </a:r>
            <a:r>
              <a:rPr lang="en-US" baseline="0" dirty="0" smtClean="0"/>
              <a:t> </a:t>
            </a:r>
            <a:r>
              <a:rPr lang="en-US" baseline="0" dirty="0" err="1" smtClean="0"/>
              <a:t>dân</a:t>
            </a:r>
            <a:r>
              <a:rPr lang="en-US" baseline="0" dirty="0" smtClean="0"/>
              <a:t> </a:t>
            </a:r>
            <a:r>
              <a:rPr lang="en-US" baseline="0" dirty="0" err="1" smtClean="0"/>
              <a:t>hiểu</a:t>
            </a:r>
            <a:r>
              <a:rPr lang="en-US" baseline="0" dirty="0" smtClean="0"/>
              <a:t> </a:t>
            </a:r>
            <a:r>
              <a:rPr lang="en-US" baseline="0" dirty="0" err="1" smtClean="0"/>
              <a:t>rõ</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nên</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các</a:t>
            </a:r>
            <a:r>
              <a:rPr lang="en-US" baseline="0" dirty="0" smtClean="0"/>
              <a:t> </a:t>
            </a:r>
            <a:r>
              <a:rPr lang="en-US" baseline="0" dirty="0" err="1" smtClean="0"/>
              <a:t>phong</a:t>
            </a:r>
            <a:r>
              <a:rPr lang="en-US" baseline="0" dirty="0" smtClean="0"/>
              <a:t> </a:t>
            </a:r>
            <a:r>
              <a:rPr lang="en-US" baseline="0" dirty="0" err="1" smtClean="0"/>
              <a:t>trào</a:t>
            </a:r>
            <a:r>
              <a:rPr lang="en-US" baseline="0" dirty="0" smtClean="0"/>
              <a:t> </a:t>
            </a:r>
            <a:r>
              <a:rPr lang="en-US" baseline="0" dirty="0" err="1" smtClean="0"/>
              <a:t>trồng</a:t>
            </a:r>
            <a:r>
              <a:rPr lang="en-US" baseline="0" dirty="0" smtClean="0"/>
              <a:t> </a:t>
            </a:r>
            <a:r>
              <a:rPr lang="en-US" baseline="0" dirty="0" err="1" smtClean="0"/>
              <a:t>rừng</a:t>
            </a:r>
            <a:r>
              <a:rPr lang="en-US" baseline="0" dirty="0" smtClean="0"/>
              <a:t> </a:t>
            </a:r>
            <a:r>
              <a:rPr lang="en-US" baseline="0" dirty="0" err="1" smtClean="0"/>
              <a:t>ngập</a:t>
            </a:r>
            <a:r>
              <a:rPr lang="en-US" baseline="0" dirty="0" smtClean="0"/>
              <a:t> </a:t>
            </a:r>
            <a:r>
              <a:rPr lang="en-US" baseline="0" dirty="0" err="1" smtClean="0"/>
              <a:t>mặn</a:t>
            </a:r>
            <a:r>
              <a:rPr lang="en-US" baseline="0" dirty="0" smtClean="0"/>
              <a:t>.</a:t>
            </a:r>
          </a:p>
          <a:p>
            <a:pPr marL="0" indent="0">
              <a:buFontTx/>
              <a:buNone/>
            </a:pPr>
            <a:r>
              <a:rPr lang="en-US" baseline="0" dirty="0" smtClean="0"/>
              <a:t>=&gt; </a:t>
            </a:r>
            <a:r>
              <a:rPr lang="en-US" baseline="0" dirty="0" err="1" smtClean="0"/>
              <a:t>cặp</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từ</a:t>
            </a:r>
            <a:r>
              <a:rPr lang="en-US" baseline="0" dirty="0" smtClean="0"/>
              <a:t> </a:t>
            </a:r>
            <a:r>
              <a:rPr lang="en-US" baseline="0" dirty="0" err="1" smtClean="0"/>
              <a:t>vì</a:t>
            </a:r>
            <a:r>
              <a:rPr lang="en-US" baseline="0" dirty="0" smtClean="0"/>
              <a:t>….</a:t>
            </a:r>
            <a:r>
              <a:rPr lang="en-US" baseline="0" dirty="0" err="1" smtClean="0"/>
              <a:t>nên</a:t>
            </a:r>
            <a:r>
              <a:rPr lang="en-US" baseline="0" dirty="0" smtClean="0"/>
              <a:t> ….</a:t>
            </a:r>
            <a:r>
              <a:rPr lang="en-US" baseline="0" dirty="0" err="1" smtClean="0"/>
              <a:t>là</a:t>
            </a:r>
            <a:r>
              <a:rPr lang="en-US" baseline="0" dirty="0" smtClean="0"/>
              <a:t> </a:t>
            </a:r>
            <a:r>
              <a:rPr lang="en-US" baseline="0" dirty="0" err="1" smtClean="0"/>
              <a:t>chính</a:t>
            </a:r>
            <a:r>
              <a:rPr lang="en-US" baseline="0" dirty="0" smtClean="0"/>
              <a:t> </a:t>
            </a:r>
            <a:r>
              <a:rPr lang="en-US" baseline="0" dirty="0" err="1" smtClean="0"/>
              <a:t>xác</a:t>
            </a:r>
            <a:endParaRPr lang="en-US" baseline="0" dirty="0" smtClean="0"/>
          </a:p>
          <a:p>
            <a:pPr marL="171450" indent="-171450">
              <a:buFontTx/>
              <a:buChar char="-"/>
            </a:pPr>
            <a:r>
              <a:rPr lang="en-US" baseline="0" dirty="0" err="1" smtClean="0"/>
              <a:t>Nếu</a:t>
            </a:r>
            <a:r>
              <a:rPr lang="en-US" baseline="0" dirty="0" smtClean="0"/>
              <a:t> </a:t>
            </a:r>
            <a:r>
              <a:rPr lang="en-US" baseline="0" dirty="0" err="1" smtClean="0"/>
              <a:t>sd</a:t>
            </a:r>
            <a:r>
              <a:rPr lang="en-US" baseline="0" dirty="0" smtClean="0"/>
              <a:t> </a:t>
            </a:r>
            <a:r>
              <a:rPr lang="en-US" baseline="0" dirty="0" err="1" smtClean="0"/>
              <a:t>cặp</a:t>
            </a:r>
            <a:r>
              <a:rPr lang="en-US" baseline="0" dirty="0" smtClean="0"/>
              <a:t> </a:t>
            </a:r>
            <a:r>
              <a:rPr lang="en-US" baseline="0" dirty="0" err="1" smtClean="0"/>
              <a:t>qht</a:t>
            </a:r>
            <a:r>
              <a:rPr lang="en-US" baseline="0" dirty="0" smtClean="0"/>
              <a:t> </a:t>
            </a:r>
            <a:r>
              <a:rPr lang="en-US" baseline="0" dirty="0" err="1" smtClean="0"/>
              <a:t>chẳng</a:t>
            </a:r>
            <a:r>
              <a:rPr lang="en-US" baseline="0" dirty="0" smtClean="0"/>
              <a:t> </a:t>
            </a:r>
            <a:r>
              <a:rPr lang="en-US" baseline="0" dirty="0" err="1" smtClean="0"/>
              <a:t>những</a:t>
            </a:r>
            <a:r>
              <a:rPr lang="en-US" baseline="0" dirty="0" smtClean="0"/>
              <a:t> ………</a:t>
            </a:r>
            <a:r>
              <a:rPr lang="en-US" baseline="0" dirty="0" err="1" smtClean="0"/>
              <a:t>mà</a:t>
            </a:r>
            <a:r>
              <a:rPr lang="en-US" baseline="0" dirty="0" smtClean="0"/>
              <a:t> </a:t>
            </a:r>
            <a:r>
              <a:rPr lang="en-US" baseline="0" dirty="0" err="1" smtClean="0"/>
              <a:t>còn</a:t>
            </a:r>
            <a:r>
              <a:rPr lang="en-US" baseline="0" dirty="0" smtClean="0"/>
              <a:t>…….</a:t>
            </a:r>
            <a:r>
              <a:rPr lang="en-US" baseline="0" dirty="0" err="1" smtClean="0"/>
              <a:t>nội</a:t>
            </a:r>
            <a:r>
              <a:rPr lang="en-US" baseline="0" dirty="0" smtClean="0"/>
              <a:t> dung </a:t>
            </a:r>
            <a:r>
              <a:rPr lang="en-US" baseline="0" dirty="0" err="1" smtClean="0"/>
              <a:t>giữa</a:t>
            </a:r>
            <a:r>
              <a:rPr lang="en-US" baseline="0" dirty="0" smtClean="0"/>
              <a:t> </a:t>
            </a:r>
            <a:r>
              <a:rPr lang="en-US" baseline="0" dirty="0" err="1" smtClean="0"/>
              <a:t>hai</a:t>
            </a:r>
            <a:r>
              <a:rPr lang="en-US" baseline="0" dirty="0" smtClean="0"/>
              <a:t> </a:t>
            </a:r>
            <a:r>
              <a:rPr lang="en-US" baseline="0" dirty="0" err="1" smtClean="0"/>
              <a:t>câu</a:t>
            </a:r>
            <a:r>
              <a:rPr lang="en-US" baseline="0" dirty="0" smtClean="0"/>
              <a:t> </a:t>
            </a:r>
            <a:r>
              <a:rPr lang="en-US" baseline="0" dirty="0" err="1" smtClean="0"/>
              <a:t>sẽ</a:t>
            </a:r>
            <a:r>
              <a:rPr lang="en-US" baseline="0" dirty="0" smtClean="0"/>
              <a:t> </a:t>
            </a:r>
            <a:r>
              <a:rPr lang="en-US" baseline="0" dirty="0" err="1" smtClean="0"/>
              <a:t>không</a:t>
            </a:r>
            <a:r>
              <a:rPr lang="en-US" baseline="0" dirty="0" smtClean="0"/>
              <a:t> </a:t>
            </a:r>
            <a:r>
              <a:rPr lang="en-US" baseline="0" dirty="0" err="1" smtClean="0"/>
              <a:t>phù</a:t>
            </a:r>
            <a:r>
              <a:rPr lang="en-US" baseline="0" dirty="0" smtClean="0"/>
              <a:t> </a:t>
            </a:r>
            <a:r>
              <a:rPr lang="en-US" baseline="0" dirty="0" err="1" smtClean="0"/>
              <a:t>hợp</a:t>
            </a:r>
            <a:r>
              <a:rPr lang="en-US" baseline="0" dirty="0" smtClean="0"/>
              <a:t> </a:t>
            </a:r>
            <a:r>
              <a:rPr lang="en-US" baseline="0" dirty="0" err="1" smtClean="0"/>
              <a:t>với</a:t>
            </a:r>
            <a:r>
              <a:rPr lang="en-US" baseline="0" dirty="0" smtClean="0"/>
              <a:t> </a:t>
            </a:r>
            <a:r>
              <a:rPr lang="en-US" baseline="0" dirty="0" err="1" smtClean="0"/>
              <a:t>cặp</a:t>
            </a:r>
            <a:r>
              <a:rPr lang="en-US" baseline="0" dirty="0" smtClean="0"/>
              <a:t> QHT.</a:t>
            </a:r>
          </a:p>
        </p:txBody>
      </p:sp>
      <p:sp>
        <p:nvSpPr>
          <p:cNvPr id="4" name="Slide Number Placeholder 3"/>
          <p:cNvSpPr>
            <a:spLocks noGrp="1"/>
          </p:cNvSpPr>
          <p:nvPr>
            <p:ph type="sldNum" sz="quarter" idx="10"/>
          </p:nvPr>
        </p:nvSpPr>
        <p:spPr/>
        <p:txBody>
          <a:bodyPr/>
          <a:lstStyle/>
          <a:p>
            <a:fld id="{D99CE4B0-E0EC-4D71-86AE-65FD4F448D0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5723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sz="1200" b="0" i="0" kern="1200" dirty="0" smtClean="0">
                <a:solidFill>
                  <a:schemeClr val="tx1"/>
                </a:solidFill>
                <a:effectLst/>
                <a:latin typeface="Times New Roman" panose="02020603050405020304" pitchFamily="18" charset="0"/>
                <a:ea typeface="+mn-ea"/>
                <a:cs typeface="Times New Roman" panose="02020603050405020304" pitchFamily="18" charset="0"/>
              </a:rPr>
              <a:t>Rừng có vai trò rất quan trọng đối với cuộc sống của con người cũng như môi trường: cung cấp nguồn gỗ, củi, điều hòa, tạo ra oxy, điều hòa nước, là nơi cư trú động thực vật và tàng trữ các nguồn gen quý hiếm, bảo vệ và ngăn chặn gió bão, chống xói mòn đất, đảm bảo cho sự sống, bảo vệ sức khỏe của con người…</a:t>
            </a:r>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Tx/>
              <a:buChar char="-"/>
            </a:pPr>
            <a:r>
              <a:rPr lang="en-US" sz="1200" b="0" i="0" kern="1200" dirty="0" err="1" smtClean="0">
                <a:solidFill>
                  <a:schemeClr val="tx1"/>
                </a:solidFill>
                <a:effectLst/>
                <a:latin typeface="Times New Roman" panose="02020603050405020304" pitchFamily="18" charset="0"/>
                <a:ea typeface="+mn-ea"/>
                <a:cs typeface="Times New Roman" panose="02020603050405020304" pitchFamily="18" charset="0"/>
              </a:rPr>
              <a:t>Tăng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cường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tuyên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truyền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vận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động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ý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thức</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trách</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nhiệm</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của</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mỗi</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người</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dân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bảo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vệ</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và</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đẩy</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mạnh</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công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tác</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trồng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rừng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với</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phong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trào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phủ</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xanh</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đất</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trống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đồi</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trọc</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giao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đất</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cho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dân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a:t>
            </a:r>
          </a:p>
          <a:p>
            <a:pPr marL="171450" indent="-171450">
              <a:buFontTx/>
              <a:buChar char="-"/>
            </a:pP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9CE4B0-E0EC-4D71-86AE-65FD4F448D0D}" type="slidenum">
              <a:rPr lang="en-US" smtClean="0"/>
              <a:t>13</a:t>
            </a:fld>
            <a:endParaRPr lang="en-US"/>
          </a:p>
        </p:txBody>
      </p:sp>
    </p:spTree>
    <p:extLst>
      <p:ext uri="{BB962C8B-B14F-4D97-AF65-F5344CB8AC3E}">
        <p14:creationId xmlns:p14="http://schemas.microsoft.com/office/powerpoint/2010/main" val="53017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YC</a:t>
            </a:r>
            <a:r>
              <a:rPr lang="en-US" baseline="0" dirty="0" smtClean="0"/>
              <a:t> HS </a:t>
            </a:r>
            <a:r>
              <a:rPr lang="en-US" baseline="0" dirty="0" err="1" smtClean="0"/>
              <a:t>đếm</a:t>
            </a:r>
            <a:r>
              <a:rPr lang="en-US" baseline="0" dirty="0" smtClean="0"/>
              <a:t> </a:t>
            </a:r>
            <a:r>
              <a:rPr lang="en-US" baseline="0" dirty="0" err="1" smtClean="0"/>
              <a:t>số</a:t>
            </a:r>
            <a:r>
              <a:rPr lang="en-US" baseline="0" dirty="0" smtClean="0"/>
              <a:t> </a:t>
            </a:r>
            <a:r>
              <a:rPr lang="en-US" baseline="0" dirty="0" err="1" smtClean="0"/>
              <a:t>câu</a:t>
            </a:r>
            <a:r>
              <a:rPr lang="en-US" baseline="0" dirty="0" smtClean="0"/>
              <a:t> ở </a:t>
            </a:r>
            <a:r>
              <a:rPr lang="en-US" baseline="0" dirty="0" err="1" smtClean="0"/>
              <a:t>mỗi</a:t>
            </a:r>
            <a:r>
              <a:rPr lang="en-US" baseline="0" dirty="0" smtClean="0"/>
              <a:t> </a:t>
            </a:r>
            <a:r>
              <a:rPr lang="en-US" baseline="0" dirty="0" err="1" smtClean="0"/>
              <a:t>đoạn</a:t>
            </a:r>
            <a:r>
              <a:rPr lang="en-US" baseline="0" dirty="0" smtClean="0"/>
              <a:t>. YC HS </a:t>
            </a:r>
            <a:r>
              <a:rPr lang="en-US" baseline="0" dirty="0" err="1" smtClean="0"/>
              <a:t>gạch</a:t>
            </a:r>
            <a:r>
              <a:rPr lang="en-US" baseline="0" dirty="0" smtClean="0"/>
              <a:t> </a:t>
            </a:r>
            <a:r>
              <a:rPr lang="en-US" baseline="0" dirty="0" err="1" smtClean="0"/>
              <a:t>chân</a:t>
            </a:r>
            <a:r>
              <a:rPr lang="en-US" baseline="0" dirty="0" smtClean="0"/>
              <a:t> </a:t>
            </a:r>
            <a:r>
              <a:rPr lang="en-US" baseline="0" dirty="0" err="1" smtClean="0"/>
              <a:t>vào</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ngữ</a:t>
            </a:r>
            <a:r>
              <a:rPr lang="en-US" baseline="0" dirty="0" smtClean="0"/>
              <a:t> </a:t>
            </a:r>
            <a:r>
              <a:rPr lang="en-US" baseline="0" dirty="0" err="1" smtClean="0"/>
              <a:t>khác</a:t>
            </a:r>
            <a:r>
              <a:rPr lang="en-US" baseline="0" dirty="0" smtClean="0"/>
              <a:t> </a:t>
            </a:r>
            <a:r>
              <a:rPr lang="en-US" baseline="0" dirty="0" err="1" smtClean="0"/>
              <a:t>nhau</a:t>
            </a:r>
            <a:r>
              <a:rPr lang="en-US" baseline="0" dirty="0" smtClean="0"/>
              <a:t> ở </a:t>
            </a:r>
            <a:r>
              <a:rPr lang="en-US" baseline="0" dirty="0" err="1" smtClean="0"/>
              <a:t>hai</a:t>
            </a:r>
            <a:r>
              <a:rPr lang="en-US" baseline="0" dirty="0" smtClean="0"/>
              <a:t> </a:t>
            </a:r>
            <a:r>
              <a:rPr lang="en-US" baseline="0" dirty="0" err="1" smtClean="0"/>
              <a:t>đoạn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t>14</a:t>
            </a:fld>
            <a:endParaRPr lang="en-US"/>
          </a:p>
        </p:txBody>
      </p:sp>
    </p:spTree>
    <p:extLst>
      <p:ext uri="{BB962C8B-B14F-4D97-AF65-F5344CB8AC3E}">
        <p14:creationId xmlns:p14="http://schemas.microsoft.com/office/powerpoint/2010/main" val="195217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550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tập</a:t>
            </a:r>
            <a:r>
              <a:rPr lang="en-US" baseline="0" dirty="0" smtClean="0"/>
              <a:t> 1 </a:t>
            </a:r>
            <a:r>
              <a:rPr lang="en-US" baseline="0" dirty="0" err="1" smtClean="0"/>
              <a:t>và</a:t>
            </a:r>
            <a:r>
              <a:rPr lang="en-US" baseline="0" dirty="0" smtClean="0"/>
              <a:t> 2 </a:t>
            </a:r>
            <a:r>
              <a:rPr lang="en-US" baseline="0" dirty="0" err="1" smtClean="0"/>
              <a:t>giúp</a:t>
            </a:r>
            <a:r>
              <a:rPr lang="en-US" baseline="0" dirty="0" smtClean="0"/>
              <a:t> </a:t>
            </a:r>
            <a:r>
              <a:rPr lang="en-US" baseline="0" dirty="0" err="1" smtClean="0"/>
              <a:t>em</a:t>
            </a:r>
            <a:r>
              <a:rPr lang="en-US" baseline="0" dirty="0" smtClean="0"/>
              <a:t> </a:t>
            </a:r>
            <a:r>
              <a:rPr lang="en-US" baseline="0" dirty="0" err="1" smtClean="0"/>
              <a:t>đạt</a:t>
            </a:r>
            <a:r>
              <a:rPr lang="en-US" baseline="0" dirty="0" smtClean="0"/>
              <a:t> </a:t>
            </a:r>
            <a:r>
              <a:rPr lang="en-US" baseline="0" dirty="0" err="1" smtClean="0"/>
              <a:t>được</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nào</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t>17</a:t>
            </a:fld>
            <a:endParaRPr lang="en-US"/>
          </a:p>
        </p:txBody>
      </p:sp>
    </p:spTree>
    <p:extLst>
      <p:ext uri="{BB962C8B-B14F-4D97-AF65-F5344CB8AC3E}">
        <p14:creationId xmlns:p14="http://schemas.microsoft.com/office/powerpoint/2010/main" val="186789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BA6C83-B07B-4676-92A4-A872EAA2F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322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2B98FD-2107-477A-B8FA-27F98DA082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186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5938DD-34C8-49AC-80C8-B45FAB9E47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807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BB7CEE5-400F-4E6F-9F28-D2049E4167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737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4A13F5-5968-417B-8290-AB5524D11C64}" type="slidenum">
              <a:rPr lang="en-US" altLang="vi-VN"/>
              <a:pPr/>
              <a:t>‹#›</a:t>
            </a:fld>
            <a:endParaRPr lang="en-US" altLang="vi-VN"/>
          </a:p>
        </p:txBody>
      </p:sp>
    </p:spTree>
    <p:extLst>
      <p:ext uri="{BB962C8B-B14F-4D97-AF65-F5344CB8AC3E}">
        <p14:creationId xmlns:p14="http://schemas.microsoft.com/office/powerpoint/2010/main" val="280269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098E93-55D2-410F-9BC6-C99B89270347}" type="slidenum">
              <a:rPr lang="en-US" altLang="vi-VN"/>
              <a:pPr/>
              <a:t>‹#›</a:t>
            </a:fld>
            <a:endParaRPr lang="en-US" altLang="vi-VN"/>
          </a:p>
        </p:txBody>
      </p:sp>
    </p:spTree>
    <p:extLst>
      <p:ext uri="{BB962C8B-B14F-4D97-AF65-F5344CB8AC3E}">
        <p14:creationId xmlns:p14="http://schemas.microsoft.com/office/powerpoint/2010/main" val="28713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DFACB9-9B35-4245-850E-F17A8D195BF5}" type="slidenum">
              <a:rPr lang="en-US" altLang="vi-VN"/>
              <a:pPr/>
              <a:t>‹#›</a:t>
            </a:fld>
            <a:endParaRPr lang="en-US" altLang="vi-VN"/>
          </a:p>
        </p:txBody>
      </p:sp>
    </p:spTree>
    <p:extLst>
      <p:ext uri="{BB962C8B-B14F-4D97-AF65-F5344CB8AC3E}">
        <p14:creationId xmlns:p14="http://schemas.microsoft.com/office/powerpoint/2010/main" val="3803191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DB3CD29-23FC-45D1-85F1-810647AC607D}" type="slidenum">
              <a:rPr lang="en-US" altLang="vi-VN"/>
              <a:pPr/>
              <a:t>‹#›</a:t>
            </a:fld>
            <a:endParaRPr lang="en-US" altLang="vi-VN"/>
          </a:p>
        </p:txBody>
      </p:sp>
    </p:spTree>
    <p:extLst>
      <p:ext uri="{BB962C8B-B14F-4D97-AF65-F5344CB8AC3E}">
        <p14:creationId xmlns:p14="http://schemas.microsoft.com/office/powerpoint/2010/main" val="743542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A341895-02C1-4B94-925C-506B6F81C077}" type="slidenum">
              <a:rPr lang="en-US" altLang="vi-VN"/>
              <a:pPr/>
              <a:t>‹#›</a:t>
            </a:fld>
            <a:endParaRPr lang="en-US" altLang="vi-VN"/>
          </a:p>
        </p:txBody>
      </p:sp>
    </p:spTree>
    <p:extLst>
      <p:ext uri="{BB962C8B-B14F-4D97-AF65-F5344CB8AC3E}">
        <p14:creationId xmlns:p14="http://schemas.microsoft.com/office/powerpoint/2010/main" val="298791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8EC2C64-6F57-4FF4-BA57-24D64CA54097}" type="slidenum">
              <a:rPr lang="en-US" altLang="vi-VN"/>
              <a:pPr/>
              <a:t>‹#›</a:t>
            </a:fld>
            <a:endParaRPr lang="en-US" altLang="vi-VN"/>
          </a:p>
        </p:txBody>
      </p:sp>
    </p:spTree>
    <p:extLst>
      <p:ext uri="{BB962C8B-B14F-4D97-AF65-F5344CB8AC3E}">
        <p14:creationId xmlns:p14="http://schemas.microsoft.com/office/powerpoint/2010/main" val="7882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9E98723-2F97-4B04-9C03-D006C54CAC29}" type="slidenum">
              <a:rPr lang="en-US" altLang="vi-VN"/>
              <a:pPr/>
              <a:t>‹#›</a:t>
            </a:fld>
            <a:endParaRPr lang="en-US" altLang="vi-VN"/>
          </a:p>
        </p:txBody>
      </p:sp>
    </p:spTree>
    <p:extLst>
      <p:ext uri="{BB962C8B-B14F-4D97-AF65-F5344CB8AC3E}">
        <p14:creationId xmlns:p14="http://schemas.microsoft.com/office/powerpoint/2010/main" val="66736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6CBC85B-D7C1-41D4-B420-619858D8CD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0888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73BDED-CCCD-4B93-8056-C04C809C1941}" type="slidenum">
              <a:rPr lang="en-US" altLang="vi-VN"/>
              <a:pPr/>
              <a:t>‹#›</a:t>
            </a:fld>
            <a:endParaRPr lang="en-US" altLang="vi-VN"/>
          </a:p>
        </p:txBody>
      </p:sp>
    </p:spTree>
    <p:extLst>
      <p:ext uri="{BB962C8B-B14F-4D97-AF65-F5344CB8AC3E}">
        <p14:creationId xmlns:p14="http://schemas.microsoft.com/office/powerpoint/2010/main" val="1243013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7DC1178-EFC1-4995-B7F5-D9D991C3C73F}" type="slidenum">
              <a:rPr lang="en-US" altLang="vi-VN"/>
              <a:pPr/>
              <a:t>‹#›</a:t>
            </a:fld>
            <a:endParaRPr lang="en-US" altLang="vi-VN"/>
          </a:p>
        </p:txBody>
      </p:sp>
    </p:spTree>
    <p:extLst>
      <p:ext uri="{BB962C8B-B14F-4D97-AF65-F5344CB8AC3E}">
        <p14:creationId xmlns:p14="http://schemas.microsoft.com/office/powerpoint/2010/main" val="2969503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A1BEEE-A320-4813-A857-864632DD4921}" type="slidenum">
              <a:rPr lang="en-US" altLang="vi-VN"/>
              <a:pPr/>
              <a:t>‹#›</a:t>
            </a:fld>
            <a:endParaRPr lang="en-US" altLang="vi-VN"/>
          </a:p>
        </p:txBody>
      </p:sp>
    </p:spTree>
    <p:extLst>
      <p:ext uri="{BB962C8B-B14F-4D97-AF65-F5344CB8AC3E}">
        <p14:creationId xmlns:p14="http://schemas.microsoft.com/office/powerpoint/2010/main" val="715098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A32A06E-0E1A-4FDC-9A79-5DB019EDFD49}" type="slidenum">
              <a:rPr lang="en-US" altLang="vi-VN"/>
              <a:pPr/>
              <a:t>‹#›</a:t>
            </a:fld>
            <a:endParaRPr lang="en-US" altLang="vi-VN"/>
          </a:p>
        </p:txBody>
      </p:sp>
    </p:spTree>
    <p:extLst>
      <p:ext uri="{BB962C8B-B14F-4D97-AF65-F5344CB8AC3E}">
        <p14:creationId xmlns:p14="http://schemas.microsoft.com/office/powerpoint/2010/main" val="796373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4A13F5-5968-417B-8290-AB5524D11C64}" type="slidenum">
              <a:rPr lang="en-US" altLang="vi-VN"/>
              <a:pPr/>
              <a:t>‹#›</a:t>
            </a:fld>
            <a:endParaRPr lang="en-US" altLang="vi-VN"/>
          </a:p>
        </p:txBody>
      </p:sp>
    </p:spTree>
    <p:extLst>
      <p:ext uri="{BB962C8B-B14F-4D97-AF65-F5344CB8AC3E}">
        <p14:creationId xmlns:p14="http://schemas.microsoft.com/office/powerpoint/2010/main" val="2530900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098E93-55D2-410F-9BC6-C99B89270347}" type="slidenum">
              <a:rPr lang="en-US" altLang="vi-VN"/>
              <a:pPr/>
              <a:t>‹#›</a:t>
            </a:fld>
            <a:endParaRPr lang="en-US" altLang="vi-VN"/>
          </a:p>
        </p:txBody>
      </p:sp>
    </p:spTree>
    <p:extLst>
      <p:ext uri="{BB962C8B-B14F-4D97-AF65-F5344CB8AC3E}">
        <p14:creationId xmlns:p14="http://schemas.microsoft.com/office/powerpoint/2010/main" val="327937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DFACB9-9B35-4245-850E-F17A8D195BF5}" type="slidenum">
              <a:rPr lang="en-US" altLang="vi-VN"/>
              <a:pPr/>
              <a:t>‹#›</a:t>
            </a:fld>
            <a:endParaRPr lang="en-US" altLang="vi-VN"/>
          </a:p>
        </p:txBody>
      </p:sp>
    </p:spTree>
    <p:extLst>
      <p:ext uri="{BB962C8B-B14F-4D97-AF65-F5344CB8AC3E}">
        <p14:creationId xmlns:p14="http://schemas.microsoft.com/office/powerpoint/2010/main" val="3189588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DB3CD29-23FC-45D1-85F1-810647AC607D}" type="slidenum">
              <a:rPr lang="en-US" altLang="vi-VN"/>
              <a:pPr/>
              <a:t>‹#›</a:t>
            </a:fld>
            <a:endParaRPr lang="en-US" altLang="vi-VN"/>
          </a:p>
        </p:txBody>
      </p:sp>
    </p:spTree>
    <p:extLst>
      <p:ext uri="{BB962C8B-B14F-4D97-AF65-F5344CB8AC3E}">
        <p14:creationId xmlns:p14="http://schemas.microsoft.com/office/powerpoint/2010/main" val="277985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A341895-02C1-4B94-925C-506B6F81C077}" type="slidenum">
              <a:rPr lang="en-US" altLang="vi-VN"/>
              <a:pPr/>
              <a:t>‹#›</a:t>
            </a:fld>
            <a:endParaRPr lang="en-US" altLang="vi-VN"/>
          </a:p>
        </p:txBody>
      </p:sp>
    </p:spTree>
    <p:extLst>
      <p:ext uri="{BB962C8B-B14F-4D97-AF65-F5344CB8AC3E}">
        <p14:creationId xmlns:p14="http://schemas.microsoft.com/office/powerpoint/2010/main" val="172776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8EC2C64-6F57-4FF4-BA57-24D64CA54097}" type="slidenum">
              <a:rPr lang="en-US" altLang="vi-VN"/>
              <a:pPr/>
              <a:t>‹#›</a:t>
            </a:fld>
            <a:endParaRPr lang="en-US" altLang="vi-VN"/>
          </a:p>
        </p:txBody>
      </p:sp>
    </p:spTree>
    <p:extLst>
      <p:ext uri="{BB962C8B-B14F-4D97-AF65-F5344CB8AC3E}">
        <p14:creationId xmlns:p14="http://schemas.microsoft.com/office/powerpoint/2010/main" val="359242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8EFD8C-48A3-42C4-AFBC-2CE6F01CDF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7161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9E98723-2F97-4B04-9C03-D006C54CAC29}" type="slidenum">
              <a:rPr lang="en-US" altLang="vi-VN"/>
              <a:pPr/>
              <a:t>‹#›</a:t>
            </a:fld>
            <a:endParaRPr lang="en-US" altLang="vi-VN"/>
          </a:p>
        </p:txBody>
      </p:sp>
    </p:spTree>
    <p:extLst>
      <p:ext uri="{BB962C8B-B14F-4D97-AF65-F5344CB8AC3E}">
        <p14:creationId xmlns:p14="http://schemas.microsoft.com/office/powerpoint/2010/main" val="216184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73BDED-CCCD-4B93-8056-C04C809C1941}" type="slidenum">
              <a:rPr lang="en-US" altLang="vi-VN"/>
              <a:pPr/>
              <a:t>‹#›</a:t>
            </a:fld>
            <a:endParaRPr lang="en-US" altLang="vi-VN"/>
          </a:p>
        </p:txBody>
      </p:sp>
    </p:spTree>
    <p:extLst>
      <p:ext uri="{BB962C8B-B14F-4D97-AF65-F5344CB8AC3E}">
        <p14:creationId xmlns:p14="http://schemas.microsoft.com/office/powerpoint/2010/main" val="443978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7DC1178-EFC1-4995-B7F5-D9D991C3C73F}" type="slidenum">
              <a:rPr lang="en-US" altLang="vi-VN"/>
              <a:pPr/>
              <a:t>‹#›</a:t>
            </a:fld>
            <a:endParaRPr lang="en-US" altLang="vi-VN"/>
          </a:p>
        </p:txBody>
      </p:sp>
    </p:spTree>
    <p:extLst>
      <p:ext uri="{BB962C8B-B14F-4D97-AF65-F5344CB8AC3E}">
        <p14:creationId xmlns:p14="http://schemas.microsoft.com/office/powerpoint/2010/main" val="1200358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A1BEEE-A320-4813-A857-864632DD4921}" type="slidenum">
              <a:rPr lang="en-US" altLang="vi-VN"/>
              <a:pPr/>
              <a:t>‹#›</a:t>
            </a:fld>
            <a:endParaRPr lang="en-US" altLang="vi-VN"/>
          </a:p>
        </p:txBody>
      </p:sp>
    </p:spTree>
    <p:extLst>
      <p:ext uri="{BB962C8B-B14F-4D97-AF65-F5344CB8AC3E}">
        <p14:creationId xmlns:p14="http://schemas.microsoft.com/office/powerpoint/2010/main" val="1229232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A32A06E-0E1A-4FDC-9A79-5DB019EDFD49}" type="slidenum">
              <a:rPr lang="en-US" altLang="vi-VN"/>
              <a:pPr/>
              <a:t>‹#›</a:t>
            </a:fld>
            <a:endParaRPr lang="en-US" altLang="vi-VN"/>
          </a:p>
        </p:txBody>
      </p:sp>
    </p:spTree>
    <p:extLst>
      <p:ext uri="{BB962C8B-B14F-4D97-AF65-F5344CB8AC3E}">
        <p14:creationId xmlns:p14="http://schemas.microsoft.com/office/powerpoint/2010/main" val="382443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E1C41B-635A-4EA4-B52B-F677025D9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143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BD3572B-15AB-4AE1-BEFF-28ADE841E7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486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8D41F8E-F0A8-415F-B4DB-7B417EBCAC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597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09F684D-4810-40B2-B7CE-2DC8D49726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1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8E7624A-CB13-41DB-8B1A-C6426EF79C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263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9A8CCFF-79AF-400E-9DFF-F834CE9A7F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053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79040D03-5116-4AB4-B501-FF22FF003C5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760201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360" y="274638"/>
            <a:ext cx="1097328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360" y="1600201"/>
            <a:ext cx="1097328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360" y="6356351"/>
            <a:ext cx="28447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4166095" y="6356351"/>
            <a:ext cx="3859811"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8737895" y="6356351"/>
            <a:ext cx="284474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1559147-E159-4821-9CE3-12173277E688}" type="slidenum">
              <a:rPr lang="en-US" altLang="vi-VN">
                <a:latin typeface="Arial" panose="020B0604020202020204" pitchFamily="34" charset="0"/>
              </a:rPr>
              <a:pPr fontAlgn="base">
                <a:spcBef>
                  <a:spcPct val="0"/>
                </a:spcBef>
                <a:spcAft>
                  <a:spcPct val="0"/>
                </a:spcAft>
              </a:pPr>
              <a:t>‹#›</a:t>
            </a:fld>
            <a:endParaRPr lang="en-US" altLang="vi-VN">
              <a:latin typeface="Arial" panose="020B0604020202020204" pitchFamily="34" charset="0"/>
            </a:endParaRPr>
          </a:p>
        </p:txBody>
      </p:sp>
    </p:spTree>
    <p:extLst>
      <p:ext uri="{BB962C8B-B14F-4D97-AF65-F5344CB8AC3E}">
        <p14:creationId xmlns:p14="http://schemas.microsoft.com/office/powerpoint/2010/main" val="15803156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360" y="274638"/>
            <a:ext cx="1097328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360" y="1600201"/>
            <a:ext cx="1097328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360" y="6356351"/>
            <a:ext cx="28447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4166095" y="6356351"/>
            <a:ext cx="3859811"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8737895" y="6356351"/>
            <a:ext cx="284474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1559147-E159-4821-9CE3-12173277E688}" type="slidenum">
              <a:rPr lang="en-US" altLang="vi-VN">
                <a:latin typeface="Arial" panose="020B0604020202020204" pitchFamily="34" charset="0"/>
              </a:rPr>
              <a:pPr fontAlgn="base">
                <a:spcBef>
                  <a:spcPct val="0"/>
                </a:spcBef>
                <a:spcAft>
                  <a:spcPct val="0"/>
                </a:spcAft>
              </a:pPr>
              <a:t>‹#›</a:t>
            </a:fld>
            <a:endParaRPr lang="en-US" altLang="vi-VN">
              <a:latin typeface="Arial" panose="020B0604020202020204" pitchFamily="34" charset="0"/>
            </a:endParaRPr>
          </a:p>
        </p:txBody>
      </p:sp>
    </p:spTree>
    <p:extLst>
      <p:ext uri="{BB962C8B-B14F-4D97-AF65-F5344CB8AC3E}">
        <p14:creationId xmlns:p14="http://schemas.microsoft.com/office/powerpoint/2010/main" val="38445465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2.wav"/><Relationship Id="rId7"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5" descr="thumbnail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34340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B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CC"/>
          </a:solidFill>
          <a:ln w="9525">
            <a:solidFill>
              <a:srgbClr val="FFFFCC"/>
            </a:solidFill>
            <a:miter lim="800000"/>
            <a:headEnd/>
            <a:tailEnd/>
          </a:ln>
        </p:spPr>
      </p:pic>
      <p:sp>
        <p:nvSpPr>
          <p:cNvPr id="2054" name="WordArt 8"/>
          <p:cNvSpPr>
            <a:spLocks noChangeArrowheads="1" noChangeShapeType="1" noTextEdit="1"/>
          </p:cNvSpPr>
          <p:nvPr/>
        </p:nvSpPr>
        <p:spPr bwMode="auto">
          <a:xfrm>
            <a:off x="4476749" y="1647825"/>
            <a:ext cx="4101194"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Luyện</a:t>
            </a:r>
            <a:r>
              <a:rPr lang="en-US" sz="3600" b="1" kern="10" dirty="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a:t>
            </a:r>
            <a:r>
              <a:rPr lang="en-US" sz="3600" b="1" kern="10" dirty="0" err="1">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từ</a:t>
            </a:r>
            <a:r>
              <a:rPr lang="en-US" sz="3600" b="1" kern="10" dirty="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a:t>
            </a:r>
            <a:r>
              <a:rPr lang="en-US" sz="3600" b="1" kern="10" dirty="0" err="1">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và</a:t>
            </a:r>
            <a:r>
              <a:rPr lang="en-US" sz="3600" b="1" kern="10" dirty="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câu</a:t>
            </a:r>
            <a:r>
              <a:rPr lang="en-US" sz="3600" b="1" kern="10" dirty="0"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Tuần</a:t>
            </a:r>
            <a:r>
              <a:rPr lang="en-US" sz="3600" b="1" kern="10" dirty="0"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13 – </a:t>
            </a:r>
            <a:r>
              <a:rPr lang="en-US" sz="3600" b="1" kern="10" dirty="0" err="1"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tiết</a:t>
            </a:r>
            <a:r>
              <a:rPr lang="en-US" sz="3600" b="1" kern="10" dirty="0"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2</a:t>
            </a:r>
            <a:endParaRPr lang="en-US" sz="3600" b="1" kern="10" dirty="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endParaRPr>
          </a:p>
        </p:txBody>
      </p:sp>
      <p:pic>
        <p:nvPicPr>
          <p:cNvPr id="2055" name="Picture 9" descr="bt_ne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47825"/>
            <a:ext cx="11239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10"/>
          <p:cNvSpPr>
            <a:spLocks noChangeShapeType="1"/>
          </p:cNvSpPr>
          <p:nvPr/>
        </p:nvSpPr>
        <p:spPr bwMode="auto">
          <a:xfrm flipV="1">
            <a:off x="3663951" y="2333624"/>
            <a:ext cx="4913992" cy="49213"/>
          </a:xfrm>
          <a:prstGeom prst="line">
            <a:avLst/>
          </a:prstGeom>
          <a:noFill/>
          <a:ln w="47625" cmpd="thinThick">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52237" name="WordArt 13"/>
          <p:cNvSpPr>
            <a:spLocks noChangeArrowheads="1" noChangeShapeType="1" noTextEdit="1"/>
          </p:cNvSpPr>
          <p:nvPr/>
        </p:nvSpPr>
        <p:spPr bwMode="auto">
          <a:xfrm>
            <a:off x="3478213" y="3124200"/>
            <a:ext cx="5581650" cy="1371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Luyện</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tập</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về</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quan</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hệ</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từ</a:t>
            </a:r>
            <a:endPar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41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664371" y="406395"/>
            <a:ext cx="11087362" cy="6222259"/>
            <a:chOff x="664371" y="67731"/>
            <a:chExt cx="11087362" cy="6222259"/>
          </a:xfrm>
        </p:grpSpPr>
        <p:pic>
          <p:nvPicPr>
            <p:cNvPr id="3" name="Picture 36" descr="Giao lưu trồng rừng ngập mặn Việt Nam-Nhật B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25" y="67731"/>
              <a:ext cx="10752667" cy="57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7"/>
            <p:cNvSpPr txBox="1">
              <a:spLocks noChangeArrowheads="1"/>
            </p:cNvSpPr>
            <p:nvPr/>
          </p:nvSpPr>
          <p:spPr bwMode="auto">
            <a:xfrm>
              <a:off x="664371" y="5797547"/>
              <a:ext cx="11087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Giao</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lưu</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trồng</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rừng</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ngập</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mặn</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giữa</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Việt</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Nam –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Nhật</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Bản</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tại</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Ninh</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Thuận</a:t>
              </a:r>
              <a:endPar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50910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31439" y="0"/>
            <a:ext cx="12129124" cy="6874933"/>
            <a:chOff x="31439" y="0"/>
            <a:chExt cx="12129124" cy="687493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9" y="0"/>
              <a:ext cx="6203752"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CPN63\Desktop\28681498051456_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332" y="0"/>
              <a:ext cx="5895231"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7" descr="C:\Users\CPN63\Desktop\ru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0" y="3414183"/>
              <a:ext cx="6205846" cy="344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CPN63\Desktop\trong rung ngap m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0494" y="3414183"/>
              <a:ext cx="5903934" cy="3460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9537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554328" y="-59947"/>
            <a:ext cx="110833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a.   </a:t>
            </a:r>
            <a:r>
              <a:rPr lang="en-US" altLang="vi-VN" sz="2400" b="1" dirty="0" err="1">
                <a:solidFill>
                  <a:srgbClr val="0000CC"/>
                </a:solidFill>
                <a:latin typeface="Times New Roman" panose="02020603050405020304" pitchFamily="18" charset="0"/>
                <a:cs typeface="Times New Roman" panose="02020603050405020304" pitchFamily="18" charset="0"/>
              </a:rPr>
              <a:t>Mấy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năm</a:t>
            </a:r>
            <a:r>
              <a:rPr lang="en-US" altLang="vi-VN" sz="2400" b="1" dirty="0">
                <a:solidFill>
                  <a:srgbClr val="0000CC"/>
                </a:solidFill>
                <a:latin typeface="Times New Roman" panose="02020603050405020304" pitchFamily="18" charset="0"/>
                <a:cs typeface="Times New Roman" panose="02020603050405020304" pitchFamily="18" charset="0"/>
              </a:rPr>
              <a:t> qua, </a:t>
            </a:r>
            <a:r>
              <a:rPr lang="en-US" altLang="vi-VN" sz="2400" b="1" dirty="0" err="1">
                <a:solidFill>
                  <a:srgbClr val="0000CC"/>
                </a:solidFill>
                <a:latin typeface="Times New Roman" panose="02020603050405020304" pitchFamily="18" charset="0"/>
                <a:cs typeface="Times New Roman" panose="02020603050405020304" pitchFamily="18" charset="0"/>
              </a:rPr>
              <a:t>chúng</a:t>
            </a:r>
            <a:r>
              <a:rPr lang="en-US" altLang="vi-VN" sz="2400" b="1" dirty="0">
                <a:solidFill>
                  <a:srgbClr val="0000CC"/>
                </a:solidFill>
                <a:latin typeface="Times New Roman" panose="02020603050405020304" pitchFamily="18" charset="0"/>
                <a:cs typeface="Times New Roman" panose="02020603050405020304" pitchFamily="18" charset="0"/>
              </a:rPr>
              <a:t> ta </a:t>
            </a:r>
            <a:r>
              <a:rPr lang="en-US" altLang="vi-VN" sz="2400" b="1" dirty="0" err="1">
                <a:solidFill>
                  <a:srgbClr val="0000CC"/>
                </a:solidFill>
                <a:latin typeface="Times New Roman" panose="02020603050405020304" pitchFamily="18" charset="0"/>
                <a:cs typeface="Times New Roman" panose="02020603050405020304" pitchFamily="18" charset="0"/>
              </a:rPr>
              <a:t>đã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làm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tốt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thông</a:t>
            </a:r>
            <a:r>
              <a:rPr lang="en-US" altLang="vi-VN" sz="2400" b="1" dirty="0">
                <a:solidFill>
                  <a:srgbClr val="0000CC"/>
                </a:solidFill>
                <a:latin typeface="Times New Roman" panose="02020603050405020304" pitchFamily="18" charset="0"/>
                <a:cs typeface="Times New Roman" panose="02020603050405020304" pitchFamily="18" charset="0"/>
              </a:rPr>
              <a:t> tin, </a:t>
            </a:r>
            <a:r>
              <a:rPr lang="en-US" altLang="vi-VN" sz="2400" b="1" dirty="0" err="1">
                <a:solidFill>
                  <a:srgbClr val="0000CC"/>
                </a:solidFill>
                <a:latin typeface="Times New Roman" panose="02020603050405020304" pitchFamily="18" charset="0"/>
                <a:cs typeface="Times New Roman" panose="02020603050405020304" pitchFamily="18" charset="0"/>
              </a:rPr>
              <a:t>tuyên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để</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người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dân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rõ</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vai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trò</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của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rừng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ngập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mặn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đối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với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việc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bảo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vệ</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đê</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điều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Vì</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thế</a:t>
            </a:r>
            <a:r>
              <a:rPr lang="en-US" altLang="vi-VN" sz="2400" b="1" dirty="0">
                <a:solidFill>
                  <a:srgbClr val="0000CC"/>
                </a:solidFill>
                <a:latin typeface="Times New Roman" panose="02020603050405020304" pitchFamily="18" charset="0"/>
                <a:cs typeface="Times New Roman" panose="02020603050405020304" pitchFamily="18" charset="0"/>
              </a:rPr>
              <a:t> ở </a:t>
            </a:r>
            <a:r>
              <a:rPr lang="en-US" altLang="vi-VN" sz="2400" b="1" dirty="0" err="1">
                <a:solidFill>
                  <a:srgbClr val="0000CC"/>
                </a:solidFill>
                <a:latin typeface="Times New Roman" panose="02020603050405020304" pitchFamily="18" charset="0"/>
                <a:cs typeface="Times New Roman" panose="02020603050405020304" pitchFamily="18" charset="0"/>
              </a:rPr>
              <a:t>các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tỉnh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như</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Cà</a:t>
            </a:r>
            <a:r>
              <a:rPr lang="en-US" altLang="vi-VN" sz="2400" b="1" dirty="0">
                <a:solidFill>
                  <a:srgbClr val="0000CC"/>
                </a:solidFill>
                <a:latin typeface="Times New Roman" panose="02020603050405020304" pitchFamily="18" charset="0"/>
                <a:cs typeface="Times New Roman" panose="02020603050405020304" pitchFamily="18" charset="0"/>
              </a:rPr>
              <a:t> Mau, </a:t>
            </a:r>
            <a:r>
              <a:rPr lang="en-US" altLang="vi-VN" sz="2400" b="1" dirty="0" err="1">
                <a:solidFill>
                  <a:srgbClr val="0000CC"/>
                </a:solidFill>
                <a:latin typeface="Times New Roman" panose="02020603050405020304" pitchFamily="18" charset="0"/>
                <a:cs typeface="Times New Roman" panose="02020603050405020304" pitchFamily="18" charset="0"/>
              </a:rPr>
              <a:t>Bạc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Liêu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Nghệ</a:t>
            </a:r>
            <a:r>
              <a:rPr lang="en-US" altLang="vi-VN" sz="2400" b="1" dirty="0">
                <a:solidFill>
                  <a:srgbClr val="0000CC"/>
                </a:solidFill>
                <a:latin typeface="Times New Roman" panose="02020603050405020304" pitchFamily="18" charset="0"/>
                <a:cs typeface="Times New Roman" panose="02020603050405020304" pitchFamily="18" charset="0"/>
              </a:rPr>
              <a:t> An, </a:t>
            </a:r>
            <a:r>
              <a:rPr lang="en-US" altLang="vi-VN" sz="2400" b="1" dirty="0" err="1">
                <a:solidFill>
                  <a:srgbClr val="0000CC"/>
                </a:solidFill>
                <a:latin typeface="Times New Roman" panose="02020603050405020304" pitchFamily="18" charset="0"/>
                <a:cs typeface="Times New Roman" panose="02020603050405020304" pitchFamily="18" charset="0"/>
              </a:rPr>
              <a:t>Thái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Quảng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Ninh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đều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có</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phong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trào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trồng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rừng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ngập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mặn</a:t>
            </a:r>
            <a:r>
              <a:rPr lang="en-US" altLang="vi-VN" sz="2400" b="1" dirty="0">
                <a:solidFill>
                  <a:srgbClr val="0000CC"/>
                </a:solidFill>
                <a:latin typeface="Times New Roman" panose="02020603050405020304" pitchFamily="18" charset="0"/>
                <a:cs typeface="Times New Roman" panose="02020603050405020304" pitchFamily="18" charset="0"/>
              </a:rPr>
              <a:t>.</a:t>
            </a:r>
          </a:p>
        </p:txBody>
      </p:sp>
      <p:grpSp>
        <p:nvGrpSpPr>
          <p:cNvPr id="12" name="Group 11"/>
          <p:cNvGrpSpPr/>
          <p:nvPr/>
        </p:nvGrpSpPr>
        <p:grpSpPr>
          <a:xfrm>
            <a:off x="871538" y="1630933"/>
            <a:ext cx="4329112" cy="830997"/>
            <a:chOff x="871538" y="1788589"/>
            <a:chExt cx="4329112" cy="830997"/>
          </a:xfrm>
        </p:grpSpPr>
        <p:sp>
          <p:nvSpPr>
            <p:cNvPr id="11" name="Round Diagonal Corner Rectangle 10"/>
            <p:cNvSpPr/>
            <p:nvPr/>
          </p:nvSpPr>
          <p:spPr>
            <a:xfrm>
              <a:off x="871538" y="1835996"/>
              <a:ext cx="4329112" cy="721467"/>
            </a:xfrm>
            <a:prstGeom prst="round2Diag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 Box 8"/>
            <p:cNvSpPr txBox="1">
              <a:spLocks noChangeArrowheads="1"/>
            </p:cNvSpPr>
            <p:nvPr/>
          </p:nvSpPr>
          <p:spPr bwMode="auto">
            <a:xfrm>
              <a:off x="1050132" y="1788589"/>
              <a:ext cx="3971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err="1" smtClean="0">
                  <a:solidFill>
                    <a:prstClr val="black"/>
                  </a:solidFill>
                  <a:cs typeface="Times New Roman" panose="02020603050405020304" pitchFamily="18" charset="0"/>
                </a:rPr>
                <a:t>Sử</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dụng</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cặp</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quan</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hệ</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từ</a:t>
              </a:r>
              <a:endParaRPr lang="en-US" sz="2400" b="1" dirty="0" smtClean="0">
                <a:solidFill>
                  <a:prstClr val="black"/>
                </a:solidFill>
                <a:cs typeface="Times New Roman" panose="02020603050405020304" pitchFamily="18" charset="0"/>
              </a:endParaRPr>
            </a:p>
            <a:p>
              <a:pPr algn="ctr" eaLnBrk="1" fontAlgn="base" hangingPunct="1">
                <a:spcBef>
                  <a:spcPct val="0"/>
                </a:spcBef>
                <a:spcAft>
                  <a:spcPct val="0"/>
                </a:spcAft>
              </a:pPr>
              <a:r>
                <a:rPr lang="en-US" sz="2400" b="1" dirty="0" err="1" smtClean="0">
                  <a:solidFill>
                    <a:srgbClr val="CC0000"/>
                  </a:solidFill>
                  <a:cs typeface="Times New Roman" panose="02020603050405020304" pitchFamily="18" charset="0"/>
                </a:rPr>
                <a:t>vì</a:t>
              </a:r>
              <a:r>
                <a:rPr lang="en-US" sz="2400" b="1" dirty="0" smtClean="0">
                  <a:solidFill>
                    <a:srgbClr val="CC0000"/>
                  </a:solidFill>
                  <a:cs typeface="Times New Roman" panose="02020603050405020304" pitchFamily="18" charset="0"/>
                </a:rPr>
                <a:t>…….</a:t>
              </a:r>
              <a:r>
                <a:rPr lang="en-US" sz="2400" b="1" dirty="0" err="1" smtClean="0">
                  <a:solidFill>
                    <a:srgbClr val="CC0000"/>
                  </a:solidFill>
                  <a:cs typeface="Times New Roman" panose="02020603050405020304" pitchFamily="18" charset="0"/>
                </a:rPr>
                <a:t>nên</a:t>
              </a:r>
              <a:r>
                <a:rPr lang="en-US" sz="2400" b="1" dirty="0" smtClean="0">
                  <a:solidFill>
                    <a:srgbClr val="CC0000"/>
                  </a:solidFill>
                  <a:cs typeface="Times New Roman" panose="02020603050405020304" pitchFamily="18" charset="0"/>
                </a:rPr>
                <a:t>…..</a:t>
              </a:r>
              <a:endParaRPr lang="en-US" sz="2400" b="1" dirty="0" smtClean="0">
                <a:solidFill>
                  <a:srgbClr val="0000CC"/>
                </a:solidFill>
                <a:cs typeface="Times New Roman" panose="02020603050405020304" pitchFamily="18" charset="0"/>
              </a:endParaRPr>
            </a:p>
          </p:txBody>
        </p:sp>
      </p:grpSp>
      <p:cxnSp>
        <p:nvCxnSpPr>
          <p:cNvPr id="8" name="Straight Connector 7"/>
          <p:cNvCxnSpPr/>
          <p:nvPr/>
        </p:nvCxnSpPr>
        <p:spPr>
          <a:xfrm>
            <a:off x="6130925" y="1808105"/>
            <a:ext cx="15875" cy="361127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grpSp>
        <p:nvGrpSpPr>
          <p:cNvPr id="14" name="Group 13"/>
          <p:cNvGrpSpPr/>
          <p:nvPr/>
        </p:nvGrpSpPr>
        <p:grpSpPr>
          <a:xfrm>
            <a:off x="6691829" y="1584312"/>
            <a:ext cx="4585789" cy="830997"/>
            <a:chOff x="6348922" y="1805032"/>
            <a:chExt cx="4585789" cy="830997"/>
          </a:xfrm>
        </p:grpSpPr>
        <p:sp>
          <p:nvSpPr>
            <p:cNvPr id="13" name="Round Diagonal Corner Rectangle 12"/>
            <p:cNvSpPr/>
            <p:nvPr/>
          </p:nvSpPr>
          <p:spPr>
            <a:xfrm>
              <a:off x="6462719" y="1890760"/>
              <a:ext cx="4329112" cy="721467"/>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 Box 8"/>
            <p:cNvSpPr txBox="1">
              <a:spLocks noChangeArrowheads="1"/>
            </p:cNvSpPr>
            <p:nvPr/>
          </p:nvSpPr>
          <p:spPr bwMode="auto">
            <a:xfrm>
              <a:off x="6348922" y="1805032"/>
              <a:ext cx="45857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err="1" smtClean="0">
                  <a:solidFill>
                    <a:srgbClr val="0000CC"/>
                  </a:solidFill>
                  <a:cs typeface="Times New Roman" panose="02020603050405020304" pitchFamily="18" charset="0"/>
                </a:rPr>
                <a:t>Sử</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dụng</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cặp</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quan</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hệ</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từ</a:t>
              </a:r>
              <a:endParaRPr lang="en-US" sz="2400" b="1" dirty="0" smtClean="0">
                <a:solidFill>
                  <a:srgbClr val="0000CC"/>
                </a:solidFill>
                <a:cs typeface="Times New Roman" panose="02020603050405020304" pitchFamily="18" charset="0"/>
              </a:endParaRPr>
            </a:p>
            <a:p>
              <a:pPr algn="ctr" eaLnBrk="1" fontAlgn="base" hangingPunct="1">
                <a:spcBef>
                  <a:spcPct val="0"/>
                </a:spcBef>
                <a:spcAft>
                  <a:spcPct val="0"/>
                </a:spcAft>
              </a:pPr>
              <a:r>
                <a:rPr lang="en-US" sz="2400" b="1" dirty="0" err="1" smtClean="0">
                  <a:solidFill>
                    <a:srgbClr val="CC0000"/>
                  </a:solidFill>
                  <a:cs typeface="Times New Roman" panose="02020603050405020304" pitchFamily="18" charset="0"/>
                </a:rPr>
                <a:t>Chẳng</a:t>
              </a:r>
              <a:r>
                <a:rPr lang="en-US" sz="2400" b="1" dirty="0" smtClean="0">
                  <a:solidFill>
                    <a:srgbClr val="CC0000"/>
                  </a:solidFill>
                  <a:cs typeface="Times New Roman" panose="02020603050405020304" pitchFamily="18" charset="0"/>
                </a:rPr>
                <a:t> </a:t>
              </a:r>
              <a:r>
                <a:rPr lang="en-US" sz="2400" b="1" dirty="0" err="1" smtClean="0">
                  <a:solidFill>
                    <a:srgbClr val="CC0000"/>
                  </a:solidFill>
                  <a:cs typeface="Times New Roman" panose="02020603050405020304" pitchFamily="18" charset="0"/>
                </a:rPr>
                <a:t>những</a:t>
              </a:r>
              <a:r>
                <a:rPr lang="en-US" sz="2400" b="1" dirty="0" smtClean="0">
                  <a:solidFill>
                    <a:srgbClr val="CC0000"/>
                  </a:solidFill>
                  <a:cs typeface="Times New Roman" panose="02020603050405020304" pitchFamily="18" charset="0"/>
                </a:rPr>
                <a:t>…..</a:t>
              </a:r>
              <a:r>
                <a:rPr lang="en-US" sz="2400" b="1" dirty="0" err="1" smtClean="0">
                  <a:solidFill>
                    <a:srgbClr val="CC0000"/>
                  </a:solidFill>
                  <a:cs typeface="Times New Roman" panose="02020603050405020304" pitchFamily="18" charset="0"/>
                </a:rPr>
                <a:t>mà</a:t>
              </a:r>
              <a:r>
                <a:rPr lang="en-US" sz="2400" b="1" dirty="0" smtClean="0">
                  <a:solidFill>
                    <a:srgbClr val="CC0000"/>
                  </a:solidFill>
                  <a:cs typeface="Times New Roman" panose="02020603050405020304" pitchFamily="18" charset="0"/>
                </a:rPr>
                <a:t> </a:t>
              </a:r>
              <a:r>
                <a:rPr lang="en-US" sz="2400" b="1" dirty="0" err="1" smtClean="0">
                  <a:solidFill>
                    <a:srgbClr val="CC0000"/>
                  </a:solidFill>
                  <a:cs typeface="Times New Roman" panose="02020603050405020304" pitchFamily="18" charset="0"/>
                </a:rPr>
                <a:t>còn</a:t>
              </a:r>
              <a:r>
                <a:rPr lang="en-US" sz="2400" b="1" dirty="0" smtClean="0">
                  <a:solidFill>
                    <a:srgbClr val="CC0000"/>
                  </a:solidFill>
                  <a:cs typeface="Times New Roman" panose="02020603050405020304" pitchFamily="18" charset="0"/>
                </a:rPr>
                <a:t>…..</a:t>
              </a:r>
              <a:endParaRPr lang="en-US" sz="2400" b="1" dirty="0" smtClean="0">
                <a:solidFill>
                  <a:srgbClr val="0000CC"/>
                </a:solidFill>
                <a:cs typeface="Times New Roman" panose="02020603050405020304" pitchFamily="18" charset="0"/>
              </a:endParaRPr>
            </a:p>
          </p:txBody>
        </p:sp>
      </p:grpSp>
      <p:sp>
        <p:nvSpPr>
          <p:cNvPr id="10" name="Text Box 11"/>
          <p:cNvSpPr txBox="1">
            <a:spLocks noChangeArrowheads="1"/>
          </p:cNvSpPr>
          <p:nvPr/>
        </p:nvSpPr>
        <p:spPr bwMode="auto">
          <a:xfrm>
            <a:off x="355600" y="2741724"/>
            <a:ext cx="550333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0"/>
              </a:spcBef>
            </a:pPr>
            <a:r>
              <a:rPr lang="en-US" altLang="vi-VN" sz="2400" b="1" dirty="0">
                <a:solidFill>
                  <a:prstClr val="black"/>
                </a:solidFill>
                <a:latin typeface="Times New Roman" panose="02020603050405020304" pitchFamily="18" charset="0"/>
                <a:cs typeface="Times New Roman" panose="02020603050405020304" pitchFamily="18" charset="0"/>
              </a:rPr>
              <a:t>a.   </a:t>
            </a:r>
            <a:r>
              <a:rPr lang="en-US" altLang="vi-VN" sz="2400" b="1" dirty="0" err="1">
                <a:solidFill>
                  <a:prstClr val="black"/>
                </a:solidFill>
                <a:latin typeface="Times New Roman" panose="02020603050405020304" pitchFamily="18" charset="0"/>
                <a:cs typeface="Times New Roman" panose="02020603050405020304" pitchFamily="18" charset="0"/>
              </a:rPr>
              <a:t>Mấy</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năm</a:t>
            </a:r>
            <a:r>
              <a:rPr lang="en-US" altLang="vi-VN" sz="2400" b="1" dirty="0">
                <a:solidFill>
                  <a:prstClr val="black"/>
                </a:solidFill>
                <a:latin typeface="Times New Roman" panose="02020603050405020304" pitchFamily="18" charset="0"/>
                <a:cs typeface="Times New Roman" panose="02020603050405020304" pitchFamily="18" charset="0"/>
              </a:rPr>
              <a:t> qua, </a:t>
            </a:r>
            <a:r>
              <a:rPr lang="en-US" altLang="vi-VN" sz="2400" b="1" dirty="0" err="1" smtClean="0">
                <a:solidFill>
                  <a:srgbClr val="FF0000"/>
                </a:solidFill>
                <a:latin typeface="Times New Roman" panose="02020603050405020304" pitchFamily="18" charset="0"/>
                <a:cs typeface="Times New Roman" panose="02020603050405020304" pitchFamily="18" charset="0"/>
              </a:rPr>
              <a:t>vì</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prstClr val="black"/>
                </a:solidFill>
                <a:latin typeface="Times New Roman" panose="02020603050405020304" pitchFamily="18" charset="0"/>
                <a:cs typeface="Times New Roman" panose="02020603050405020304" pitchFamily="18" charset="0"/>
              </a:rPr>
              <a:t>chúng</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a:solidFill>
                  <a:prstClr val="black"/>
                </a:solidFill>
                <a:latin typeface="Times New Roman" panose="02020603050405020304" pitchFamily="18" charset="0"/>
                <a:cs typeface="Times New Roman" panose="02020603050405020304" pitchFamily="18" charset="0"/>
              </a:rPr>
              <a:t>ta </a:t>
            </a:r>
            <a:r>
              <a:rPr lang="en-US" altLang="vi-VN" sz="2400" b="1" dirty="0" err="1">
                <a:solidFill>
                  <a:prstClr val="black"/>
                </a:solidFill>
                <a:latin typeface="Times New Roman" panose="02020603050405020304" pitchFamily="18" charset="0"/>
                <a:cs typeface="Times New Roman" panose="02020603050405020304" pitchFamily="18" charset="0"/>
              </a:rPr>
              <a:t>đã</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làm</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tốt</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công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thông</a:t>
            </a:r>
            <a:r>
              <a:rPr lang="en-US" altLang="vi-VN" sz="2400" b="1" dirty="0">
                <a:solidFill>
                  <a:prstClr val="black"/>
                </a:solidFill>
                <a:latin typeface="Times New Roman" panose="02020603050405020304" pitchFamily="18" charset="0"/>
                <a:cs typeface="Times New Roman" panose="02020603050405020304" pitchFamily="18" charset="0"/>
              </a:rPr>
              <a:t> tin, </a:t>
            </a:r>
            <a:r>
              <a:rPr lang="en-US" altLang="vi-VN" sz="2400" b="1" dirty="0" err="1">
                <a:solidFill>
                  <a:prstClr val="black"/>
                </a:solidFill>
                <a:latin typeface="Times New Roman" panose="02020603050405020304" pitchFamily="18" charset="0"/>
                <a:cs typeface="Times New Roman" panose="02020603050405020304" pitchFamily="18" charset="0"/>
              </a:rPr>
              <a:t>tuyên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truyền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để</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người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dân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thấy</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rõ</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vai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trò</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của</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rừng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ngập</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mặn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đối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với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việc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bảo</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vệ</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đê</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prstClr val="black"/>
                </a:solidFill>
                <a:latin typeface="Times New Roman" panose="02020603050405020304" pitchFamily="18" charset="0"/>
                <a:cs typeface="Times New Roman" panose="02020603050405020304" pitchFamily="18" charset="0"/>
              </a:rPr>
              <a:t>điều</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nên</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a:solidFill>
                  <a:prstClr val="black"/>
                </a:solidFill>
                <a:latin typeface="Times New Roman" panose="02020603050405020304" pitchFamily="18" charset="0"/>
                <a:cs typeface="Times New Roman" panose="02020603050405020304" pitchFamily="18" charset="0"/>
              </a:rPr>
              <a:t>ở </a:t>
            </a:r>
            <a:r>
              <a:rPr lang="en-US" altLang="vi-VN" sz="2400" b="1" dirty="0" err="1">
                <a:solidFill>
                  <a:prstClr val="black"/>
                </a:solidFill>
                <a:latin typeface="Times New Roman" panose="02020603050405020304" pitchFamily="18" charset="0"/>
                <a:cs typeface="Times New Roman" panose="02020603050405020304" pitchFamily="18" charset="0"/>
              </a:rPr>
              <a:t>các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tỉnh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như</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Cà</a:t>
            </a:r>
            <a:r>
              <a:rPr lang="en-US" altLang="vi-VN" sz="2400" b="1" dirty="0">
                <a:solidFill>
                  <a:prstClr val="black"/>
                </a:solidFill>
                <a:latin typeface="Times New Roman" panose="02020603050405020304" pitchFamily="18" charset="0"/>
                <a:cs typeface="Times New Roman" panose="02020603050405020304" pitchFamily="18" charset="0"/>
              </a:rPr>
              <a:t> Mau, </a:t>
            </a:r>
            <a:r>
              <a:rPr lang="en-US" altLang="vi-VN" sz="2400" b="1" dirty="0" err="1">
                <a:solidFill>
                  <a:prstClr val="black"/>
                </a:solidFill>
                <a:latin typeface="Times New Roman" panose="02020603050405020304" pitchFamily="18" charset="0"/>
                <a:cs typeface="Times New Roman" panose="02020603050405020304" pitchFamily="18" charset="0"/>
              </a:rPr>
              <a:t>Bạc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Liêu</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Nghệ</a:t>
            </a:r>
            <a:r>
              <a:rPr lang="en-US" altLang="vi-VN" sz="2400" b="1" dirty="0">
                <a:solidFill>
                  <a:prstClr val="black"/>
                </a:solidFill>
                <a:latin typeface="Times New Roman" panose="02020603050405020304" pitchFamily="18" charset="0"/>
                <a:cs typeface="Times New Roman" panose="02020603050405020304" pitchFamily="18" charset="0"/>
              </a:rPr>
              <a:t> An, </a:t>
            </a:r>
            <a:r>
              <a:rPr lang="en-US" altLang="vi-VN" sz="2400" b="1" dirty="0" err="1">
                <a:solidFill>
                  <a:prstClr val="black"/>
                </a:solidFill>
                <a:latin typeface="Times New Roman" panose="02020603050405020304" pitchFamily="18" charset="0"/>
                <a:cs typeface="Times New Roman" panose="02020603050405020304" pitchFamily="18" charset="0"/>
              </a:rPr>
              <a:t>Thái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Bình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Quảng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Ninh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đều</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có</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phong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trào</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trồng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rừng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ngập</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mặn</a:t>
            </a:r>
            <a:r>
              <a:rPr lang="en-US" altLang="vi-VN" sz="2400" b="1" dirty="0">
                <a:solidFill>
                  <a:prstClr val="black"/>
                </a:solidFill>
                <a:latin typeface="Times New Roman" panose="02020603050405020304" pitchFamily="18" charset="0"/>
                <a:cs typeface="Times New Roman" panose="02020603050405020304" pitchFamily="18" charset="0"/>
              </a:rPr>
              <a:t>.</a:t>
            </a:r>
          </a:p>
        </p:txBody>
      </p:sp>
      <p:sp>
        <p:nvSpPr>
          <p:cNvPr id="16" name="Text Box 11"/>
          <p:cNvSpPr txBox="1">
            <a:spLocks noChangeArrowheads="1"/>
          </p:cNvSpPr>
          <p:nvPr/>
        </p:nvSpPr>
        <p:spPr bwMode="auto">
          <a:xfrm>
            <a:off x="6415097" y="2727561"/>
            <a:ext cx="55229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0"/>
              </a:spcBef>
            </a:pPr>
            <a:r>
              <a:rPr lang="en-US" altLang="vi-VN" sz="2400" b="1" dirty="0">
                <a:solidFill>
                  <a:prstClr val="black"/>
                </a:solidFill>
                <a:latin typeface="Times New Roman" panose="02020603050405020304" pitchFamily="18" charset="0"/>
                <a:cs typeface="Times New Roman" panose="02020603050405020304" pitchFamily="18" charset="0"/>
              </a:rPr>
              <a:t>a.   </a:t>
            </a:r>
            <a:r>
              <a:rPr lang="en-US" altLang="vi-VN" sz="2400" b="1" dirty="0" err="1" smtClean="0">
                <a:solidFill>
                  <a:srgbClr val="FF0000"/>
                </a:solidFill>
                <a:latin typeface="Times New Roman" panose="02020603050405020304" pitchFamily="18" charset="0"/>
                <a:cs typeface="Times New Roman" panose="02020603050405020304" pitchFamily="18" charset="0"/>
              </a:rPr>
              <a:t>Chẳng</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những</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prstClr val="black"/>
                </a:solidFill>
                <a:latin typeface="Times New Roman" panose="02020603050405020304" pitchFamily="18" charset="0"/>
                <a:cs typeface="Times New Roman" panose="02020603050405020304" pitchFamily="18" charset="0"/>
              </a:rPr>
              <a:t>mấy</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năm</a:t>
            </a:r>
            <a:r>
              <a:rPr lang="en-US" altLang="vi-VN" sz="2400" b="1" dirty="0">
                <a:solidFill>
                  <a:prstClr val="black"/>
                </a:solidFill>
                <a:latin typeface="Times New Roman" panose="02020603050405020304" pitchFamily="18" charset="0"/>
                <a:cs typeface="Times New Roman" panose="02020603050405020304" pitchFamily="18" charset="0"/>
              </a:rPr>
              <a:t> qua, </a:t>
            </a:r>
            <a:r>
              <a:rPr lang="en-US" altLang="vi-VN" sz="2400" b="1" dirty="0" err="1" smtClean="0">
                <a:solidFill>
                  <a:prstClr val="black"/>
                </a:solidFill>
                <a:latin typeface="Times New Roman" panose="02020603050405020304" pitchFamily="18" charset="0"/>
                <a:cs typeface="Times New Roman" panose="02020603050405020304" pitchFamily="18" charset="0"/>
              </a:rPr>
              <a:t>chúng</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a:solidFill>
                  <a:prstClr val="black"/>
                </a:solidFill>
                <a:latin typeface="Times New Roman" panose="02020603050405020304" pitchFamily="18" charset="0"/>
                <a:cs typeface="Times New Roman" panose="02020603050405020304" pitchFamily="18" charset="0"/>
              </a:rPr>
              <a:t>ta </a:t>
            </a:r>
            <a:r>
              <a:rPr lang="en-US" altLang="vi-VN" sz="2400" b="1" dirty="0" err="1">
                <a:solidFill>
                  <a:prstClr val="black"/>
                </a:solidFill>
                <a:latin typeface="Times New Roman" panose="02020603050405020304" pitchFamily="18" charset="0"/>
                <a:cs typeface="Times New Roman" panose="02020603050405020304" pitchFamily="18" charset="0"/>
              </a:rPr>
              <a:t>đã</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làm</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tốt</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công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thông</a:t>
            </a:r>
            <a:r>
              <a:rPr lang="en-US" altLang="vi-VN" sz="2400" b="1" dirty="0">
                <a:solidFill>
                  <a:prstClr val="black"/>
                </a:solidFill>
                <a:latin typeface="Times New Roman" panose="02020603050405020304" pitchFamily="18" charset="0"/>
                <a:cs typeface="Times New Roman" panose="02020603050405020304" pitchFamily="18" charset="0"/>
              </a:rPr>
              <a:t> tin, </a:t>
            </a:r>
            <a:r>
              <a:rPr lang="en-US" altLang="vi-VN" sz="2400" b="1" dirty="0" err="1">
                <a:solidFill>
                  <a:prstClr val="black"/>
                </a:solidFill>
                <a:latin typeface="Times New Roman" panose="02020603050405020304" pitchFamily="18" charset="0"/>
                <a:cs typeface="Times New Roman" panose="02020603050405020304" pitchFamily="18" charset="0"/>
              </a:rPr>
              <a:t>tuyên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truyền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để</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người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dân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thấy</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rõ</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vai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trò</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của</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rừng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ngập</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mặn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đối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với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việc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bảo</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vệ</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đê</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prstClr val="black"/>
                </a:solidFill>
                <a:latin typeface="Times New Roman" panose="02020603050405020304" pitchFamily="18" charset="0"/>
                <a:cs typeface="Times New Roman" panose="02020603050405020304" pitchFamily="18" charset="0"/>
              </a:rPr>
              <a:t>điều</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mà</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còn</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a:solidFill>
                  <a:prstClr val="black"/>
                </a:solidFill>
                <a:latin typeface="Times New Roman" panose="02020603050405020304" pitchFamily="18" charset="0"/>
                <a:cs typeface="Times New Roman" panose="02020603050405020304" pitchFamily="18" charset="0"/>
              </a:rPr>
              <a:t>ở </a:t>
            </a:r>
            <a:r>
              <a:rPr lang="en-US" altLang="vi-VN" sz="2400" b="1" dirty="0" err="1">
                <a:solidFill>
                  <a:prstClr val="black"/>
                </a:solidFill>
                <a:latin typeface="Times New Roman" panose="02020603050405020304" pitchFamily="18" charset="0"/>
                <a:cs typeface="Times New Roman" panose="02020603050405020304" pitchFamily="18" charset="0"/>
              </a:rPr>
              <a:t>các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tỉnh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như</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Cà</a:t>
            </a:r>
            <a:r>
              <a:rPr lang="en-US" altLang="vi-VN" sz="2400" b="1" dirty="0">
                <a:solidFill>
                  <a:prstClr val="black"/>
                </a:solidFill>
                <a:latin typeface="Times New Roman" panose="02020603050405020304" pitchFamily="18" charset="0"/>
                <a:cs typeface="Times New Roman" panose="02020603050405020304" pitchFamily="18" charset="0"/>
              </a:rPr>
              <a:t> Mau, </a:t>
            </a:r>
            <a:r>
              <a:rPr lang="en-US" altLang="vi-VN" sz="2400" b="1" dirty="0" err="1">
                <a:solidFill>
                  <a:prstClr val="black"/>
                </a:solidFill>
                <a:latin typeface="Times New Roman" panose="02020603050405020304" pitchFamily="18" charset="0"/>
                <a:cs typeface="Times New Roman" panose="02020603050405020304" pitchFamily="18" charset="0"/>
              </a:rPr>
              <a:t>Bạc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Liêu</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Nghệ</a:t>
            </a:r>
            <a:r>
              <a:rPr lang="en-US" altLang="vi-VN" sz="2400" b="1" dirty="0">
                <a:solidFill>
                  <a:prstClr val="black"/>
                </a:solidFill>
                <a:latin typeface="Times New Roman" panose="02020603050405020304" pitchFamily="18" charset="0"/>
                <a:cs typeface="Times New Roman" panose="02020603050405020304" pitchFamily="18" charset="0"/>
              </a:rPr>
              <a:t> An, </a:t>
            </a:r>
            <a:r>
              <a:rPr lang="en-US" altLang="vi-VN" sz="2400" b="1" dirty="0" err="1">
                <a:solidFill>
                  <a:prstClr val="black"/>
                </a:solidFill>
                <a:latin typeface="Times New Roman" panose="02020603050405020304" pitchFamily="18" charset="0"/>
                <a:cs typeface="Times New Roman" panose="02020603050405020304" pitchFamily="18" charset="0"/>
              </a:rPr>
              <a:t>Thái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Bình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Quảng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Ninh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đều</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có</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phong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trào</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trồng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rừng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ngập</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mặn</a:t>
            </a:r>
            <a:r>
              <a:rPr lang="en-US" altLang="vi-VN" sz="2400" b="1" dirty="0">
                <a:solidFill>
                  <a:prstClr val="black"/>
                </a:solidFill>
                <a:latin typeface="Times New Roman" panose="02020603050405020304" pitchFamily="18" charset="0"/>
                <a:cs typeface="Times New Roman" panose="02020603050405020304" pitchFamily="18" charset="0"/>
              </a:rPr>
              <a:t>.</a:t>
            </a:r>
          </a:p>
        </p:txBody>
      </p:sp>
      <p:sp>
        <p:nvSpPr>
          <p:cNvPr id="17" name="Text Box 8"/>
          <p:cNvSpPr txBox="1">
            <a:spLocks noChangeArrowheads="1"/>
          </p:cNvSpPr>
          <p:nvPr/>
        </p:nvSpPr>
        <p:spPr bwMode="auto">
          <a:xfrm>
            <a:off x="6182247" y="2513487"/>
            <a:ext cx="57912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fontAlgn="base" hangingPunct="1">
              <a:spcBef>
                <a:spcPct val="0"/>
              </a:spcBef>
              <a:spcAft>
                <a:spcPct val="0"/>
              </a:spcAft>
            </a:pPr>
            <a:r>
              <a:rPr lang="en-US" sz="2800" b="1" kern="0" dirty="0" err="1" smtClean="0">
                <a:solidFill>
                  <a:srgbClr val="00B0F0"/>
                </a:solidFill>
              </a:rPr>
              <a:t>Sử</a:t>
            </a:r>
            <a:r>
              <a:rPr lang="en-US" sz="2800" b="1" kern="0" dirty="0" smtClean="0">
                <a:solidFill>
                  <a:srgbClr val="00B0F0"/>
                </a:solidFill>
              </a:rPr>
              <a:t> </a:t>
            </a:r>
            <a:r>
              <a:rPr lang="en-US" sz="2800" b="1" kern="0" dirty="0" err="1" smtClean="0">
                <a:solidFill>
                  <a:srgbClr val="00B0F0"/>
                </a:solidFill>
              </a:rPr>
              <a:t>dụng</a:t>
            </a:r>
            <a:r>
              <a:rPr lang="en-US" sz="2800" b="1" kern="0" dirty="0" smtClean="0">
                <a:solidFill>
                  <a:srgbClr val="00B0F0"/>
                </a:solidFill>
              </a:rPr>
              <a:t> </a:t>
            </a:r>
            <a:r>
              <a:rPr lang="en-US" sz="2800" b="1" kern="0" dirty="0" err="1" smtClean="0">
                <a:solidFill>
                  <a:srgbClr val="00B0F0"/>
                </a:solidFill>
              </a:rPr>
              <a:t>hợp</a:t>
            </a:r>
            <a:r>
              <a:rPr lang="en-US" sz="2800" b="1" kern="0" dirty="0" smtClean="0">
                <a:solidFill>
                  <a:srgbClr val="00B0F0"/>
                </a:solidFill>
              </a:rPr>
              <a:t> </a:t>
            </a:r>
            <a:r>
              <a:rPr lang="en-US" sz="2800" b="1" kern="0" dirty="0" err="1" smtClean="0">
                <a:solidFill>
                  <a:srgbClr val="00B0F0"/>
                </a:solidFill>
              </a:rPr>
              <a:t>lí</a:t>
            </a:r>
            <a:r>
              <a:rPr lang="en-US" sz="2800" b="1" kern="0" dirty="0" smtClean="0">
                <a:solidFill>
                  <a:srgbClr val="00B0F0"/>
                </a:solidFill>
              </a:rPr>
              <a:t> </a:t>
            </a:r>
            <a:r>
              <a:rPr lang="en-US" sz="2800" b="1" kern="0" dirty="0" err="1" smtClean="0">
                <a:solidFill>
                  <a:srgbClr val="00B0F0"/>
                </a:solidFill>
              </a:rPr>
              <a:t>quan</a:t>
            </a:r>
            <a:r>
              <a:rPr lang="en-US" sz="2800" b="1" kern="0" dirty="0" smtClean="0">
                <a:solidFill>
                  <a:srgbClr val="00B0F0"/>
                </a:solidFill>
              </a:rPr>
              <a:t> </a:t>
            </a:r>
            <a:r>
              <a:rPr lang="en-US" sz="2800" b="1" kern="0" dirty="0" err="1" smtClean="0">
                <a:solidFill>
                  <a:srgbClr val="00B0F0"/>
                </a:solidFill>
              </a:rPr>
              <a:t>hệ</a:t>
            </a:r>
            <a:r>
              <a:rPr lang="en-US" sz="2800" b="1" kern="0" dirty="0" smtClean="0">
                <a:solidFill>
                  <a:srgbClr val="00B0F0"/>
                </a:solidFill>
              </a:rPr>
              <a:t> </a:t>
            </a:r>
            <a:r>
              <a:rPr lang="en-US" sz="2800" b="1" kern="0" dirty="0" err="1" smtClean="0">
                <a:solidFill>
                  <a:srgbClr val="00B0F0"/>
                </a:solidFill>
              </a:rPr>
              <a:t>từ</a:t>
            </a:r>
            <a:r>
              <a:rPr lang="en-US" sz="2800" b="1" kern="0" dirty="0" smtClean="0">
                <a:solidFill>
                  <a:srgbClr val="00B0F0"/>
                </a:solidFill>
              </a:rPr>
              <a:t> </a:t>
            </a:r>
            <a:r>
              <a:rPr lang="en-US" sz="2800" b="1" kern="0" dirty="0" err="1" smtClean="0">
                <a:solidFill>
                  <a:srgbClr val="00B0F0"/>
                </a:solidFill>
              </a:rPr>
              <a:t>trong</a:t>
            </a:r>
            <a:r>
              <a:rPr lang="en-US" sz="2800" b="1" kern="0" dirty="0" smtClean="0">
                <a:solidFill>
                  <a:srgbClr val="00B0F0"/>
                </a:solidFill>
              </a:rPr>
              <a:t> </a:t>
            </a:r>
            <a:r>
              <a:rPr lang="en-US" sz="2800" b="1" kern="0" dirty="0" err="1" smtClean="0">
                <a:solidFill>
                  <a:srgbClr val="00B0F0"/>
                </a:solidFill>
              </a:rPr>
              <a:t>câu</a:t>
            </a:r>
            <a:r>
              <a:rPr lang="en-US" sz="2800" b="1" kern="0" dirty="0" smtClean="0">
                <a:solidFill>
                  <a:srgbClr val="00B0F0"/>
                </a:solidFill>
              </a:rPr>
              <a:t> </a:t>
            </a:r>
            <a:r>
              <a:rPr lang="en-US" sz="2800" b="1" kern="0" dirty="0" err="1" smtClean="0">
                <a:solidFill>
                  <a:srgbClr val="00B0F0"/>
                </a:solidFill>
              </a:rPr>
              <a:t>có</a:t>
            </a:r>
            <a:r>
              <a:rPr lang="en-US" sz="2800" b="1" kern="0" dirty="0" smtClean="0">
                <a:solidFill>
                  <a:srgbClr val="00B0F0"/>
                </a:solidFill>
              </a:rPr>
              <a:t> </a:t>
            </a:r>
            <a:r>
              <a:rPr lang="en-US" sz="2800" b="1" kern="0" dirty="0" err="1" smtClean="0">
                <a:solidFill>
                  <a:srgbClr val="00B0F0"/>
                </a:solidFill>
              </a:rPr>
              <a:t>tác</a:t>
            </a:r>
            <a:r>
              <a:rPr lang="en-US" sz="2800" b="1" kern="0" dirty="0" smtClean="0">
                <a:solidFill>
                  <a:srgbClr val="00B0F0"/>
                </a:solidFill>
              </a:rPr>
              <a:t> </a:t>
            </a:r>
            <a:r>
              <a:rPr lang="en-US" sz="2800" b="1" kern="0" dirty="0" err="1" smtClean="0">
                <a:solidFill>
                  <a:srgbClr val="00B0F0"/>
                </a:solidFill>
              </a:rPr>
              <a:t>dụng</a:t>
            </a:r>
            <a:r>
              <a:rPr lang="en-US" sz="2800" b="1" kern="0" dirty="0" smtClean="0">
                <a:solidFill>
                  <a:srgbClr val="00B0F0"/>
                </a:solidFill>
              </a:rPr>
              <a:t> </a:t>
            </a:r>
            <a:r>
              <a:rPr lang="en-US" sz="2800" b="1" kern="0" dirty="0" err="1" smtClean="0">
                <a:solidFill>
                  <a:srgbClr val="00B0F0"/>
                </a:solidFill>
              </a:rPr>
              <a:t>gì</a:t>
            </a:r>
            <a:r>
              <a:rPr lang="en-US" sz="2800" b="1" kern="0" dirty="0" smtClean="0">
                <a:solidFill>
                  <a:srgbClr val="00B0F0"/>
                </a:solidFill>
              </a:rPr>
              <a:t> ? </a:t>
            </a:r>
            <a:endParaRPr lang="en-US" sz="2800" b="1" kern="0" dirty="0" smtClean="0">
              <a:solidFill>
                <a:srgbClr val="00B0F0"/>
              </a:solidFill>
              <a:latin typeface="VNI-Times" pitchFamily="2" charset="0"/>
            </a:endParaRPr>
          </a:p>
        </p:txBody>
      </p:sp>
      <p:sp>
        <p:nvSpPr>
          <p:cNvPr id="18" name="Text Box 8"/>
          <p:cNvSpPr txBox="1">
            <a:spLocks noChangeArrowheads="1"/>
          </p:cNvSpPr>
          <p:nvPr/>
        </p:nvSpPr>
        <p:spPr bwMode="auto">
          <a:xfrm>
            <a:off x="6182247" y="3651407"/>
            <a:ext cx="575575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fontAlgn="base" hangingPunct="1">
              <a:spcBef>
                <a:spcPct val="0"/>
              </a:spcBef>
              <a:spcAft>
                <a:spcPct val="0"/>
              </a:spcAft>
            </a:pPr>
            <a:r>
              <a:rPr lang="en-US" sz="2800" b="1" kern="0" dirty="0" err="1" smtClean="0">
                <a:solidFill>
                  <a:srgbClr val="A50021"/>
                </a:solidFill>
              </a:rPr>
              <a:t>Sử</a:t>
            </a:r>
            <a:r>
              <a:rPr lang="en-US" sz="2800" b="1" kern="0" dirty="0" smtClean="0">
                <a:solidFill>
                  <a:srgbClr val="A50021"/>
                </a:solidFill>
              </a:rPr>
              <a:t> </a:t>
            </a:r>
            <a:r>
              <a:rPr lang="en-US" sz="2800" b="1" kern="0" dirty="0" err="1" smtClean="0">
                <a:solidFill>
                  <a:srgbClr val="A50021"/>
                </a:solidFill>
              </a:rPr>
              <a:t>dụng</a:t>
            </a:r>
            <a:r>
              <a:rPr lang="en-US" sz="2800" b="1" kern="0" dirty="0" smtClean="0">
                <a:solidFill>
                  <a:srgbClr val="A50021"/>
                </a:solidFill>
              </a:rPr>
              <a:t> </a:t>
            </a:r>
            <a:r>
              <a:rPr lang="en-US" sz="2800" b="1" kern="0" dirty="0" err="1" smtClean="0">
                <a:solidFill>
                  <a:srgbClr val="A50021"/>
                </a:solidFill>
              </a:rPr>
              <a:t>hợp</a:t>
            </a:r>
            <a:r>
              <a:rPr lang="en-US" sz="2800" b="1" kern="0" dirty="0" smtClean="0">
                <a:solidFill>
                  <a:srgbClr val="A50021"/>
                </a:solidFill>
              </a:rPr>
              <a:t> </a:t>
            </a:r>
            <a:r>
              <a:rPr lang="en-US" sz="2800" b="1" kern="0" dirty="0" err="1" smtClean="0">
                <a:solidFill>
                  <a:srgbClr val="A50021"/>
                </a:solidFill>
              </a:rPr>
              <a:t>lí</a:t>
            </a:r>
            <a:r>
              <a:rPr lang="en-US" sz="2800" b="1" kern="0" dirty="0" smtClean="0">
                <a:solidFill>
                  <a:srgbClr val="A50021"/>
                </a:solidFill>
              </a:rPr>
              <a:t> </a:t>
            </a:r>
            <a:r>
              <a:rPr lang="en-US" sz="2800" b="1" kern="0" dirty="0" err="1" smtClean="0">
                <a:solidFill>
                  <a:srgbClr val="A50021"/>
                </a:solidFill>
              </a:rPr>
              <a:t>các</a:t>
            </a:r>
            <a:r>
              <a:rPr lang="en-US" sz="2800" b="1" kern="0" dirty="0" smtClean="0">
                <a:solidFill>
                  <a:srgbClr val="A50021"/>
                </a:solidFill>
              </a:rPr>
              <a:t> </a:t>
            </a:r>
            <a:r>
              <a:rPr lang="en-US" sz="2800" b="1" kern="0" dirty="0" err="1" smtClean="0">
                <a:solidFill>
                  <a:srgbClr val="A50021"/>
                </a:solidFill>
              </a:rPr>
              <a:t>quan</a:t>
            </a:r>
            <a:r>
              <a:rPr lang="en-US" sz="2800" b="1" kern="0" dirty="0" smtClean="0">
                <a:solidFill>
                  <a:srgbClr val="A50021"/>
                </a:solidFill>
              </a:rPr>
              <a:t> </a:t>
            </a:r>
            <a:r>
              <a:rPr lang="en-US" sz="2800" b="1" kern="0" dirty="0" err="1" smtClean="0">
                <a:solidFill>
                  <a:srgbClr val="A50021"/>
                </a:solidFill>
              </a:rPr>
              <a:t>hệ</a:t>
            </a:r>
            <a:r>
              <a:rPr lang="en-US" sz="2800" b="1" kern="0" dirty="0" smtClean="0">
                <a:solidFill>
                  <a:srgbClr val="A50021"/>
                </a:solidFill>
              </a:rPr>
              <a:t> </a:t>
            </a:r>
            <a:r>
              <a:rPr lang="en-US" sz="2800" b="1" kern="0" dirty="0" err="1" smtClean="0">
                <a:solidFill>
                  <a:srgbClr val="A50021"/>
                </a:solidFill>
              </a:rPr>
              <a:t>từ</a:t>
            </a:r>
            <a:r>
              <a:rPr lang="en-US" sz="2800" b="1" kern="0" dirty="0" smtClean="0">
                <a:solidFill>
                  <a:srgbClr val="A50021"/>
                </a:solidFill>
              </a:rPr>
              <a:t> </a:t>
            </a:r>
            <a:r>
              <a:rPr lang="en-US" sz="2800" b="1" kern="0" dirty="0" err="1" smtClean="0">
                <a:solidFill>
                  <a:srgbClr val="A50021"/>
                </a:solidFill>
              </a:rPr>
              <a:t>sẽ</a:t>
            </a:r>
            <a:r>
              <a:rPr lang="en-US" sz="2800" b="1" kern="0" dirty="0" smtClean="0">
                <a:solidFill>
                  <a:srgbClr val="A50021"/>
                </a:solidFill>
              </a:rPr>
              <a:t> </a:t>
            </a:r>
            <a:r>
              <a:rPr lang="en-US" sz="2800" b="1" kern="0" dirty="0" err="1" smtClean="0">
                <a:solidFill>
                  <a:srgbClr val="A50021"/>
                </a:solidFill>
              </a:rPr>
              <a:t>làm</a:t>
            </a:r>
            <a:r>
              <a:rPr lang="en-US" sz="2800" b="1" kern="0" dirty="0" smtClean="0">
                <a:solidFill>
                  <a:srgbClr val="A50021"/>
                </a:solidFill>
              </a:rPr>
              <a:t> </a:t>
            </a:r>
            <a:r>
              <a:rPr lang="en-US" sz="2800" b="1" kern="0" dirty="0" err="1" smtClean="0">
                <a:solidFill>
                  <a:srgbClr val="A50021"/>
                </a:solidFill>
              </a:rPr>
              <a:t>cho</a:t>
            </a:r>
            <a:r>
              <a:rPr lang="en-US" sz="2800" b="1" kern="0" dirty="0" smtClean="0">
                <a:solidFill>
                  <a:srgbClr val="A50021"/>
                </a:solidFill>
              </a:rPr>
              <a:t> </a:t>
            </a:r>
            <a:r>
              <a:rPr lang="en-US" sz="2800" b="1" kern="0" dirty="0" err="1" smtClean="0">
                <a:solidFill>
                  <a:srgbClr val="A50021"/>
                </a:solidFill>
              </a:rPr>
              <a:t>câu</a:t>
            </a:r>
            <a:r>
              <a:rPr lang="en-US" sz="2800" b="1" kern="0" dirty="0" smtClean="0">
                <a:solidFill>
                  <a:srgbClr val="A50021"/>
                </a:solidFill>
              </a:rPr>
              <a:t> </a:t>
            </a:r>
            <a:r>
              <a:rPr lang="en-US" sz="2800" b="1" kern="0" dirty="0" err="1" smtClean="0">
                <a:solidFill>
                  <a:srgbClr val="A50021"/>
                </a:solidFill>
              </a:rPr>
              <a:t>văn</a:t>
            </a:r>
            <a:r>
              <a:rPr lang="en-US" sz="2800" b="1" kern="0" dirty="0" smtClean="0">
                <a:solidFill>
                  <a:srgbClr val="A50021"/>
                </a:solidFill>
              </a:rPr>
              <a:t> </a:t>
            </a:r>
            <a:r>
              <a:rPr lang="en-US" sz="2800" b="1" kern="0" dirty="0" err="1" smtClean="0">
                <a:solidFill>
                  <a:srgbClr val="A50021"/>
                </a:solidFill>
              </a:rPr>
              <a:t>diễn</a:t>
            </a:r>
            <a:r>
              <a:rPr lang="en-US" sz="2800" b="1" kern="0" dirty="0" smtClean="0">
                <a:solidFill>
                  <a:srgbClr val="A50021"/>
                </a:solidFill>
              </a:rPr>
              <a:t> </a:t>
            </a:r>
            <a:r>
              <a:rPr lang="en-US" sz="2800" b="1" kern="0" dirty="0" err="1" smtClean="0">
                <a:solidFill>
                  <a:srgbClr val="A50021"/>
                </a:solidFill>
              </a:rPr>
              <a:t>đạt</a:t>
            </a:r>
            <a:r>
              <a:rPr lang="en-US" sz="2800" b="1" kern="0" dirty="0" smtClean="0">
                <a:solidFill>
                  <a:srgbClr val="A50021"/>
                </a:solidFill>
              </a:rPr>
              <a:t> </a:t>
            </a:r>
            <a:r>
              <a:rPr lang="en-US" sz="2800" b="1" kern="0" dirty="0" err="1" smtClean="0">
                <a:solidFill>
                  <a:srgbClr val="A50021"/>
                </a:solidFill>
              </a:rPr>
              <a:t>đúng</a:t>
            </a:r>
            <a:r>
              <a:rPr lang="en-US" sz="2800" b="1" kern="0" dirty="0" smtClean="0">
                <a:solidFill>
                  <a:srgbClr val="A50021"/>
                </a:solidFill>
              </a:rPr>
              <a:t> </a:t>
            </a:r>
            <a:r>
              <a:rPr lang="en-US" sz="2800" b="1" kern="0" dirty="0" err="1" smtClean="0">
                <a:solidFill>
                  <a:srgbClr val="A50021"/>
                </a:solidFill>
              </a:rPr>
              <a:t>mục</a:t>
            </a:r>
            <a:r>
              <a:rPr lang="en-US" sz="2800" b="1" kern="0" dirty="0" smtClean="0">
                <a:solidFill>
                  <a:srgbClr val="A50021"/>
                </a:solidFill>
              </a:rPr>
              <a:t> </a:t>
            </a:r>
            <a:r>
              <a:rPr lang="en-US" sz="2800" b="1" kern="0" dirty="0" err="1" smtClean="0">
                <a:solidFill>
                  <a:srgbClr val="A50021"/>
                </a:solidFill>
              </a:rPr>
              <a:t>đích</a:t>
            </a:r>
            <a:r>
              <a:rPr lang="en-US" sz="2800" b="1" kern="0" dirty="0" smtClean="0">
                <a:solidFill>
                  <a:srgbClr val="A50021"/>
                </a:solidFill>
              </a:rPr>
              <a:t> </a:t>
            </a:r>
            <a:r>
              <a:rPr lang="en-US" sz="2800" b="1" kern="0" dirty="0" err="1" smtClean="0">
                <a:solidFill>
                  <a:srgbClr val="A50021"/>
                </a:solidFill>
              </a:rPr>
              <a:t>và</a:t>
            </a:r>
            <a:r>
              <a:rPr lang="en-US" sz="2800" b="1" kern="0" dirty="0" smtClean="0">
                <a:solidFill>
                  <a:srgbClr val="A50021"/>
                </a:solidFill>
              </a:rPr>
              <a:t> </a:t>
            </a:r>
            <a:r>
              <a:rPr lang="en-US" sz="2800" b="1" kern="0" dirty="0" err="1" smtClean="0">
                <a:solidFill>
                  <a:srgbClr val="A50021"/>
                </a:solidFill>
              </a:rPr>
              <a:t>rõ</a:t>
            </a:r>
            <a:r>
              <a:rPr lang="en-US" sz="2800" b="1" kern="0" dirty="0" smtClean="0">
                <a:solidFill>
                  <a:srgbClr val="A50021"/>
                </a:solidFill>
              </a:rPr>
              <a:t> ý </a:t>
            </a:r>
            <a:r>
              <a:rPr lang="en-US" sz="2800" b="1" kern="0" dirty="0" err="1" smtClean="0">
                <a:solidFill>
                  <a:srgbClr val="A50021"/>
                </a:solidFill>
              </a:rPr>
              <a:t>hơn</a:t>
            </a:r>
            <a:r>
              <a:rPr lang="en-US" sz="2800" b="1" kern="0" dirty="0" smtClean="0">
                <a:solidFill>
                  <a:srgbClr val="A50021"/>
                </a:solidFill>
              </a:rPr>
              <a:t>.</a:t>
            </a:r>
            <a:endParaRPr lang="en-US" sz="2800" b="1" kern="0" dirty="0" smtClean="0">
              <a:solidFill>
                <a:srgbClr val="A50021"/>
              </a:solidFill>
              <a:latin typeface="VNI-Times" pitchFamily="2" charset="0"/>
            </a:endParaRPr>
          </a:p>
        </p:txBody>
      </p:sp>
    </p:spTree>
    <p:extLst>
      <p:ext uri="{BB962C8B-B14F-4D97-AF65-F5344CB8AC3E}">
        <p14:creationId xmlns:p14="http://schemas.microsoft.com/office/powerpoint/2010/main" val="1630386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par>
                                <p:cTn id="38" presetID="6" presetClass="exit" presetSubtype="32" fill="hold" nodeType="withEffect">
                                  <p:stCondLst>
                                    <p:cond delay="0"/>
                                  </p:stCondLst>
                                  <p:childTnLst>
                                    <p:animEffect transition="out" filter="circle(out)">
                                      <p:cBhvr>
                                        <p:cTn id="39" dur="2000"/>
                                        <p:tgtEl>
                                          <p:spTgt spid="8"/>
                                        </p:tgtEl>
                                      </p:cBhvr>
                                    </p:animEffect>
                                    <p:set>
                                      <p:cBhvr>
                                        <p:cTn id="40" dur="1" fill="hold">
                                          <p:stCondLst>
                                            <p:cond delay="1999"/>
                                          </p:stCondLst>
                                        </p:cTn>
                                        <p:tgtEl>
                                          <p:spTgt spid="8"/>
                                        </p:tgtEl>
                                        <p:attrNameLst>
                                          <p:attrName>style.visibility</p:attrName>
                                        </p:attrNameLst>
                                      </p:cBhvr>
                                      <p:to>
                                        <p:strVal val="hidden"/>
                                      </p:to>
                                    </p:set>
                                  </p:childTnLst>
                                </p:cTn>
                              </p:par>
                              <p:par>
                                <p:cTn id="41" presetID="6" presetClass="exit" presetSubtype="32" fill="hold" grpId="1" nodeType="withEffect">
                                  <p:stCondLst>
                                    <p:cond delay="0"/>
                                  </p:stCondLst>
                                  <p:childTnLst>
                                    <p:animEffect transition="out" filter="circle(out)">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6" grpId="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36355" y="290830"/>
            <a:ext cx="5334094" cy="769874"/>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b="1" dirty="0" err="1" smtClean="0">
                <a:ln/>
                <a:solidFill>
                  <a:srgbClr val="00B050"/>
                </a:solidFill>
                <a:latin typeface="Times New Roman" panose="02020603050405020304" pitchFamily="18" charset="0"/>
                <a:cs typeface="Times New Roman" panose="02020603050405020304" pitchFamily="18" charset="0"/>
              </a:rPr>
              <a:t>Hãy</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nêu</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suy</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nghĩ</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của</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em</a:t>
            </a:r>
            <a:endParaRPr lang="en-US" sz="3200" b="1" dirty="0">
              <a:ln/>
              <a:solidFill>
                <a:srgbClr val="00B050"/>
              </a:solidFill>
              <a:latin typeface="Times New Roman" panose="02020603050405020304" pitchFamily="18" charset="0"/>
              <a:cs typeface="Times New Roman" panose="02020603050405020304" pitchFamily="18" charset="0"/>
            </a:endParaRPr>
          </a:p>
        </p:txBody>
      </p:sp>
      <p:sp>
        <p:nvSpPr>
          <p:cNvPr id="4" name="Text Box 6"/>
          <p:cNvSpPr txBox="1">
            <a:spLocks noChangeArrowheads="1"/>
          </p:cNvSpPr>
          <p:nvPr/>
        </p:nvSpPr>
        <p:spPr bwMode="auto">
          <a:xfrm>
            <a:off x="1200340" y="1363123"/>
            <a:ext cx="10430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Rừng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có</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vai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trò</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như</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thế</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nào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đối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với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đời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sống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của</a:t>
            </a:r>
            <a:r>
              <a:rPr lang="en-US" altLang="en-US" sz="2800" b="1" dirty="0">
                <a:solidFill>
                  <a:srgbClr val="002060"/>
                </a:solidFill>
                <a:latin typeface="Times New Roman" panose="02020603050405020304" pitchFamily="18" charset="0"/>
              </a:rPr>
              <a:t> con </a:t>
            </a:r>
            <a:r>
              <a:rPr lang="en-US" altLang="en-US" sz="2800" b="1" dirty="0" err="1">
                <a:solidFill>
                  <a:srgbClr val="002060"/>
                </a:solidFill>
                <a:latin typeface="Times New Roman" panose="02020603050405020304" pitchFamily="18" charset="0"/>
              </a:rPr>
              <a:t>người</a:t>
            </a:r>
            <a:r>
              <a:rPr lang="en-US" altLang="en-US" sz="2800" b="1" dirty="0">
                <a:solidFill>
                  <a:srgbClr val="002060"/>
                </a:solidFill>
                <a:latin typeface="Times New Roman" panose="02020603050405020304" pitchFamily="18" charset="0"/>
              </a:rPr>
              <a:t>?</a:t>
            </a:r>
          </a:p>
        </p:txBody>
      </p:sp>
      <p:sp>
        <p:nvSpPr>
          <p:cNvPr id="5" name="Text Box 7"/>
          <p:cNvSpPr txBox="1">
            <a:spLocks noChangeArrowheads="1"/>
          </p:cNvSpPr>
          <p:nvPr/>
        </p:nvSpPr>
        <p:spPr bwMode="auto">
          <a:xfrm>
            <a:off x="1200340" y="2188762"/>
            <a:ext cx="1017479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nay </a:t>
            </a:r>
            <a:r>
              <a:rPr lang="en-US" altLang="en-US" sz="2800" b="1" dirty="0" err="1">
                <a:solidFill>
                  <a:srgbClr val="002060"/>
                </a:solidFill>
                <a:latin typeface="Times New Roman" panose="02020603050405020304" pitchFamily="18" charset="0"/>
              </a:rPr>
              <a:t>Nhà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nước</a:t>
            </a:r>
            <a:r>
              <a:rPr lang="en-US" altLang="en-US" sz="2800" b="1" dirty="0">
                <a:solidFill>
                  <a:srgbClr val="002060"/>
                </a:solidFill>
                <a:latin typeface="Times New Roman" panose="02020603050405020304" pitchFamily="18" charset="0"/>
              </a:rPr>
              <a:t> ta </a:t>
            </a:r>
            <a:r>
              <a:rPr lang="en-US" altLang="en-US" sz="2800" b="1" dirty="0" err="1">
                <a:solidFill>
                  <a:srgbClr val="002060"/>
                </a:solidFill>
                <a:latin typeface="Times New Roman" panose="02020603050405020304" pitchFamily="18" charset="0"/>
              </a:rPr>
              <a:t>có</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chủ</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trương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để</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bảo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vệ</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môi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trường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rừng</a:t>
            </a:r>
            <a:r>
              <a:rPr lang="en-US" altLang="en-US" sz="2800" b="1" dirty="0">
                <a:solidFill>
                  <a:srgbClr val="002060"/>
                </a:solidFill>
                <a:latin typeface="Times New Roman" panose="02020603050405020304" pitchFamily="18" charset="0"/>
              </a:rPr>
              <a:t>?</a:t>
            </a:r>
          </a:p>
        </p:txBody>
      </p:sp>
      <p:sp>
        <p:nvSpPr>
          <p:cNvPr id="6" name="Text Box 8"/>
          <p:cNvSpPr txBox="1">
            <a:spLocks noChangeArrowheads="1"/>
          </p:cNvSpPr>
          <p:nvPr/>
        </p:nvSpPr>
        <p:spPr bwMode="auto">
          <a:xfrm>
            <a:off x="1200340" y="3445269"/>
            <a:ext cx="9900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Bản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thân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mỗi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chúng</a:t>
            </a:r>
            <a:r>
              <a:rPr lang="en-US" altLang="en-US" sz="2800" b="1" dirty="0">
                <a:solidFill>
                  <a:srgbClr val="002060"/>
                </a:solidFill>
                <a:latin typeface="Times New Roman" panose="02020603050405020304" pitchFamily="18" charset="0"/>
              </a:rPr>
              <a:t> ta </a:t>
            </a:r>
            <a:r>
              <a:rPr lang="en-US" altLang="en-US" sz="2800" b="1" dirty="0" err="1">
                <a:solidFill>
                  <a:srgbClr val="002060"/>
                </a:solidFill>
                <a:latin typeface="Times New Roman" panose="02020603050405020304" pitchFamily="18" charset="0"/>
              </a:rPr>
              <a:t>cần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phải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làm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để</a:t>
            </a:r>
            <a:r>
              <a:rPr lang="en-US" altLang="en-US" sz="2800" b="1" dirty="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góp</a:t>
            </a:r>
            <a:r>
              <a:rPr lang="en-US" altLang="en-US" sz="2800" b="1" dirty="0" smtClean="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phần</a:t>
            </a:r>
            <a:r>
              <a:rPr lang="en-US" altLang="en-US" sz="2800" b="1" dirty="0" smtClean="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bảo</a:t>
            </a:r>
            <a:r>
              <a:rPr lang="en-US" altLang="en-US" sz="2800" b="1" dirty="0" smtClean="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vệ</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môi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trường</a:t>
            </a:r>
            <a:r>
              <a:rPr lang="en-US" altLang="en-US" sz="2800" b="1"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3175968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405384" y="0"/>
            <a:ext cx="11390376" cy="822960"/>
            <a:chOff x="405384" y="0"/>
            <a:chExt cx="11390376" cy="822960"/>
          </a:xfrm>
        </p:grpSpPr>
        <p:sp>
          <p:nvSpPr>
            <p:cNvPr id="2" name="Oval 1"/>
            <p:cNvSpPr/>
            <p:nvPr/>
          </p:nvSpPr>
          <p:spPr>
            <a:xfrm>
              <a:off x="405384" y="0"/>
              <a:ext cx="783336" cy="8229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15"/>
            <p:cNvSpPr txBox="1">
              <a:spLocks noChangeArrowheads="1"/>
            </p:cNvSpPr>
            <p:nvPr/>
          </p:nvSpPr>
          <p:spPr bwMode="auto">
            <a:xfrm>
              <a:off x="664369" y="199962"/>
              <a:ext cx="11131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smtClean="0">
                  <a:solidFill>
                    <a:srgbClr val="0033CC"/>
                  </a:solidFill>
                  <a:latin typeface="Times New Roman" panose="02020603050405020304" pitchFamily="18" charset="0"/>
                  <a:cs typeface="Times New Roman" panose="02020603050405020304" pitchFamily="18" charset="0"/>
                </a:rPr>
                <a:t>3.     </a:t>
              </a:r>
              <a:r>
                <a:rPr lang="en-US" altLang="en-US" sz="2800" b="1" dirty="0" err="1" smtClean="0">
                  <a:solidFill>
                    <a:srgbClr val="0033CC"/>
                  </a:solidFill>
                  <a:latin typeface="Times New Roman" panose="02020603050405020304" pitchFamily="18" charset="0"/>
                  <a:cs typeface="Times New Roman" panose="02020603050405020304" pitchFamily="18" charset="0"/>
                </a:rPr>
                <a:t>Hai</a:t>
              </a:r>
              <a:r>
                <a:rPr lang="en-US" altLang="en-US" sz="2800" b="1" dirty="0" smtClean="0">
                  <a:solidFill>
                    <a:srgbClr val="0033CC"/>
                  </a:solidFill>
                  <a:latin typeface="Times New Roman" panose="02020603050405020304" pitchFamily="18" charset="0"/>
                  <a:cs typeface="Times New Roman" panose="02020603050405020304" pitchFamily="18" charset="0"/>
                </a:rPr>
                <a:t> </a:t>
              </a:r>
              <a:r>
                <a:rPr lang="en-US" altLang="en-US" sz="2800" b="1" dirty="0" err="1" smtClean="0">
                  <a:solidFill>
                    <a:srgbClr val="0033CC"/>
                  </a:solidFill>
                  <a:latin typeface="Times New Roman" panose="02020603050405020304" pitchFamily="18" charset="0"/>
                  <a:cs typeface="Times New Roman" panose="02020603050405020304" pitchFamily="18" charset="0"/>
                </a:rPr>
                <a:t>đoạn</a:t>
              </a:r>
              <a:r>
                <a:rPr lang="en-US" altLang="en-US" sz="2800" b="1" dirty="0" smtClean="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văn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sau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có</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khác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nhau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Đoạn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nào</a:t>
              </a:r>
              <a:r>
                <a:rPr lang="en-US" altLang="en-US" sz="2800" b="1" dirty="0">
                  <a:solidFill>
                    <a:srgbClr val="0033CC"/>
                  </a:solidFill>
                  <a:latin typeface="Times New Roman" panose="02020603050405020304" pitchFamily="18" charset="0"/>
                  <a:cs typeface="Times New Roman" panose="02020603050405020304" pitchFamily="18" charset="0"/>
                </a:rPr>
                <a:t> hay </a:t>
              </a:r>
              <a:r>
                <a:rPr lang="en-US" altLang="en-US" sz="2800" b="1" dirty="0" err="1">
                  <a:solidFill>
                    <a:srgbClr val="0033CC"/>
                  </a:solidFill>
                  <a:latin typeface="Times New Roman" panose="02020603050405020304" pitchFamily="18" charset="0"/>
                  <a:cs typeface="Times New Roman" panose="02020603050405020304" pitchFamily="18" charset="0"/>
                </a:rPr>
                <a:t>hơn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sao</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grpSp>
      <p:sp>
        <p:nvSpPr>
          <p:cNvPr id="4" name="Text Box 16"/>
          <p:cNvSpPr txBox="1">
            <a:spLocks noChangeArrowheads="1"/>
          </p:cNvSpPr>
          <p:nvPr/>
        </p:nvSpPr>
        <p:spPr bwMode="auto">
          <a:xfrm>
            <a:off x="405384" y="788437"/>
            <a:ext cx="1162812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buFontTx/>
              <a:buAutoNum type="alphaLcParenR"/>
              <a:defRPr/>
            </a:pP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itchFamily="18" charset="0"/>
              </a:rPr>
              <a:t>Hôm</a:t>
            </a:r>
            <a:r>
              <a:rPr lang="en-US" altLang="en-US" sz="2400" b="1" dirty="0" smtClean="0">
                <a:latin typeface="Times New Roman" pitchFamily="18" charset="0"/>
              </a:rPr>
              <a:t> </a:t>
            </a:r>
            <a:r>
              <a:rPr lang="en-US" altLang="en-US" sz="2400" b="1" dirty="0" err="1" smtClean="0">
                <a:latin typeface="Times New Roman" pitchFamily="18" charset="0"/>
              </a:rPr>
              <a:t>sau</a:t>
            </a:r>
            <a:r>
              <a:rPr lang="en-US" altLang="en-US" sz="2400" b="1" dirty="0" smtClean="0">
                <a:latin typeface="Times New Roman" pitchFamily="18" charset="0"/>
              </a:rPr>
              <a:t>, </a:t>
            </a:r>
            <a:r>
              <a:rPr lang="en-US" altLang="en-US" sz="2400" b="1" dirty="0" err="1" smtClean="0">
                <a:latin typeface="Times New Roman" pitchFamily="18" charset="0"/>
              </a:rPr>
              <a:t>hai</a:t>
            </a:r>
            <a:r>
              <a:rPr lang="en-US" altLang="en-US" sz="2400" b="1" dirty="0" smtClean="0">
                <a:latin typeface="Times New Roman" pitchFamily="18" charset="0"/>
              </a:rPr>
              <a:t> </a:t>
            </a:r>
            <a:r>
              <a:rPr lang="en-US" altLang="en-US" sz="2400" b="1" dirty="0" err="1" smtClean="0">
                <a:latin typeface="Times New Roman" pitchFamily="18" charset="0"/>
              </a:rPr>
              <a:t>chú</a:t>
            </a:r>
            <a:r>
              <a:rPr lang="en-US" altLang="en-US" sz="2400" b="1" dirty="0" smtClean="0">
                <a:latin typeface="Times New Roman" pitchFamily="18" charset="0"/>
              </a:rPr>
              <a:t> </a:t>
            </a:r>
            <a:r>
              <a:rPr lang="en-US" altLang="en-US" sz="2400" b="1" dirty="0" err="1" smtClean="0">
                <a:latin typeface="Times New Roman" pitchFamily="18" charset="0"/>
              </a:rPr>
              <a:t>cháu</a:t>
            </a:r>
            <a:r>
              <a:rPr lang="en-US" altLang="en-US" sz="2400" b="1" dirty="0" smtClean="0">
                <a:latin typeface="Times New Roman" pitchFamily="18" charset="0"/>
              </a:rPr>
              <a:t> </a:t>
            </a:r>
            <a:r>
              <a:rPr lang="en-US" altLang="en-US" sz="2400" b="1" dirty="0" err="1" smtClean="0">
                <a:latin typeface="Times New Roman" pitchFamily="18" charset="0"/>
              </a:rPr>
              <a:t>ra</a:t>
            </a:r>
            <a:r>
              <a:rPr lang="en-US" altLang="en-US" sz="2400" b="1" dirty="0" smtClean="0">
                <a:latin typeface="Times New Roman" pitchFamily="18" charset="0"/>
              </a:rPr>
              <a:t> </a:t>
            </a:r>
            <a:r>
              <a:rPr lang="en-US" altLang="en-US" sz="2400" b="1" dirty="0" err="1" smtClean="0">
                <a:latin typeface="Times New Roman" pitchFamily="18" charset="0"/>
              </a:rPr>
              <a:t>đầm</a:t>
            </a:r>
            <a:r>
              <a:rPr lang="en-US" altLang="en-US" sz="2400" b="1" dirty="0" smtClean="0">
                <a:latin typeface="Times New Roman" pitchFamily="18" charset="0"/>
              </a:rPr>
              <a:t>.   </a:t>
            </a:r>
            <a:r>
              <a:rPr lang="en-US" altLang="en-US" sz="2400" b="1" dirty="0" err="1" smtClean="0">
                <a:latin typeface="Times New Roman" pitchFamily="18" charset="0"/>
              </a:rPr>
              <a:t>Một</a:t>
            </a:r>
            <a:r>
              <a:rPr lang="en-US" altLang="en-US" sz="2400" b="1" dirty="0" smtClean="0">
                <a:latin typeface="Times New Roman" pitchFamily="18" charset="0"/>
              </a:rPr>
              <a:t> </a:t>
            </a:r>
            <a:r>
              <a:rPr lang="en-US" altLang="en-US" sz="2400" b="1" dirty="0" err="1" smtClean="0">
                <a:latin typeface="Times New Roman" pitchFamily="18" charset="0"/>
              </a:rPr>
              <a:t>vài</a:t>
            </a:r>
            <a:r>
              <a:rPr lang="en-US" altLang="en-US" sz="2400" b="1" dirty="0" smtClean="0">
                <a:latin typeface="Times New Roman" pitchFamily="18" charset="0"/>
              </a:rPr>
              <a:t> con le </a:t>
            </a:r>
            <a:r>
              <a:rPr lang="en-US" altLang="en-US" sz="2400" b="1" dirty="0" err="1" smtClean="0">
                <a:latin typeface="Times New Roman" pitchFamily="18" charset="0"/>
              </a:rPr>
              <a:t>ngụp</a:t>
            </a:r>
            <a:r>
              <a:rPr lang="en-US" altLang="en-US" sz="2400" b="1" dirty="0" smtClean="0">
                <a:latin typeface="Times New Roman" pitchFamily="18" charset="0"/>
              </a:rPr>
              <a:t> </a:t>
            </a:r>
            <a:r>
              <a:rPr lang="en-US" altLang="en-US" sz="2400" b="1" dirty="0" err="1" smtClean="0">
                <a:latin typeface="Times New Roman" pitchFamily="18" charset="0"/>
              </a:rPr>
              <a:t>lặn</a:t>
            </a:r>
            <a:r>
              <a:rPr lang="en-US" altLang="en-US" sz="2400" b="1" dirty="0" smtClean="0">
                <a:latin typeface="Times New Roman" pitchFamily="18" charset="0"/>
              </a:rPr>
              <a:t> </a:t>
            </a:r>
            <a:r>
              <a:rPr lang="en-US" altLang="en-US" sz="2400" b="1" dirty="0" err="1" smtClean="0">
                <a:latin typeface="Times New Roman" pitchFamily="18" charset="0"/>
              </a:rPr>
              <a:t>trước</a:t>
            </a:r>
            <a:r>
              <a:rPr lang="en-US" altLang="en-US" sz="2400" b="1" dirty="0" smtClean="0">
                <a:latin typeface="Times New Roman" pitchFamily="18" charset="0"/>
              </a:rPr>
              <a:t> </a:t>
            </a:r>
            <a:r>
              <a:rPr lang="en-US" altLang="en-US" sz="2400" b="1" dirty="0" err="1" smtClean="0">
                <a:latin typeface="Times New Roman" pitchFamily="18" charset="0"/>
              </a:rPr>
              <a:t>mũi</a:t>
            </a:r>
            <a:r>
              <a:rPr lang="en-US" altLang="en-US" sz="2400" b="1" dirty="0" smtClean="0">
                <a:latin typeface="Times New Roman" pitchFamily="18" charset="0"/>
              </a:rPr>
              <a:t> </a:t>
            </a:r>
            <a:r>
              <a:rPr lang="en-US" altLang="en-US" sz="2400" b="1" dirty="0" err="1" smtClean="0">
                <a:latin typeface="Times New Roman" pitchFamily="18" charset="0"/>
              </a:rPr>
              <a:t>thuyền</a:t>
            </a:r>
            <a:r>
              <a:rPr lang="en-US" altLang="en-US" sz="2400" b="1" dirty="0" smtClean="0">
                <a:latin typeface="Times New Roman" pitchFamily="18" charset="0"/>
              </a:rPr>
              <a:t>.   </a:t>
            </a:r>
            <a:r>
              <a:rPr lang="en-US" altLang="en-US" sz="2400" b="1" dirty="0" err="1" smtClean="0">
                <a:latin typeface="Times New Roman" pitchFamily="18" charset="0"/>
              </a:rPr>
              <a:t>Nhìn</a:t>
            </a:r>
            <a:r>
              <a:rPr lang="en-US" altLang="en-US" sz="2400" b="1" dirty="0" smtClean="0">
                <a:latin typeface="Times New Roman" pitchFamily="18" charset="0"/>
              </a:rPr>
              <a:t> </a:t>
            </a:r>
            <a:r>
              <a:rPr lang="en-US" altLang="en-US" sz="2400" b="1" dirty="0" err="1" smtClean="0">
                <a:latin typeface="Times New Roman" pitchFamily="18" charset="0"/>
              </a:rPr>
              <a:t>ra</a:t>
            </a:r>
            <a:r>
              <a:rPr lang="en-US" altLang="en-US" sz="2400" b="1" dirty="0" smtClean="0">
                <a:latin typeface="Times New Roman" pitchFamily="18" charset="0"/>
              </a:rPr>
              <a:t> </a:t>
            </a:r>
            <a:r>
              <a:rPr lang="en-US" altLang="en-US" sz="2400" b="1" dirty="0" err="1" smtClean="0">
                <a:latin typeface="Times New Roman" pitchFamily="18" charset="0"/>
              </a:rPr>
              <a:t>phía</a:t>
            </a:r>
            <a:r>
              <a:rPr lang="en-US" altLang="en-US" sz="2400" b="1" dirty="0" smtClean="0">
                <a:latin typeface="Times New Roman" pitchFamily="18" charset="0"/>
              </a:rPr>
              <a:t> </a:t>
            </a:r>
            <a:r>
              <a:rPr lang="en-US" altLang="en-US" sz="2400" b="1" dirty="0" err="1" smtClean="0">
                <a:latin typeface="Times New Roman" pitchFamily="18" charset="0"/>
              </a:rPr>
              <a:t>trước</a:t>
            </a:r>
            <a:r>
              <a:rPr lang="en-US" altLang="en-US" sz="2400" b="1" dirty="0" smtClean="0">
                <a:latin typeface="Times New Roman" pitchFamily="18" charset="0"/>
              </a:rPr>
              <a:t>, </a:t>
            </a:r>
            <a:r>
              <a:rPr lang="en-US" altLang="en-US" sz="2400" b="1" dirty="0" err="1" smtClean="0">
                <a:latin typeface="Times New Roman" pitchFamily="18" charset="0"/>
              </a:rPr>
              <a:t>chợt</a:t>
            </a:r>
            <a:r>
              <a:rPr lang="en-US" altLang="en-US" sz="2400" b="1" dirty="0" smtClean="0">
                <a:latin typeface="Times New Roman" pitchFamily="18" charset="0"/>
              </a:rPr>
              <a:t> </a:t>
            </a:r>
            <a:r>
              <a:rPr lang="en-US" altLang="en-US" sz="2400" b="1" dirty="0" err="1" smtClean="0">
                <a:latin typeface="Times New Roman" pitchFamily="18" charset="0"/>
              </a:rPr>
              <a:t>thấy</a:t>
            </a:r>
            <a:r>
              <a:rPr lang="en-US" altLang="en-US" sz="2400" b="1" dirty="0" smtClean="0">
                <a:latin typeface="Times New Roman" pitchFamily="18" charset="0"/>
              </a:rPr>
              <a:t> </a:t>
            </a:r>
            <a:r>
              <a:rPr lang="en-US" altLang="en-US" sz="2400" b="1" dirty="0" err="1" smtClean="0">
                <a:latin typeface="Times New Roman" pitchFamily="18" charset="0"/>
              </a:rPr>
              <a:t>bầy</a:t>
            </a:r>
            <a:r>
              <a:rPr lang="en-US" altLang="en-US" sz="2400" b="1" dirty="0" smtClean="0">
                <a:latin typeface="Times New Roman" pitchFamily="18" charset="0"/>
              </a:rPr>
              <a:t>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đang</a:t>
            </a:r>
            <a:r>
              <a:rPr lang="en-US" altLang="en-US" sz="2400" b="1" dirty="0" smtClean="0">
                <a:latin typeface="Times New Roman" pitchFamily="18" charset="0"/>
              </a:rPr>
              <a:t> </a:t>
            </a:r>
            <a:r>
              <a:rPr lang="en-US" altLang="en-US" sz="2400" b="1" dirty="0" err="1" smtClean="0">
                <a:latin typeface="Times New Roman" pitchFamily="18" charset="0"/>
              </a:rPr>
              <a:t>đùa</a:t>
            </a:r>
            <a:r>
              <a:rPr lang="en-US" altLang="en-US" sz="2400" b="1" dirty="0" smtClean="0">
                <a:latin typeface="Times New Roman" pitchFamily="18" charset="0"/>
              </a:rPr>
              <a:t> </a:t>
            </a:r>
            <a:r>
              <a:rPr lang="en-US" altLang="en-US" sz="2400" b="1" dirty="0" err="1" smtClean="0">
                <a:latin typeface="Times New Roman" pitchFamily="18" charset="0"/>
              </a:rPr>
              <a:t>giỡn</a:t>
            </a:r>
            <a:r>
              <a:rPr lang="en-US" altLang="en-US" sz="2400" b="1" dirty="0" smtClean="0">
                <a:latin typeface="Times New Roman" pitchFamily="18" charset="0"/>
              </a:rPr>
              <a:t>.  Ồ, </a:t>
            </a:r>
            <a:r>
              <a:rPr lang="en-US" altLang="en-US" sz="2400" b="1" dirty="0" err="1" smtClean="0">
                <a:latin typeface="Times New Roman" pitchFamily="18" charset="0"/>
              </a:rPr>
              <a:t>có</a:t>
            </a:r>
            <a:r>
              <a:rPr lang="en-US" altLang="en-US" sz="2400" b="1" dirty="0" smtClean="0">
                <a:latin typeface="Times New Roman" pitchFamily="18" charset="0"/>
              </a:rPr>
              <a:t> </a:t>
            </a:r>
            <a:r>
              <a:rPr lang="en-US" altLang="en-US" sz="2400" b="1" dirty="0" err="1" smtClean="0">
                <a:latin typeface="Times New Roman" pitchFamily="18" charset="0"/>
              </a:rPr>
              <a:t>cả</a:t>
            </a:r>
            <a:r>
              <a:rPr lang="en-US" altLang="en-US" sz="2400" b="1" dirty="0" smtClean="0">
                <a:latin typeface="Times New Roman" pitchFamily="18" charset="0"/>
              </a:rPr>
              <a:t>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nâu</a:t>
            </a:r>
            <a:r>
              <a:rPr lang="en-US" altLang="en-US" sz="2400" b="1" dirty="0" smtClean="0">
                <a:latin typeface="Times New Roman" pitchFamily="18" charset="0"/>
              </a:rPr>
              <a:t>,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đầu</a:t>
            </a:r>
            <a:r>
              <a:rPr lang="en-US" altLang="en-US" sz="2400" b="1" dirty="0" smtClean="0">
                <a:latin typeface="Times New Roman" pitchFamily="18" charset="0"/>
              </a:rPr>
              <a:t> </a:t>
            </a:r>
            <a:r>
              <a:rPr lang="en-US" altLang="en-US" sz="2400" b="1" dirty="0" err="1" smtClean="0">
                <a:latin typeface="Times New Roman" pitchFamily="18" charset="0"/>
              </a:rPr>
              <a:t>đỏ</a:t>
            </a:r>
            <a:r>
              <a:rPr lang="en-US" altLang="en-US" sz="2400" b="1" dirty="0" smtClean="0">
                <a:latin typeface="Times New Roman" pitchFamily="18" charset="0"/>
              </a:rPr>
              <a:t>,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lưỡi</a:t>
            </a:r>
            <a:r>
              <a:rPr lang="en-US" altLang="en-US" sz="2400" b="1" dirty="0" smtClean="0">
                <a:latin typeface="Times New Roman" pitchFamily="18" charset="0"/>
              </a:rPr>
              <a:t> </a:t>
            </a:r>
            <a:r>
              <a:rPr lang="en-US" altLang="en-US" sz="2400" b="1" dirty="0" err="1" smtClean="0">
                <a:latin typeface="Times New Roman" pitchFamily="18" charset="0"/>
              </a:rPr>
              <a:t>lìm</a:t>
            </a:r>
            <a:r>
              <a:rPr lang="en-US" altLang="en-US" sz="2400" b="1" dirty="0" smtClean="0">
                <a:latin typeface="Times New Roman" pitchFamily="18" charset="0"/>
              </a:rPr>
              <a:t> </a:t>
            </a:r>
            <a:r>
              <a:rPr lang="en-US" altLang="en-US" sz="2400" b="1" dirty="0" err="1" smtClean="0">
                <a:latin typeface="Times New Roman" pitchFamily="18" charset="0"/>
              </a:rPr>
              <a:t>và</a:t>
            </a:r>
            <a:r>
              <a:rPr lang="en-US" altLang="en-US" sz="2400" b="1" dirty="0" smtClean="0">
                <a:latin typeface="Times New Roman" pitchFamily="18" charset="0"/>
              </a:rPr>
              <a:t> </a:t>
            </a:r>
            <a:r>
              <a:rPr lang="en-US" altLang="en-US" sz="2400" b="1" dirty="0" err="1" smtClean="0">
                <a:latin typeface="Times New Roman" pitchFamily="18" charset="0"/>
              </a:rPr>
              <a:t>cả</a:t>
            </a:r>
            <a:r>
              <a:rPr lang="en-US" altLang="en-US" sz="2400" b="1" dirty="0" smtClean="0">
                <a:latin typeface="Times New Roman" pitchFamily="18" charset="0"/>
              </a:rPr>
              <a:t> con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vàng</a:t>
            </a:r>
            <a:r>
              <a:rPr lang="en-US" altLang="en-US" sz="2400" b="1" dirty="0" smtClean="0">
                <a:latin typeface="Times New Roman" pitchFamily="18" charset="0"/>
              </a:rPr>
              <a:t> </a:t>
            </a:r>
            <a:r>
              <a:rPr lang="en-US" altLang="en-US" sz="2400" b="1" dirty="0" err="1" smtClean="0">
                <a:latin typeface="Times New Roman" pitchFamily="18" charset="0"/>
              </a:rPr>
              <a:t>cực</a:t>
            </a:r>
            <a:r>
              <a:rPr lang="en-US" altLang="en-US" sz="2400" b="1" dirty="0" smtClean="0">
                <a:latin typeface="Times New Roman" pitchFamily="18" charset="0"/>
              </a:rPr>
              <a:t> </a:t>
            </a:r>
            <a:r>
              <a:rPr lang="en-US" altLang="en-US" sz="2400" b="1" dirty="0" err="1" smtClean="0">
                <a:latin typeface="Times New Roman" pitchFamily="18" charset="0"/>
              </a:rPr>
              <a:t>hiếm</a:t>
            </a:r>
            <a:r>
              <a:rPr lang="en-US" altLang="en-US" sz="2400" b="1" dirty="0" smtClean="0">
                <a:latin typeface="Times New Roman" pitchFamily="18" charset="0"/>
              </a:rPr>
              <a:t>.   </a:t>
            </a:r>
            <a:r>
              <a:rPr lang="en-US" altLang="en-US" sz="2400" b="1" dirty="0" err="1" smtClean="0">
                <a:latin typeface="Times New Roman" pitchFamily="18" charset="0"/>
              </a:rPr>
              <a:t>Tâm</a:t>
            </a:r>
            <a:r>
              <a:rPr lang="en-US" altLang="en-US" sz="2400" b="1" dirty="0" smtClean="0">
                <a:latin typeface="Times New Roman" pitchFamily="18" charset="0"/>
              </a:rPr>
              <a:t> </a:t>
            </a:r>
            <a:r>
              <a:rPr lang="en-US" altLang="en-US" sz="2400" b="1" dirty="0" err="1" smtClean="0">
                <a:latin typeface="Times New Roman" pitchFamily="18" charset="0"/>
              </a:rPr>
              <a:t>bất</a:t>
            </a:r>
            <a:r>
              <a:rPr lang="en-US" altLang="en-US" sz="2400" b="1" dirty="0" smtClean="0">
                <a:latin typeface="Times New Roman" pitchFamily="18" charset="0"/>
              </a:rPr>
              <a:t> </a:t>
            </a:r>
            <a:r>
              <a:rPr lang="en-US" altLang="en-US" sz="2400" b="1" dirty="0" err="1" smtClean="0">
                <a:latin typeface="Times New Roman" pitchFamily="18" charset="0"/>
              </a:rPr>
              <a:t>ngờ</a:t>
            </a:r>
            <a:r>
              <a:rPr lang="en-US" altLang="en-US" sz="2400" b="1" dirty="0" smtClean="0">
                <a:latin typeface="Times New Roman" pitchFamily="18" charset="0"/>
              </a:rPr>
              <a:t> </a:t>
            </a:r>
            <a:r>
              <a:rPr lang="en-US" altLang="en-US" sz="2400" b="1" dirty="0" err="1" smtClean="0">
                <a:latin typeface="Times New Roman" pitchFamily="18" charset="0"/>
              </a:rPr>
              <a:t>rút</a:t>
            </a:r>
            <a:r>
              <a:rPr lang="en-US" altLang="en-US" sz="2400" b="1" dirty="0" smtClean="0">
                <a:latin typeface="Times New Roman" pitchFamily="18" charset="0"/>
              </a:rPr>
              <a:t> </a:t>
            </a:r>
            <a:r>
              <a:rPr lang="en-US" altLang="en-US" sz="2400" b="1" dirty="0" err="1" smtClean="0">
                <a:latin typeface="Times New Roman" pitchFamily="18" charset="0"/>
              </a:rPr>
              <a:t>khẩu</a:t>
            </a:r>
            <a:r>
              <a:rPr lang="en-US" altLang="en-US" sz="2400" b="1" dirty="0" smtClean="0">
                <a:latin typeface="Times New Roman" pitchFamily="18" charset="0"/>
              </a:rPr>
              <a:t> </a:t>
            </a:r>
            <a:r>
              <a:rPr lang="en-US" altLang="en-US" sz="2400" b="1" dirty="0" err="1" smtClean="0">
                <a:latin typeface="Times New Roman" pitchFamily="18" charset="0"/>
              </a:rPr>
              <a:t>súng</a:t>
            </a:r>
            <a:r>
              <a:rPr lang="en-US" altLang="en-US" sz="2400" b="1" dirty="0" smtClean="0">
                <a:latin typeface="Times New Roman" pitchFamily="18" charset="0"/>
              </a:rPr>
              <a:t> </a:t>
            </a:r>
            <a:r>
              <a:rPr lang="en-US" altLang="en-US" sz="2400" b="1" dirty="0" err="1" smtClean="0">
                <a:latin typeface="Times New Roman" pitchFamily="18" charset="0"/>
              </a:rPr>
              <a:t>ra</a:t>
            </a:r>
            <a:r>
              <a:rPr lang="en-US" altLang="en-US" sz="2400" b="1" dirty="0" smtClean="0">
                <a:latin typeface="Times New Roman" pitchFamily="18" charset="0"/>
              </a:rPr>
              <a:t> </a:t>
            </a:r>
            <a:r>
              <a:rPr lang="en-US" altLang="en-US" sz="2400" b="1" dirty="0" err="1" smtClean="0">
                <a:latin typeface="Times New Roman" pitchFamily="18" charset="0"/>
              </a:rPr>
              <a:t>định</a:t>
            </a:r>
            <a:r>
              <a:rPr lang="en-US" altLang="en-US" sz="2400" b="1" dirty="0" smtClean="0">
                <a:latin typeface="Times New Roman" pitchFamily="18" charset="0"/>
              </a:rPr>
              <a:t> </a:t>
            </a:r>
            <a:r>
              <a:rPr lang="en-US" altLang="en-US" sz="2400" b="1" dirty="0" err="1" smtClean="0">
                <a:latin typeface="Times New Roman" pitchFamily="18" charset="0"/>
              </a:rPr>
              <a:t>bắn</a:t>
            </a:r>
            <a:r>
              <a:rPr lang="en-US" altLang="en-US" sz="2400" b="1" dirty="0" smtClean="0">
                <a:latin typeface="Times New Roman" pitchFamily="18" charset="0"/>
              </a:rPr>
              <a:t>.   Mai </a:t>
            </a:r>
            <a:r>
              <a:rPr lang="en-US" altLang="en-US" sz="2400" b="1" dirty="0" err="1" smtClean="0">
                <a:latin typeface="Times New Roman" pitchFamily="18" charset="0"/>
              </a:rPr>
              <a:t>giật</a:t>
            </a:r>
            <a:r>
              <a:rPr lang="en-US" altLang="en-US" sz="2400" b="1" dirty="0" smtClean="0">
                <a:latin typeface="Times New Roman" pitchFamily="18" charset="0"/>
              </a:rPr>
              <a:t> </a:t>
            </a:r>
            <a:r>
              <a:rPr lang="en-US" altLang="en-US" sz="2400" b="1" dirty="0" err="1" smtClean="0">
                <a:latin typeface="Times New Roman" pitchFamily="18" charset="0"/>
              </a:rPr>
              <a:t>mình</a:t>
            </a:r>
            <a:r>
              <a:rPr lang="en-US" altLang="en-US" sz="2400" b="1" dirty="0" smtClean="0">
                <a:latin typeface="Times New Roman" pitchFamily="18" charset="0"/>
              </a:rPr>
              <a:t> </a:t>
            </a:r>
            <a:r>
              <a:rPr lang="en-US" altLang="en-US" sz="2400" b="1" dirty="0" err="1" smtClean="0">
                <a:latin typeface="Times New Roman" pitchFamily="18" charset="0"/>
              </a:rPr>
              <a:t>khiếp</a:t>
            </a:r>
            <a:r>
              <a:rPr lang="en-US" altLang="en-US" sz="2400" b="1" dirty="0" smtClean="0">
                <a:latin typeface="Times New Roman" pitchFamily="18" charset="0"/>
              </a:rPr>
              <a:t> </a:t>
            </a:r>
            <a:r>
              <a:rPr lang="en-US" altLang="en-US" sz="2400" b="1" dirty="0" err="1" smtClean="0">
                <a:latin typeface="Times New Roman" pitchFamily="18" charset="0"/>
              </a:rPr>
              <a:t>hãi</a:t>
            </a:r>
            <a:r>
              <a:rPr lang="en-US" altLang="en-US" sz="2400" b="1" dirty="0" smtClean="0">
                <a:latin typeface="Times New Roman" pitchFamily="18" charset="0"/>
              </a:rPr>
              <a:t>.   </a:t>
            </a:r>
            <a:r>
              <a:rPr lang="en-US" altLang="en-US" sz="2400" b="1" dirty="0" err="1" smtClean="0">
                <a:latin typeface="Times New Roman" pitchFamily="18" charset="0"/>
              </a:rPr>
              <a:t>Cô</a:t>
            </a:r>
            <a:r>
              <a:rPr lang="en-US" altLang="en-US" sz="2400" b="1" dirty="0" smtClean="0">
                <a:latin typeface="Times New Roman" pitchFamily="18" charset="0"/>
              </a:rPr>
              <a:t> </a:t>
            </a:r>
            <a:r>
              <a:rPr lang="en-US" altLang="en-US" sz="2400" b="1" dirty="0" err="1" smtClean="0">
                <a:latin typeface="Times New Roman" pitchFamily="18" charset="0"/>
              </a:rPr>
              <a:t>bé</a:t>
            </a:r>
            <a:r>
              <a:rPr lang="en-US" altLang="en-US" sz="2400" b="1" dirty="0" smtClean="0">
                <a:latin typeface="Times New Roman" pitchFamily="18" charset="0"/>
              </a:rPr>
              <a:t> </a:t>
            </a:r>
            <a:r>
              <a:rPr lang="en-US" altLang="en-US" sz="2400" b="1" dirty="0" err="1" smtClean="0">
                <a:latin typeface="Times New Roman" pitchFamily="18" charset="0"/>
              </a:rPr>
              <a:t>bỗng</a:t>
            </a:r>
            <a:r>
              <a:rPr lang="en-US" altLang="en-US" sz="2400" b="1" dirty="0" smtClean="0">
                <a:latin typeface="Times New Roman" pitchFamily="18" charset="0"/>
              </a:rPr>
              <a:t> </a:t>
            </a:r>
            <a:r>
              <a:rPr lang="en-US" altLang="en-US" sz="2400" b="1" dirty="0" err="1" smtClean="0">
                <a:latin typeface="Times New Roman" pitchFamily="18" charset="0"/>
              </a:rPr>
              <a:t>thấy</a:t>
            </a:r>
            <a:r>
              <a:rPr lang="en-US" altLang="en-US" sz="2400" b="1" dirty="0" smtClean="0">
                <a:latin typeface="Times New Roman" pitchFamily="18" charset="0"/>
              </a:rPr>
              <a:t> </a:t>
            </a:r>
            <a:r>
              <a:rPr lang="en-US" altLang="en-US" sz="2400" b="1" dirty="0" err="1" smtClean="0">
                <a:latin typeface="Times New Roman" pitchFamily="18" charset="0"/>
              </a:rPr>
              <a:t>Tâm</a:t>
            </a:r>
            <a:r>
              <a:rPr lang="en-US" altLang="en-US" sz="2400" b="1" dirty="0" smtClean="0">
                <a:latin typeface="Times New Roman" pitchFamily="18" charset="0"/>
              </a:rPr>
              <a:t> </a:t>
            </a:r>
            <a:r>
              <a:rPr lang="en-US" altLang="en-US" sz="2400" b="1" dirty="0" err="1" smtClean="0">
                <a:latin typeface="Times New Roman" pitchFamily="18" charset="0"/>
              </a:rPr>
              <a:t>trở</a:t>
            </a:r>
            <a:r>
              <a:rPr lang="en-US" altLang="en-US" sz="2400" b="1" dirty="0" smtClean="0">
                <a:latin typeface="Times New Roman" pitchFamily="18" charset="0"/>
              </a:rPr>
              <a:t> </a:t>
            </a:r>
            <a:r>
              <a:rPr lang="en-US" altLang="en-US" sz="2400" b="1" dirty="0" err="1" smtClean="0">
                <a:latin typeface="Times New Roman" pitchFamily="18" charset="0"/>
              </a:rPr>
              <a:t>thành</a:t>
            </a:r>
            <a:r>
              <a:rPr lang="en-US" altLang="en-US" sz="2400" b="1" dirty="0" smtClean="0">
                <a:latin typeface="Times New Roman" pitchFamily="18" charset="0"/>
              </a:rPr>
              <a:t> </a:t>
            </a:r>
            <a:r>
              <a:rPr lang="en-US" altLang="en-US" sz="2400" b="1" dirty="0" err="1" smtClean="0">
                <a:latin typeface="Times New Roman" pitchFamily="18" charset="0"/>
              </a:rPr>
              <a:t>mối</a:t>
            </a:r>
            <a:r>
              <a:rPr lang="en-US" altLang="en-US" sz="2400" b="1" dirty="0" smtClean="0">
                <a:latin typeface="Times New Roman" pitchFamily="18" charset="0"/>
              </a:rPr>
              <a:t> tai </a:t>
            </a:r>
            <a:r>
              <a:rPr lang="en-US" altLang="en-US" sz="2400" b="1" dirty="0" err="1" smtClean="0">
                <a:latin typeface="Times New Roman" pitchFamily="18" charset="0"/>
              </a:rPr>
              <a:t>họa</a:t>
            </a:r>
            <a:r>
              <a:rPr lang="en-US" altLang="en-US" sz="2400" b="1" dirty="0" smtClean="0">
                <a:latin typeface="Times New Roman" pitchFamily="18" charset="0"/>
              </a:rPr>
              <a:t> </a:t>
            </a:r>
            <a:r>
              <a:rPr lang="en-US" altLang="en-US" sz="2400" b="1" dirty="0" err="1" smtClean="0">
                <a:latin typeface="Times New Roman" pitchFamily="18" charset="0"/>
              </a:rPr>
              <a:t>cho</a:t>
            </a:r>
            <a:r>
              <a:rPr lang="en-US" altLang="en-US" sz="2400" b="1" dirty="0" smtClean="0">
                <a:latin typeface="Times New Roman" pitchFamily="18" charset="0"/>
              </a:rPr>
              <a:t> </a:t>
            </a:r>
            <a:r>
              <a:rPr lang="en-US" altLang="en-US" sz="2400" b="1" dirty="0" err="1" smtClean="0">
                <a:latin typeface="Times New Roman" pitchFamily="18" charset="0"/>
              </a:rPr>
              <a:t>bầy</a:t>
            </a:r>
            <a:r>
              <a:rPr lang="en-US" altLang="en-US" sz="2400" b="1" dirty="0" smtClean="0">
                <a:latin typeface="Times New Roman" pitchFamily="18" charset="0"/>
              </a:rPr>
              <a:t> </a:t>
            </a:r>
            <a:r>
              <a:rPr lang="en-US" altLang="en-US" sz="2400" b="1" dirty="0" err="1" smtClean="0">
                <a:latin typeface="Times New Roman" pitchFamily="18" charset="0"/>
              </a:rPr>
              <a:t>chim</a:t>
            </a:r>
            <a:r>
              <a:rPr lang="en-US" altLang="en-US" sz="2400" b="1" dirty="0" smtClean="0">
                <a:latin typeface="Times New Roman" pitchFamily="18" charset="0"/>
              </a:rPr>
              <a:t>.  </a:t>
            </a:r>
            <a:r>
              <a:rPr lang="en-US" altLang="en-US" sz="2400" b="1" dirty="0" err="1" smtClean="0">
                <a:latin typeface="Times New Roman" pitchFamily="18" charset="0"/>
              </a:rPr>
              <a:t>Chẳng</a:t>
            </a:r>
            <a:r>
              <a:rPr lang="en-US" altLang="en-US" sz="2400" b="1" dirty="0" smtClean="0">
                <a:latin typeface="Times New Roman" pitchFamily="18" charset="0"/>
              </a:rPr>
              <a:t> </a:t>
            </a:r>
            <a:r>
              <a:rPr lang="en-US" altLang="en-US" sz="2400" b="1" dirty="0" err="1" smtClean="0">
                <a:latin typeface="Times New Roman" pitchFamily="18" charset="0"/>
              </a:rPr>
              <a:t>kịp</a:t>
            </a:r>
            <a:r>
              <a:rPr lang="en-US" altLang="en-US" sz="2400" b="1" dirty="0" smtClean="0">
                <a:latin typeface="Times New Roman" pitchFamily="18" charset="0"/>
              </a:rPr>
              <a:t> can </a:t>
            </a:r>
            <a:r>
              <a:rPr lang="en-US" altLang="en-US" sz="2400" b="1" dirty="0" err="1" smtClean="0">
                <a:latin typeface="Times New Roman" pitchFamily="18" charset="0"/>
              </a:rPr>
              <a:t>Tâm</a:t>
            </a:r>
            <a:r>
              <a:rPr lang="en-US" altLang="en-US" sz="2400" b="1" dirty="0" smtClean="0">
                <a:latin typeface="Times New Roman" pitchFamily="18" charset="0"/>
              </a:rPr>
              <a:t>, </a:t>
            </a:r>
            <a:r>
              <a:rPr lang="en-US" altLang="en-US" sz="2400" b="1" dirty="0" err="1" smtClean="0">
                <a:latin typeface="Times New Roman" pitchFamily="18" charset="0"/>
              </a:rPr>
              <a:t>cô</a:t>
            </a:r>
            <a:r>
              <a:rPr lang="en-US" altLang="en-US" sz="2400" b="1" dirty="0" smtClean="0">
                <a:latin typeface="Times New Roman" pitchFamily="18" charset="0"/>
              </a:rPr>
              <a:t> </a:t>
            </a:r>
            <a:r>
              <a:rPr lang="en-US" altLang="en-US" sz="2400" b="1" dirty="0" err="1" smtClean="0">
                <a:latin typeface="Times New Roman" pitchFamily="18" charset="0"/>
              </a:rPr>
              <a:t>bé</a:t>
            </a:r>
            <a:r>
              <a:rPr lang="en-US" altLang="en-US" sz="2400" b="1" dirty="0" smtClean="0">
                <a:latin typeface="Times New Roman" pitchFamily="18" charset="0"/>
              </a:rPr>
              <a:t> </a:t>
            </a:r>
            <a:r>
              <a:rPr lang="en-US" altLang="en-US" sz="2400" b="1" dirty="0" err="1" smtClean="0">
                <a:latin typeface="Times New Roman" pitchFamily="18" charset="0"/>
              </a:rPr>
              <a:t>đứng</a:t>
            </a:r>
            <a:r>
              <a:rPr lang="en-US" altLang="en-US" sz="2400" b="1" dirty="0" smtClean="0">
                <a:latin typeface="Times New Roman" pitchFamily="18" charset="0"/>
              </a:rPr>
              <a:t> </a:t>
            </a:r>
            <a:r>
              <a:rPr lang="en-US" altLang="en-US" sz="2400" b="1" dirty="0" err="1" smtClean="0">
                <a:latin typeface="Times New Roman" pitchFamily="18" charset="0"/>
              </a:rPr>
              <a:t>hẳn</a:t>
            </a:r>
            <a:r>
              <a:rPr lang="en-US" altLang="en-US" sz="2400" b="1" dirty="0" smtClean="0">
                <a:latin typeface="Times New Roman" pitchFamily="18" charset="0"/>
              </a:rPr>
              <a:t> </a:t>
            </a:r>
            <a:r>
              <a:rPr lang="en-US" altLang="en-US" sz="2400" b="1" dirty="0" err="1" smtClean="0">
                <a:latin typeface="Times New Roman" pitchFamily="18" charset="0"/>
              </a:rPr>
              <a:t>lên</a:t>
            </a:r>
            <a:r>
              <a:rPr lang="en-US" altLang="en-US" sz="2400" b="1" dirty="0" smtClean="0">
                <a:latin typeface="Times New Roman" pitchFamily="18" charset="0"/>
              </a:rPr>
              <a:t> </a:t>
            </a:r>
            <a:r>
              <a:rPr lang="en-US" altLang="en-US" sz="2400" b="1" dirty="0" err="1" smtClean="0">
                <a:latin typeface="Times New Roman" pitchFamily="18" charset="0"/>
              </a:rPr>
              <a:t>thuyền</a:t>
            </a:r>
            <a:r>
              <a:rPr lang="en-US" altLang="en-US" sz="2400" b="1" dirty="0" smtClean="0">
                <a:latin typeface="Times New Roman" pitchFamily="18" charset="0"/>
              </a:rPr>
              <a:t> </a:t>
            </a:r>
            <a:r>
              <a:rPr lang="en-US" altLang="en-US" sz="2400" b="1" dirty="0" err="1" smtClean="0">
                <a:latin typeface="Times New Roman" pitchFamily="18" charset="0"/>
              </a:rPr>
              <a:t>xua</a:t>
            </a:r>
            <a:r>
              <a:rPr lang="en-US" altLang="en-US" sz="2400" b="1" dirty="0" smtClean="0">
                <a:latin typeface="Times New Roman" pitchFamily="18" charset="0"/>
              </a:rPr>
              <a:t> </a:t>
            </a:r>
            <a:r>
              <a:rPr lang="en-US" altLang="en-US" sz="2400" b="1" dirty="0" err="1" smtClean="0">
                <a:latin typeface="Times New Roman" pitchFamily="18" charset="0"/>
              </a:rPr>
              <a:t>tay</a:t>
            </a:r>
            <a:r>
              <a:rPr lang="en-US" altLang="en-US" sz="2400" b="1" dirty="0" smtClean="0">
                <a:latin typeface="Times New Roman" pitchFamily="18" charset="0"/>
              </a:rPr>
              <a:t> </a:t>
            </a:r>
            <a:r>
              <a:rPr lang="en-US" altLang="en-US" sz="2400" b="1" dirty="0" err="1" smtClean="0">
                <a:latin typeface="Times New Roman" pitchFamily="18" charset="0"/>
              </a:rPr>
              <a:t>và</a:t>
            </a:r>
            <a:r>
              <a:rPr lang="en-US" altLang="en-US" sz="2400" b="1" dirty="0" smtClean="0">
                <a:latin typeface="Times New Roman" pitchFamily="18" charset="0"/>
              </a:rPr>
              <a:t> </a:t>
            </a:r>
            <a:r>
              <a:rPr lang="en-US" altLang="en-US" sz="2400" b="1" dirty="0" err="1" smtClean="0">
                <a:latin typeface="Times New Roman" pitchFamily="18" charset="0"/>
              </a:rPr>
              <a:t>hô</a:t>
            </a:r>
            <a:r>
              <a:rPr lang="en-US" altLang="en-US" sz="2400" b="1" dirty="0" smtClean="0">
                <a:latin typeface="Times New Roman" pitchFamily="18" charset="0"/>
              </a:rPr>
              <a:t> to:</a:t>
            </a:r>
          </a:p>
          <a:p>
            <a:pPr marL="0" indent="0" eaLnBrk="1" hangingPunct="1">
              <a:spcBef>
                <a:spcPts val="1200"/>
              </a:spcBef>
              <a:defRPr/>
            </a:pPr>
            <a:r>
              <a:rPr lang="en-US" altLang="en-US" sz="2400" b="1" dirty="0" smtClean="0">
                <a:latin typeface="Times New Roman" pitchFamily="18" charset="0"/>
              </a:rPr>
              <a:t>      	- </a:t>
            </a:r>
            <a:r>
              <a:rPr lang="en-US" altLang="en-US" sz="2400" b="1" dirty="0" err="1" smtClean="0">
                <a:latin typeface="Times New Roman" pitchFamily="18" charset="0"/>
              </a:rPr>
              <a:t>Úi</a:t>
            </a:r>
            <a:r>
              <a:rPr lang="en-US" altLang="en-US" sz="2400" b="1" dirty="0" smtClean="0">
                <a:latin typeface="Times New Roman" pitchFamily="18" charset="0"/>
              </a:rPr>
              <a:t>, </a:t>
            </a:r>
            <a:r>
              <a:rPr lang="en-US" altLang="en-US" sz="2400" b="1" dirty="0" err="1" smtClean="0">
                <a:latin typeface="Times New Roman" pitchFamily="18" charset="0"/>
              </a:rPr>
              <a:t>này</a:t>
            </a:r>
            <a:r>
              <a:rPr lang="en-US" altLang="en-US" sz="2400" b="1" dirty="0" smtClean="0">
                <a:latin typeface="Times New Roman" pitchFamily="18" charset="0"/>
              </a:rPr>
              <a:t>!    Bay </a:t>
            </a:r>
            <a:r>
              <a:rPr lang="en-US" altLang="en-US" sz="2400" b="1" dirty="0" err="1" smtClean="0">
                <a:latin typeface="Times New Roman" pitchFamily="18" charset="0"/>
              </a:rPr>
              <a:t>đi</a:t>
            </a:r>
            <a:r>
              <a:rPr lang="en-US" altLang="en-US" sz="2400" b="1" dirty="0" smtClean="0">
                <a:latin typeface="Times New Roman" pitchFamily="18" charset="0"/>
              </a:rPr>
              <a:t>, bay </a:t>
            </a:r>
            <a:r>
              <a:rPr lang="en-US" altLang="en-US" sz="2400" b="1" dirty="0" err="1" smtClean="0">
                <a:latin typeface="Times New Roman" pitchFamily="18" charset="0"/>
              </a:rPr>
              <a:t>đi</a:t>
            </a:r>
            <a:r>
              <a:rPr lang="en-US" altLang="en-US" sz="2400" b="1" dirty="0" smtClean="0">
                <a:latin typeface="Times New Roman" pitchFamily="18" charset="0"/>
              </a:rPr>
              <a:t>....</a:t>
            </a:r>
            <a:r>
              <a:rPr lang="en-US" altLang="en-US" sz="2800" b="1" dirty="0" smtClean="0">
                <a:latin typeface="Times New Roman" pitchFamily="18" charset="0"/>
              </a:rPr>
              <a:t>											                                                         </a:t>
            </a:r>
            <a:r>
              <a:rPr lang="en-US" altLang="en-US" sz="2400" b="1" dirty="0" smtClean="0">
                <a:latin typeface="Times New Roman" pitchFamily="18" charset="0"/>
              </a:rPr>
              <a:t>Theo </a:t>
            </a:r>
            <a:r>
              <a:rPr lang="en-US" altLang="en-US" sz="2400" b="1" dirty="0" err="1" smtClean="0">
                <a:latin typeface="Times New Roman" pitchFamily="18" charset="0"/>
              </a:rPr>
              <a:t>Vũ</a:t>
            </a:r>
            <a:r>
              <a:rPr lang="en-US" altLang="en-US" sz="2400" b="1" dirty="0" smtClean="0">
                <a:latin typeface="Times New Roman" pitchFamily="18" charset="0"/>
              </a:rPr>
              <a:t> </a:t>
            </a:r>
            <a:r>
              <a:rPr lang="en-US" altLang="en-US" sz="2400" b="1" dirty="0" err="1" smtClean="0">
                <a:latin typeface="Times New Roman" pitchFamily="18" charset="0"/>
              </a:rPr>
              <a:t>Lê</a:t>
            </a:r>
            <a:r>
              <a:rPr lang="en-US" altLang="en-US" sz="2400" b="1" dirty="0" smtClean="0">
                <a:latin typeface="Times New Roman" pitchFamily="18" charset="0"/>
              </a:rPr>
              <a:t> Mai</a:t>
            </a:r>
          </a:p>
        </p:txBody>
      </p:sp>
      <p:sp>
        <p:nvSpPr>
          <p:cNvPr id="6" name="Text Box 11"/>
          <p:cNvSpPr txBox="1">
            <a:spLocks noChangeArrowheads="1"/>
          </p:cNvSpPr>
          <p:nvPr/>
        </p:nvSpPr>
        <p:spPr bwMode="auto">
          <a:xfrm>
            <a:off x="664371" y="3724656"/>
            <a:ext cx="1113139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1200"/>
              </a:spcBef>
            </a:pPr>
            <a:r>
              <a:rPr lang="en-US" altLang="vi-VN" sz="2400" b="1" dirty="0">
                <a:solidFill>
                  <a:srgbClr val="0000CC"/>
                </a:solidFill>
                <a:latin typeface="Times New Roman" panose="02020603050405020304" pitchFamily="18" charset="0"/>
                <a:cs typeface="Times New Roman" panose="02020603050405020304" pitchFamily="18" charset="0"/>
              </a:rPr>
              <a:t>b. </a:t>
            </a:r>
            <a:r>
              <a:rPr lang="en-US" altLang="vi-VN" sz="2400" b="1" dirty="0" err="1" smtClean="0">
                <a:solidFill>
                  <a:srgbClr val="0000CC"/>
                </a:solidFill>
                <a:latin typeface="Times New Roman" panose="02020603050405020304" pitchFamily="18" charset="0"/>
                <a:cs typeface="Times New Roman" panose="02020603050405020304" pitchFamily="18" charset="0"/>
              </a:rPr>
              <a:t>Hôm</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sau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hai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chú</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cháu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đầm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Một</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vài</a:t>
            </a:r>
            <a:r>
              <a:rPr lang="en-US" altLang="vi-VN" sz="2400" b="1" dirty="0">
                <a:solidFill>
                  <a:srgbClr val="0000CC"/>
                </a:solidFill>
                <a:latin typeface="Times New Roman" panose="02020603050405020304" pitchFamily="18" charset="0"/>
                <a:cs typeface="Times New Roman" panose="02020603050405020304" pitchFamily="18" charset="0"/>
              </a:rPr>
              <a:t> con le </a:t>
            </a:r>
            <a:r>
              <a:rPr lang="en-US" altLang="vi-VN" sz="2400" b="1" dirty="0" err="1">
                <a:solidFill>
                  <a:srgbClr val="0000CC"/>
                </a:solidFill>
                <a:latin typeface="Times New Roman" panose="02020603050405020304" pitchFamily="18" charset="0"/>
                <a:cs typeface="Times New Roman" panose="02020603050405020304" pitchFamily="18" charset="0"/>
              </a:rPr>
              <a:t>ngụp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lặn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trước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mũi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Nhìn</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phía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trước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chợt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bầy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đang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đùa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giỡn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Ồ</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có</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nâu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đầu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đỏ</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lưỡi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liềm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cả</a:t>
            </a:r>
            <a:r>
              <a:rPr lang="en-US" altLang="vi-VN" sz="2400" b="1" dirty="0">
                <a:solidFill>
                  <a:srgbClr val="0000CC"/>
                </a:solidFill>
                <a:latin typeface="Times New Roman" panose="02020603050405020304" pitchFamily="18" charset="0"/>
                <a:cs typeface="Times New Roman" panose="02020603050405020304" pitchFamily="18" charset="0"/>
              </a:rPr>
              <a:t> con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cực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hiếm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Tâm</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bất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ngờ</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rút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khẩu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súng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định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bắn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Vì</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vậy</a:t>
            </a:r>
            <a:r>
              <a:rPr lang="en-US" altLang="vi-VN" sz="2400" b="1" dirty="0">
                <a:solidFill>
                  <a:srgbClr val="0000CC"/>
                </a:solidFill>
                <a:latin typeface="Times New Roman" panose="02020603050405020304" pitchFamily="18" charset="0"/>
                <a:cs typeface="Times New Roman" panose="02020603050405020304" pitchFamily="18" charset="0"/>
              </a:rPr>
              <a:t>, Mai </a:t>
            </a:r>
            <a:r>
              <a:rPr lang="en-US" altLang="vi-VN" sz="2400" b="1" dirty="0" err="1">
                <a:solidFill>
                  <a:srgbClr val="0000CC"/>
                </a:solidFill>
                <a:latin typeface="Times New Roman" panose="02020603050405020304" pitchFamily="18" charset="0"/>
                <a:cs typeface="Times New Roman" panose="02020603050405020304" pitchFamily="18" charset="0"/>
              </a:rPr>
              <a:t>giật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khiếp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hãi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Cũng</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vì</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vậy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bé</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bỗng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Tâm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trở</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thành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mối</a:t>
            </a:r>
            <a:r>
              <a:rPr lang="en-US" altLang="vi-VN" sz="2400" b="1" dirty="0">
                <a:solidFill>
                  <a:srgbClr val="0000CC"/>
                </a:solidFill>
                <a:latin typeface="Times New Roman" panose="02020603050405020304" pitchFamily="18" charset="0"/>
                <a:cs typeface="Times New Roman" panose="02020603050405020304" pitchFamily="18" charset="0"/>
              </a:rPr>
              <a:t> tai </a:t>
            </a:r>
            <a:r>
              <a:rPr lang="en-US" altLang="vi-VN" sz="2400" b="1" dirty="0" err="1">
                <a:solidFill>
                  <a:srgbClr val="0000CC"/>
                </a:solidFill>
                <a:latin typeface="Times New Roman" panose="02020603050405020304" pitchFamily="18" charset="0"/>
                <a:cs typeface="Times New Roman" panose="02020603050405020304" pitchFamily="18" charset="0"/>
              </a:rPr>
              <a:t>họa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bầy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chim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Vì</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chẳng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kịp</a:t>
            </a:r>
            <a:r>
              <a:rPr lang="en-US" altLang="vi-VN" sz="2400" b="1" dirty="0">
                <a:solidFill>
                  <a:srgbClr val="0000CC"/>
                </a:solidFill>
                <a:latin typeface="Times New Roman" panose="02020603050405020304" pitchFamily="18" charset="0"/>
                <a:cs typeface="Times New Roman" panose="02020603050405020304" pitchFamily="18" charset="0"/>
              </a:rPr>
              <a:t> can </a:t>
            </a:r>
            <a:r>
              <a:rPr lang="en-US" altLang="vi-VN" sz="2400" b="1" dirty="0" err="1">
                <a:solidFill>
                  <a:srgbClr val="0000CC"/>
                </a:solidFill>
                <a:latin typeface="Times New Roman" panose="02020603050405020304" pitchFamily="18" charset="0"/>
                <a:cs typeface="Times New Roman" panose="02020603050405020304" pitchFamily="18" charset="0"/>
              </a:rPr>
              <a:t>Tâm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bé</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đứng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hẳn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xua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tay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hô</a:t>
            </a:r>
            <a:r>
              <a:rPr lang="en-US" altLang="vi-VN" sz="2400" b="1" dirty="0">
                <a:solidFill>
                  <a:srgbClr val="0000CC"/>
                </a:solidFill>
                <a:latin typeface="Times New Roman" panose="02020603050405020304" pitchFamily="18" charset="0"/>
                <a:cs typeface="Times New Roman" panose="02020603050405020304" pitchFamily="18" charset="0"/>
              </a:rPr>
              <a:t> to:</a:t>
            </a:r>
          </a:p>
          <a:p>
            <a:pPr eaLnBrk="1" hangingPunct="1">
              <a:spcBef>
                <a:spcPts val="1200"/>
              </a:spcBef>
            </a:pPr>
            <a:r>
              <a:rPr lang="en-US" altLang="vi-VN" sz="2400" b="1" dirty="0">
                <a:solidFill>
                  <a:srgbClr val="0000CC"/>
                </a:solidFill>
                <a:latin typeface="Times New Roman" panose="02020603050405020304" pitchFamily="18" charset="0"/>
                <a:cs typeface="Times New Roman" panose="02020603050405020304" pitchFamily="18" charset="0"/>
              </a:rPr>
              <a:t>   - </a:t>
            </a:r>
            <a:r>
              <a:rPr lang="en-US" altLang="vi-VN" sz="2400" b="1" dirty="0" err="1">
                <a:solidFill>
                  <a:srgbClr val="0000CC"/>
                </a:solidFill>
                <a:latin typeface="Times New Roman" panose="02020603050405020304" pitchFamily="18" charset="0"/>
                <a:cs typeface="Times New Roman" panose="02020603050405020304" pitchFamily="18" charset="0"/>
              </a:rPr>
              <a:t>Úi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này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Bay </a:t>
            </a:r>
            <a:r>
              <a:rPr lang="en-US" altLang="vi-VN" sz="2400" b="1" dirty="0" err="1">
                <a:solidFill>
                  <a:srgbClr val="0000CC"/>
                </a:solidFill>
                <a:latin typeface="Times New Roman" panose="02020603050405020304" pitchFamily="18" charset="0"/>
                <a:cs typeface="Times New Roman" panose="02020603050405020304" pitchFamily="18" charset="0"/>
              </a:rPr>
              <a:t>đi</a:t>
            </a:r>
            <a:r>
              <a:rPr lang="en-US" altLang="vi-VN" sz="2400" b="1" dirty="0">
                <a:solidFill>
                  <a:srgbClr val="0000CC"/>
                </a:solidFill>
                <a:latin typeface="Times New Roman" panose="02020603050405020304" pitchFamily="18" charset="0"/>
                <a:cs typeface="Times New Roman" panose="02020603050405020304" pitchFamily="18" charset="0"/>
              </a:rPr>
              <a:t>, bay </a:t>
            </a:r>
            <a:r>
              <a:rPr lang="en-US" altLang="vi-VN" sz="2400" b="1" dirty="0" err="1">
                <a:solidFill>
                  <a:srgbClr val="0000CC"/>
                </a:solidFill>
                <a:latin typeface="Times New Roman" panose="02020603050405020304" pitchFamily="18" charset="0"/>
                <a:cs typeface="Times New Roman" panose="02020603050405020304" pitchFamily="18" charset="0"/>
              </a:rPr>
              <a:t>đi</a:t>
            </a:r>
            <a:r>
              <a:rPr lang="en-US" altLang="vi-VN" sz="2400" b="1"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3628" y="362726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1</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119116" y="3669792"/>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2</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806684" y="362726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3</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83324" y="403874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4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991100" y="4399912"/>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5</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0515600" y="441809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6</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910583" y="475645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7</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485644" y="513135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8</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88492" y="598062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9</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086356" y="5955179"/>
            <a:ext cx="547116" cy="33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10</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88848" y="72542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1</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029200" y="76794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1009376" y="72542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3</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960108" y="113150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4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998719" y="1478956"/>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5</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0553700" y="1516251"/>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6</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918459" y="183347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7</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0789920" y="186335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8</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310640" y="276788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9</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508504" y="2742439"/>
            <a:ext cx="547116" cy="33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10</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2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80">
                                          <p:stCondLst>
                                            <p:cond delay="0"/>
                                          </p:stCondLst>
                                        </p:cTn>
                                        <p:tgtEl>
                                          <p:spTgt spid="7"/>
                                        </p:tgtEl>
                                      </p:cBhvr>
                                    </p:animEffect>
                                    <p:anim calcmode="lin" valueType="num">
                                      <p:cBhvr>
                                        <p:cTn id="6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3" dur="26">
                                          <p:stCondLst>
                                            <p:cond delay="650"/>
                                          </p:stCondLst>
                                        </p:cTn>
                                        <p:tgtEl>
                                          <p:spTgt spid="7"/>
                                        </p:tgtEl>
                                      </p:cBhvr>
                                      <p:to x="100000" y="60000"/>
                                    </p:animScale>
                                    <p:animScale>
                                      <p:cBhvr>
                                        <p:cTn id="74" dur="166" decel="50000">
                                          <p:stCondLst>
                                            <p:cond delay="676"/>
                                          </p:stCondLst>
                                        </p:cTn>
                                        <p:tgtEl>
                                          <p:spTgt spid="7"/>
                                        </p:tgtEl>
                                      </p:cBhvr>
                                      <p:to x="100000" y="100000"/>
                                    </p:animScale>
                                    <p:animScale>
                                      <p:cBhvr>
                                        <p:cTn id="75" dur="26">
                                          <p:stCondLst>
                                            <p:cond delay="1312"/>
                                          </p:stCondLst>
                                        </p:cTn>
                                        <p:tgtEl>
                                          <p:spTgt spid="7"/>
                                        </p:tgtEl>
                                      </p:cBhvr>
                                      <p:to x="100000" y="80000"/>
                                    </p:animScale>
                                    <p:animScale>
                                      <p:cBhvr>
                                        <p:cTn id="76" dur="166" decel="50000">
                                          <p:stCondLst>
                                            <p:cond delay="1338"/>
                                          </p:stCondLst>
                                        </p:cTn>
                                        <p:tgtEl>
                                          <p:spTgt spid="7"/>
                                        </p:tgtEl>
                                      </p:cBhvr>
                                      <p:to x="100000" y="100000"/>
                                    </p:animScale>
                                    <p:animScale>
                                      <p:cBhvr>
                                        <p:cTn id="77" dur="26">
                                          <p:stCondLst>
                                            <p:cond delay="1642"/>
                                          </p:stCondLst>
                                        </p:cTn>
                                        <p:tgtEl>
                                          <p:spTgt spid="7"/>
                                        </p:tgtEl>
                                      </p:cBhvr>
                                      <p:to x="100000" y="90000"/>
                                    </p:animScale>
                                    <p:animScale>
                                      <p:cBhvr>
                                        <p:cTn id="78" dur="166" decel="50000">
                                          <p:stCondLst>
                                            <p:cond delay="1668"/>
                                          </p:stCondLst>
                                        </p:cTn>
                                        <p:tgtEl>
                                          <p:spTgt spid="7"/>
                                        </p:tgtEl>
                                      </p:cBhvr>
                                      <p:to x="100000" y="100000"/>
                                    </p:animScale>
                                    <p:animScale>
                                      <p:cBhvr>
                                        <p:cTn id="79" dur="26">
                                          <p:stCondLst>
                                            <p:cond delay="1808"/>
                                          </p:stCondLst>
                                        </p:cTn>
                                        <p:tgtEl>
                                          <p:spTgt spid="7"/>
                                        </p:tgtEl>
                                      </p:cBhvr>
                                      <p:to x="100000" y="95000"/>
                                    </p:animScale>
                                    <p:animScale>
                                      <p:cBhvr>
                                        <p:cTn id="80" dur="166" decel="50000">
                                          <p:stCondLst>
                                            <p:cond delay="1834"/>
                                          </p:stCondLst>
                                        </p:cTn>
                                        <p:tgtEl>
                                          <p:spTgt spid="7"/>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down)">
                                      <p:cBhvr>
                                        <p:cTn id="83" dur="580">
                                          <p:stCondLst>
                                            <p:cond delay="0"/>
                                          </p:stCondLst>
                                        </p:cTn>
                                        <p:tgtEl>
                                          <p:spTgt spid="9"/>
                                        </p:tgtEl>
                                      </p:cBhvr>
                                    </p:animEffect>
                                    <p:anim calcmode="lin" valueType="num">
                                      <p:cBhvr>
                                        <p:cTn id="8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9" dur="26">
                                          <p:stCondLst>
                                            <p:cond delay="650"/>
                                          </p:stCondLst>
                                        </p:cTn>
                                        <p:tgtEl>
                                          <p:spTgt spid="9"/>
                                        </p:tgtEl>
                                      </p:cBhvr>
                                      <p:to x="100000" y="60000"/>
                                    </p:animScale>
                                    <p:animScale>
                                      <p:cBhvr>
                                        <p:cTn id="90" dur="166" decel="50000">
                                          <p:stCondLst>
                                            <p:cond delay="676"/>
                                          </p:stCondLst>
                                        </p:cTn>
                                        <p:tgtEl>
                                          <p:spTgt spid="9"/>
                                        </p:tgtEl>
                                      </p:cBhvr>
                                      <p:to x="100000" y="100000"/>
                                    </p:animScale>
                                    <p:animScale>
                                      <p:cBhvr>
                                        <p:cTn id="91" dur="26">
                                          <p:stCondLst>
                                            <p:cond delay="1312"/>
                                          </p:stCondLst>
                                        </p:cTn>
                                        <p:tgtEl>
                                          <p:spTgt spid="9"/>
                                        </p:tgtEl>
                                      </p:cBhvr>
                                      <p:to x="100000" y="80000"/>
                                    </p:animScale>
                                    <p:animScale>
                                      <p:cBhvr>
                                        <p:cTn id="92" dur="166" decel="50000">
                                          <p:stCondLst>
                                            <p:cond delay="1338"/>
                                          </p:stCondLst>
                                        </p:cTn>
                                        <p:tgtEl>
                                          <p:spTgt spid="9"/>
                                        </p:tgtEl>
                                      </p:cBhvr>
                                      <p:to x="100000" y="100000"/>
                                    </p:animScale>
                                    <p:animScale>
                                      <p:cBhvr>
                                        <p:cTn id="93" dur="26">
                                          <p:stCondLst>
                                            <p:cond delay="1642"/>
                                          </p:stCondLst>
                                        </p:cTn>
                                        <p:tgtEl>
                                          <p:spTgt spid="9"/>
                                        </p:tgtEl>
                                      </p:cBhvr>
                                      <p:to x="100000" y="90000"/>
                                    </p:animScale>
                                    <p:animScale>
                                      <p:cBhvr>
                                        <p:cTn id="94" dur="166" decel="50000">
                                          <p:stCondLst>
                                            <p:cond delay="1668"/>
                                          </p:stCondLst>
                                        </p:cTn>
                                        <p:tgtEl>
                                          <p:spTgt spid="9"/>
                                        </p:tgtEl>
                                      </p:cBhvr>
                                      <p:to x="100000" y="100000"/>
                                    </p:animScale>
                                    <p:animScale>
                                      <p:cBhvr>
                                        <p:cTn id="95" dur="26">
                                          <p:stCondLst>
                                            <p:cond delay="1808"/>
                                          </p:stCondLst>
                                        </p:cTn>
                                        <p:tgtEl>
                                          <p:spTgt spid="9"/>
                                        </p:tgtEl>
                                      </p:cBhvr>
                                      <p:to x="100000" y="95000"/>
                                    </p:animScale>
                                    <p:animScale>
                                      <p:cBhvr>
                                        <p:cTn id="96" dur="166" decel="50000">
                                          <p:stCondLst>
                                            <p:cond delay="1834"/>
                                          </p:stCondLst>
                                        </p:cTn>
                                        <p:tgtEl>
                                          <p:spTgt spid="9"/>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down)">
                                      <p:cBhvr>
                                        <p:cTn id="99" dur="580">
                                          <p:stCondLst>
                                            <p:cond delay="0"/>
                                          </p:stCondLst>
                                        </p:cTn>
                                        <p:tgtEl>
                                          <p:spTgt spid="10"/>
                                        </p:tgtEl>
                                      </p:cBhvr>
                                    </p:animEffect>
                                    <p:anim calcmode="lin" valueType="num">
                                      <p:cBhvr>
                                        <p:cTn id="10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5" dur="26">
                                          <p:stCondLst>
                                            <p:cond delay="650"/>
                                          </p:stCondLst>
                                        </p:cTn>
                                        <p:tgtEl>
                                          <p:spTgt spid="10"/>
                                        </p:tgtEl>
                                      </p:cBhvr>
                                      <p:to x="100000" y="60000"/>
                                    </p:animScale>
                                    <p:animScale>
                                      <p:cBhvr>
                                        <p:cTn id="106" dur="166" decel="50000">
                                          <p:stCondLst>
                                            <p:cond delay="676"/>
                                          </p:stCondLst>
                                        </p:cTn>
                                        <p:tgtEl>
                                          <p:spTgt spid="10"/>
                                        </p:tgtEl>
                                      </p:cBhvr>
                                      <p:to x="100000" y="100000"/>
                                    </p:animScale>
                                    <p:animScale>
                                      <p:cBhvr>
                                        <p:cTn id="107" dur="26">
                                          <p:stCondLst>
                                            <p:cond delay="1312"/>
                                          </p:stCondLst>
                                        </p:cTn>
                                        <p:tgtEl>
                                          <p:spTgt spid="10"/>
                                        </p:tgtEl>
                                      </p:cBhvr>
                                      <p:to x="100000" y="80000"/>
                                    </p:animScale>
                                    <p:animScale>
                                      <p:cBhvr>
                                        <p:cTn id="108" dur="166" decel="50000">
                                          <p:stCondLst>
                                            <p:cond delay="1338"/>
                                          </p:stCondLst>
                                        </p:cTn>
                                        <p:tgtEl>
                                          <p:spTgt spid="10"/>
                                        </p:tgtEl>
                                      </p:cBhvr>
                                      <p:to x="100000" y="100000"/>
                                    </p:animScale>
                                    <p:animScale>
                                      <p:cBhvr>
                                        <p:cTn id="109" dur="26">
                                          <p:stCondLst>
                                            <p:cond delay="1642"/>
                                          </p:stCondLst>
                                        </p:cTn>
                                        <p:tgtEl>
                                          <p:spTgt spid="10"/>
                                        </p:tgtEl>
                                      </p:cBhvr>
                                      <p:to x="100000" y="90000"/>
                                    </p:animScale>
                                    <p:animScale>
                                      <p:cBhvr>
                                        <p:cTn id="110" dur="166" decel="50000">
                                          <p:stCondLst>
                                            <p:cond delay="1668"/>
                                          </p:stCondLst>
                                        </p:cTn>
                                        <p:tgtEl>
                                          <p:spTgt spid="10"/>
                                        </p:tgtEl>
                                      </p:cBhvr>
                                      <p:to x="100000" y="100000"/>
                                    </p:animScale>
                                    <p:animScale>
                                      <p:cBhvr>
                                        <p:cTn id="111" dur="26">
                                          <p:stCondLst>
                                            <p:cond delay="1808"/>
                                          </p:stCondLst>
                                        </p:cTn>
                                        <p:tgtEl>
                                          <p:spTgt spid="10"/>
                                        </p:tgtEl>
                                      </p:cBhvr>
                                      <p:to x="100000" y="95000"/>
                                    </p:animScale>
                                    <p:animScale>
                                      <p:cBhvr>
                                        <p:cTn id="112" dur="166" decel="50000">
                                          <p:stCondLst>
                                            <p:cond delay="1834"/>
                                          </p:stCondLst>
                                        </p:cTn>
                                        <p:tgtEl>
                                          <p:spTgt spid="10"/>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down)">
                                      <p:cBhvr>
                                        <p:cTn id="115" dur="580">
                                          <p:stCondLst>
                                            <p:cond delay="0"/>
                                          </p:stCondLst>
                                        </p:cTn>
                                        <p:tgtEl>
                                          <p:spTgt spid="11"/>
                                        </p:tgtEl>
                                      </p:cBhvr>
                                    </p:animEffect>
                                    <p:anim calcmode="lin" valueType="num">
                                      <p:cBhvr>
                                        <p:cTn id="1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1" dur="26">
                                          <p:stCondLst>
                                            <p:cond delay="650"/>
                                          </p:stCondLst>
                                        </p:cTn>
                                        <p:tgtEl>
                                          <p:spTgt spid="11"/>
                                        </p:tgtEl>
                                      </p:cBhvr>
                                      <p:to x="100000" y="60000"/>
                                    </p:animScale>
                                    <p:animScale>
                                      <p:cBhvr>
                                        <p:cTn id="122" dur="166" decel="50000">
                                          <p:stCondLst>
                                            <p:cond delay="676"/>
                                          </p:stCondLst>
                                        </p:cTn>
                                        <p:tgtEl>
                                          <p:spTgt spid="11"/>
                                        </p:tgtEl>
                                      </p:cBhvr>
                                      <p:to x="100000" y="100000"/>
                                    </p:animScale>
                                    <p:animScale>
                                      <p:cBhvr>
                                        <p:cTn id="123" dur="26">
                                          <p:stCondLst>
                                            <p:cond delay="1312"/>
                                          </p:stCondLst>
                                        </p:cTn>
                                        <p:tgtEl>
                                          <p:spTgt spid="11"/>
                                        </p:tgtEl>
                                      </p:cBhvr>
                                      <p:to x="100000" y="80000"/>
                                    </p:animScale>
                                    <p:animScale>
                                      <p:cBhvr>
                                        <p:cTn id="124" dur="166" decel="50000">
                                          <p:stCondLst>
                                            <p:cond delay="1338"/>
                                          </p:stCondLst>
                                        </p:cTn>
                                        <p:tgtEl>
                                          <p:spTgt spid="11"/>
                                        </p:tgtEl>
                                      </p:cBhvr>
                                      <p:to x="100000" y="100000"/>
                                    </p:animScale>
                                    <p:animScale>
                                      <p:cBhvr>
                                        <p:cTn id="125" dur="26">
                                          <p:stCondLst>
                                            <p:cond delay="1642"/>
                                          </p:stCondLst>
                                        </p:cTn>
                                        <p:tgtEl>
                                          <p:spTgt spid="11"/>
                                        </p:tgtEl>
                                      </p:cBhvr>
                                      <p:to x="100000" y="90000"/>
                                    </p:animScale>
                                    <p:animScale>
                                      <p:cBhvr>
                                        <p:cTn id="126" dur="166" decel="50000">
                                          <p:stCondLst>
                                            <p:cond delay="1668"/>
                                          </p:stCondLst>
                                        </p:cTn>
                                        <p:tgtEl>
                                          <p:spTgt spid="11"/>
                                        </p:tgtEl>
                                      </p:cBhvr>
                                      <p:to x="100000" y="100000"/>
                                    </p:animScale>
                                    <p:animScale>
                                      <p:cBhvr>
                                        <p:cTn id="127" dur="26">
                                          <p:stCondLst>
                                            <p:cond delay="1808"/>
                                          </p:stCondLst>
                                        </p:cTn>
                                        <p:tgtEl>
                                          <p:spTgt spid="11"/>
                                        </p:tgtEl>
                                      </p:cBhvr>
                                      <p:to x="100000" y="95000"/>
                                    </p:animScale>
                                    <p:animScale>
                                      <p:cBhvr>
                                        <p:cTn id="128" dur="166" decel="50000">
                                          <p:stCondLst>
                                            <p:cond delay="1834"/>
                                          </p:stCondLst>
                                        </p:cTn>
                                        <p:tgtEl>
                                          <p:spTgt spid="11"/>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wipe(down)">
                                      <p:cBhvr>
                                        <p:cTn id="131" dur="580">
                                          <p:stCondLst>
                                            <p:cond delay="0"/>
                                          </p:stCondLst>
                                        </p:cTn>
                                        <p:tgtEl>
                                          <p:spTgt spid="12"/>
                                        </p:tgtEl>
                                      </p:cBhvr>
                                    </p:animEffect>
                                    <p:anim calcmode="lin" valueType="num">
                                      <p:cBhvr>
                                        <p:cTn id="1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7" dur="26">
                                          <p:stCondLst>
                                            <p:cond delay="650"/>
                                          </p:stCondLst>
                                        </p:cTn>
                                        <p:tgtEl>
                                          <p:spTgt spid="12"/>
                                        </p:tgtEl>
                                      </p:cBhvr>
                                      <p:to x="100000" y="60000"/>
                                    </p:animScale>
                                    <p:animScale>
                                      <p:cBhvr>
                                        <p:cTn id="138" dur="166" decel="50000">
                                          <p:stCondLst>
                                            <p:cond delay="676"/>
                                          </p:stCondLst>
                                        </p:cTn>
                                        <p:tgtEl>
                                          <p:spTgt spid="12"/>
                                        </p:tgtEl>
                                      </p:cBhvr>
                                      <p:to x="100000" y="100000"/>
                                    </p:animScale>
                                    <p:animScale>
                                      <p:cBhvr>
                                        <p:cTn id="139" dur="26">
                                          <p:stCondLst>
                                            <p:cond delay="1312"/>
                                          </p:stCondLst>
                                        </p:cTn>
                                        <p:tgtEl>
                                          <p:spTgt spid="12"/>
                                        </p:tgtEl>
                                      </p:cBhvr>
                                      <p:to x="100000" y="80000"/>
                                    </p:animScale>
                                    <p:animScale>
                                      <p:cBhvr>
                                        <p:cTn id="140" dur="166" decel="50000">
                                          <p:stCondLst>
                                            <p:cond delay="1338"/>
                                          </p:stCondLst>
                                        </p:cTn>
                                        <p:tgtEl>
                                          <p:spTgt spid="12"/>
                                        </p:tgtEl>
                                      </p:cBhvr>
                                      <p:to x="100000" y="100000"/>
                                    </p:animScale>
                                    <p:animScale>
                                      <p:cBhvr>
                                        <p:cTn id="141" dur="26">
                                          <p:stCondLst>
                                            <p:cond delay="1642"/>
                                          </p:stCondLst>
                                        </p:cTn>
                                        <p:tgtEl>
                                          <p:spTgt spid="12"/>
                                        </p:tgtEl>
                                      </p:cBhvr>
                                      <p:to x="100000" y="90000"/>
                                    </p:animScale>
                                    <p:animScale>
                                      <p:cBhvr>
                                        <p:cTn id="142" dur="166" decel="50000">
                                          <p:stCondLst>
                                            <p:cond delay="1668"/>
                                          </p:stCondLst>
                                        </p:cTn>
                                        <p:tgtEl>
                                          <p:spTgt spid="12"/>
                                        </p:tgtEl>
                                      </p:cBhvr>
                                      <p:to x="100000" y="100000"/>
                                    </p:animScale>
                                    <p:animScale>
                                      <p:cBhvr>
                                        <p:cTn id="143" dur="26">
                                          <p:stCondLst>
                                            <p:cond delay="1808"/>
                                          </p:stCondLst>
                                        </p:cTn>
                                        <p:tgtEl>
                                          <p:spTgt spid="12"/>
                                        </p:tgtEl>
                                      </p:cBhvr>
                                      <p:to x="100000" y="95000"/>
                                    </p:animScale>
                                    <p:animScale>
                                      <p:cBhvr>
                                        <p:cTn id="144" dur="166" decel="50000">
                                          <p:stCondLst>
                                            <p:cond delay="1834"/>
                                          </p:stCondLst>
                                        </p:cTn>
                                        <p:tgtEl>
                                          <p:spTgt spid="12"/>
                                        </p:tgtEl>
                                      </p:cBhvr>
                                      <p:to x="100000" y="100000"/>
                                    </p:animScale>
                                  </p:childTnLst>
                                </p:cTn>
                              </p:par>
                              <p:par>
                                <p:cTn id="145" presetID="26" presetClass="entr" presetSubtype="0" fill="hold" grpId="0"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wipe(down)">
                                      <p:cBhvr>
                                        <p:cTn id="147" dur="580">
                                          <p:stCondLst>
                                            <p:cond delay="0"/>
                                          </p:stCondLst>
                                        </p:cTn>
                                        <p:tgtEl>
                                          <p:spTgt spid="13"/>
                                        </p:tgtEl>
                                      </p:cBhvr>
                                    </p:animEffect>
                                    <p:anim calcmode="lin" valueType="num">
                                      <p:cBhvr>
                                        <p:cTn id="1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3" dur="26">
                                          <p:stCondLst>
                                            <p:cond delay="650"/>
                                          </p:stCondLst>
                                        </p:cTn>
                                        <p:tgtEl>
                                          <p:spTgt spid="13"/>
                                        </p:tgtEl>
                                      </p:cBhvr>
                                      <p:to x="100000" y="60000"/>
                                    </p:animScale>
                                    <p:animScale>
                                      <p:cBhvr>
                                        <p:cTn id="154" dur="166" decel="50000">
                                          <p:stCondLst>
                                            <p:cond delay="676"/>
                                          </p:stCondLst>
                                        </p:cTn>
                                        <p:tgtEl>
                                          <p:spTgt spid="13"/>
                                        </p:tgtEl>
                                      </p:cBhvr>
                                      <p:to x="100000" y="100000"/>
                                    </p:animScale>
                                    <p:animScale>
                                      <p:cBhvr>
                                        <p:cTn id="155" dur="26">
                                          <p:stCondLst>
                                            <p:cond delay="1312"/>
                                          </p:stCondLst>
                                        </p:cTn>
                                        <p:tgtEl>
                                          <p:spTgt spid="13"/>
                                        </p:tgtEl>
                                      </p:cBhvr>
                                      <p:to x="100000" y="80000"/>
                                    </p:animScale>
                                    <p:animScale>
                                      <p:cBhvr>
                                        <p:cTn id="156" dur="166" decel="50000">
                                          <p:stCondLst>
                                            <p:cond delay="1338"/>
                                          </p:stCondLst>
                                        </p:cTn>
                                        <p:tgtEl>
                                          <p:spTgt spid="13"/>
                                        </p:tgtEl>
                                      </p:cBhvr>
                                      <p:to x="100000" y="100000"/>
                                    </p:animScale>
                                    <p:animScale>
                                      <p:cBhvr>
                                        <p:cTn id="157" dur="26">
                                          <p:stCondLst>
                                            <p:cond delay="1642"/>
                                          </p:stCondLst>
                                        </p:cTn>
                                        <p:tgtEl>
                                          <p:spTgt spid="13"/>
                                        </p:tgtEl>
                                      </p:cBhvr>
                                      <p:to x="100000" y="90000"/>
                                    </p:animScale>
                                    <p:animScale>
                                      <p:cBhvr>
                                        <p:cTn id="158" dur="166" decel="50000">
                                          <p:stCondLst>
                                            <p:cond delay="1668"/>
                                          </p:stCondLst>
                                        </p:cTn>
                                        <p:tgtEl>
                                          <p:spTgt spid="13"/>
                                        </p:tgtEl>
                                      </p:cBhvr>
                                      <p:to x="100000" y="100000"/>
                                    </p:animScale>
                                    <p:animScale>
                                      <p:cBhvr>
                                        <p:cTn id="159" dur="26">
                                          <p:stCondLst>
                                            <p:cond delay="1808"/>
                                          </p:stCondLst>
                                        </p:cTn>
                                        <p:tgtEl>
                                          <p:spTgt spid="13"/>
                                        </p:tgtEl>
                                      </p:cBhvr>
                                      <p:to x="100000" y="95000"/>
                                    </p:animScale>
                                    <p:animScale>
                                      <p:cBhvr>
                                        <p:cTn id="160" dur="166" decel="50000">
                                          <p:stCondLst>
                                            <p:cond delay="1834"/>
                                          </p:stCondLst>
                                        </p:cTn>
                                        <p:tgtEl>
                                          <p:spTgt spid="13"/>
                                        </p:tgtEl>
                                      </p:cBhvr>
                                      <p:to x="100000" y="100000"/>
                                    </p:animScale>
                                  </p:childTnLst>
                                </p:cTn>
                              </p:par>
                              <p:par>
                                <p:cTn id="161" presetID="26" presetClass="entr" presetSubtype="0" fill="hold" grpId="0" nodeType="withEffect">
                                  <p:stCondLst>
                                    <p:cond delay="0"/>
                                  </p:stCondLst>
                                  <p:childTnLst>
                                    <p:set>
                                      <p:cBhvr>
                                        <p:cTn id="162" dur="1" fill="hold">
                                          <p:stCondLst>
                                            <p:cond delay="0"/>
                                          </p:stCondLst>
                                        </p:cTn>
                                        <p:tgtEl>
                                          <p:spTgt spid="14"/>
                                        </p:tgtEl>
                                        <p:attrNameLst>
                                          <p:attrName>style.visibility</p:attrName>
                                        </p:attrNameLst>
                                      </p:cBhvr>
                                      <p:to>
                                        <p:strVal val="visible"/>
                                      </p:to>
                                    </p:set>
                                    <p:animEffect transition="in" filter="wipe(down)">
                                      <p:cBhvr>
                                        <p:cTn id="163" dur="580">
                                          <p:stCondLst>
                                            <p:cond delay="0"/>
                                          </p:stCondLst>
                                        </p:cTn>
                                        <p:tgtEl>
                                          <p:spTgt spid="14"/>
                                        </p:tgtEl>
                                      </p:cBhvr>
                                    </p:animEffect>
                                    <p:anim calcmode="lin" valueType="num">
                                      <p:cBhvr>
                                        <p:cTn id="16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9" dur="26">
                                          <p:stCondLst>
                                            <p:cond delay="650"/>
                                          </p:stCondLst>
                                        </p:cTn>
                                        <p:tgtEl>
                                          <p:spTgt spid="14"/>
                                        </p:tgtEl>
                                      </p:cBhvr>
                                      <p:to x="100000" y="60000"/>
                                    </p:animScale>
                                    <p:animScale>
                                      <p:cBhvr>
                                        <p:cTn id="170" dur="166" decel="50000">
                                          <p:stCondLst>
                                            <p:cond delay="676"/>
                                          </p:stCondLst>
                                        </p:cTn>
                                        <p:tgtEl>
                                          <p:spTgt spid="14"/>
                                        </p:tgtEl>
                                      </p:cBhvr>
                                      <p:to x="100000" y="100000"/>
                                    </p:animScale>
                                    <p:animScale>
                                      <p:cBhvr>
                                        <p:cTn id="171" dur="26">
                                          <p:stCondLst>
                                            <p:cond delay="1312"/>
                                          </p:stCondLst>
                                        </p:cTn>
                                        <p:tgtEl>
                                          <p:spTgt spid="14"/>
                                        </p:tgtEl>
                                      </p:cBhvr>
                                      <p:to x="100000" y="80000"/>
                                    </p:animScale>
                                    <p:animScale>
                                      <p:cBhvr>
                                        <p:cTn id="172" dur="166" decel="50000">
                                          <p:stCondLst>
                                            <p:cond delay="1338"/>
                                          </p:stCondLst>
                                        </p:cTn>
                                        <p:tgtEl>
                                          <p:spTgt spid="14"/>
                                        </p:tgtEl>
                                      </p:cBhvr>
                                      <p:to x="100000" y="100000"/>
                                    </p:animScale>
                                    <p:animScale>
                                      <p:cBhvr>
                                        <p:cTn id="173" dur="26">
                                          <p:stCondLst>
                                            <p:cond delay="1642"/>
                                          </p:stCondLst>
                                        </p:cTn>
                                        <p:tgtEl>
                                          <p:spTgt spid="14"/>
                                        </p:tgtEl>
                                      </p:cBhvr>
                                      <p:to x="100000" y="90000"/>
                                    </p:animScale>
                                    <p:animScale>
                                      <p:cBhvr>
                                        <p:cTn id="174" dur="166" decel="50000">
                                          <p:stCondLst>
                                            <p:cond delay="1668"/>
                                          </p:stCondLst>
                                        </p:cTn>
                                        <p:tgtEl>
                                          <p:spTgt spid="14"/>
                                        </p:tgtEl>
                                      </p:cBhvr>
                                      <p:to x="100000" y="100000"/>
                                    </p:animScale>
                                    <p:animScale>
                                      <p:cBhvr>
                                        <p:cTn id="175" dur="26">
                                          <p:stCondLst>
                                            <p:cond delay="1808"/>
                                          </p:stCondLst>
                                        </p:cTn>
                                        <p:tgtEl>
                                          <p:spTgt spid="14"/>
                                        </p:tgtEl>
                                      </p:cBhvr>
                                      <p:to x="100000" y="95000"/>
                                    </p:animScale>
                                    <p:animScale>
                                      <p:cBhvr>
                                        <p:cTn id="176" dur="166" decel="50000">
                                          <p:stCondLst>
                                            <p:cond delay="1834"/>
                                          </p:stCondLst>
                                        </p:cTn>
                                        <p:tgtEl>
                                          <p:spTgt spid="14"/>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5"/>
                                        </p:tgtEl>
                                        <p:attrNameLst>
                                          <p:attrName>style.visibility</p:attrName>
                                        </p:attrNameLst>
                                      </p:cBhvr>
                                      <p:to>
                                        <p:strVal val="visible"/>
                                      </p:to>
                                    </p:set>
                                    <p:animEffect transition="in" filter="wipe(down)">
                                      <p:cBhvr>
                                        <p:cTn id="179" dur="580">
                                          <p:stCondLst>
                                            <p:cond delay="0"/>
                                          </p:stCondLst>
                                        </p:cTn>
                                        <p:tgtEl>
                                          <p:spTgt spid="15"/>
                                        </p:tgtEl>
                                      </p:cBhvr>
                                    </p:animEffect>
                                    <p:anim calcmode="lin" valueType="num">
                                      <p:cBhvr>
                                        <p:cTn id="1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5" dur="26">
                                          <p:stCondLst>
                                            <p:cond delay="650"/>
                                          </p:stCondLst>
                                        </p:cTn>
                                        <p:tgtEl>
                                          <p:spTgt spid="15"/>
                                        </p:tgtEl>
                                      </p:cBhvr>
                                      <p:to x="100000" y="60000"/>
                                    </p:animScale>
                                    <p:animScale>
                                      <p:cBhvr>
                                        <p:cTn id="186" dur="166" decel="50000">
                                          <p:stCondLst>
                                            <p:cond delay="676"/>
                                          </p:stCondLst>
                                        </p:cTn>
                                        <p:tgtEl>
                                          <p:spTgt spid="15"/>
                                        </p:tgtEl>
                                      </p:cBhvr>
                                      <p:to x="100000" y="100000"/>
                                    </p:animScale>
                                    <p:animScale>
                                      <p:cBhvr>
                                        <p:cTn id="187" dur="26">
                                          <p:stCondLst>
                                            <p:cond delay="1312"/>
                                          </p:stCondLst>
                                        </p:cTn>
                                        <p:tgtEl>
                                          <p:spTgt spid="15"/>
                                        </p:tgtEl>
                                      </p:cBhvr>
                                      <p:to x="100000" y="80000"/>
                                    </p:animScale>
                                    <p:animScale>
                                      <p:cBhvr>
                                        <p:cTn id="188" dur="166" decel="50000">
                                          <p:stCondLst>
                                            <p:cond delay="1338"/>
                                          </p:stCondLst>
                                        </p:cTn>
                                        <p:tgtEl>
                                          <p:spTgt spid="15"/>
                                        </p:tgtEl>
                                      </p:cBhvr>
                                      <p:to x="100000" y="100000"/>
                                    </p:animScale>
                                    <p:animScale>
                                      <p:cBhvr>
                                        <p:cTn id="189" dur="26">
                                          <p:stCondLst>
                                            <p:cond delay="1642"/>
                                          </p:stCondLst>
                                        </p:cTn>
                                        <p:tgtEl>
                                          <p:spTgt spid="15"/>
                                        </p:tgtEl>
                                      </p:cBhvr>
                                      <p:to x="100000" y="90000"/>
                                    </p:animScale>
                                    <p:animScale>
                                      <p:cBhvr>
                                        <p:cTn id="190" dur="166" decel="50000">
                                          <p:stCondLst>
                                            <p:cond delay="1668"/>
                                          </p:stCondLst>
                                        </p:cTn>
                                        <p:tgtEl>
                                          <p:spTgt spid="15"/>
                                        </p:tgtEl>
                                      </p:cBhvr>
                                      <p:to x="100000" y="100000"/>
                                    </p:animScale>
                                    <p:animScale>
                                      <p:cBhvr>
                                        <p:cTn id="191" dur="26">
                                          <p:stCondLst>
                                            <p:cond delay="1808"/>
                                          </p:stCondLst>
                                        </p:cTn>
                                        <p:tgtEl>
                                          <p:spTgt spid="15"/>
                                        </p:tgtEl>
                                      </p:cBhvr>
                                      <p:to x="100000" y="95000"/>
                                    </p:animScale>
                                    <p:animScale>
                                      <p:cBhvr>
                                        <p:cTn id="192" dur="166" decel="50000">
                                          <p:stCondLst>
                                            <p:cond delay="1834"/>
                                          </p:stCondLst>
                                        </p:cTn>
                                        <p:tgtEl>
                                          <p:spTgt spid="15"/>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16"/>
                                        </p:tgtEl>
                                        <p:attrNameLst>
                                          <p:attrName>style.visibility</p:attrName>
                                        </p:attrNameLst>
                                      </p:cBhvr>
                                      <p:to>
                                        <p:strVal val="visible"/>
                                      </p:to>
                                    </p:set>
                                    <p:animEffect transition="in" filter="wipe(down)">
                                      <p:cBhvr>
                                        <p:cTn id="195" dur="580">
                                          <p:stCondLst>
                                            <p:cond delay="0"/>
                                          </p:stCondLst>
                                        </p:cTn>
                                        <p:tgtEl>
                                          <p:spTgt spid="16"/>
                                        </p:tgtEl>
                                      </p:cBhvr>
                                    </p:animEffect>
                                    <p:anim calcmode="lin" valueType="num">
                                      <p:cBhvr>
                                        <p:cTn id="19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1" dur="26">
                                          <p:stCondLst>
                                            <p:cond delay="650"/>
                                          </p:stCondLst>
                                        </p:cTn>
                                        <p:tgtEl>
                                          <p:spTgt spid="16"/>
                                        </p:tgtEl>
                                      </p:cBhvr>
                                      <p:to x="100000" y="60000"/>
                                    </p:animScale>
                                    <p:animScale>
                                      <p:cBhvr>
                                        <p:cTn id="202" dur="166" decel="50000">
                                          <p:stCondLst>
                                            <p:cond delay="676"/>
                                          </p:stCondLst>
                                        </p:cTn>
                                        <p:tgtEl>
                                          <p:spTgt spid="16"/>
                                        </p:tgtEl>
                                      </p:cBhvr>
                                      <p:to x="100000" y="100000"/>
                                    </p:animScale>
                                    <p:animScale>
                                      <p:cBhvr>
                                        <p:cTn id="203" dur="26">
                                          <p:stCondLst>
                                            <p:cond delay="1312"/>
                                          </p:stCondLst>
                                        </p:cTn>
                                        <p:tgtEl>
                                          <p:spTgt spid="16"/>
                                        </p:tgtEl>
                                      </p:cBhvr>
                                      <p:to x="100000" y="80000"/>
                                    </p:animScale>
                                    <p:animScale>
                                      <p:cBhvr>
                                        <p:cTn id="204" dur="166" decel="50000">
                                          <p:stCondLst>
                                            <p:cond delay="1338"/>
                                          </p:stCondLst>
                                        </p:cTn>
                                        <p:tgtEl>
                                          <p:spTgt spid="16"/>
                                        </p:tgtEl>
                                      </p:cBhvr>
                                      <p:to x="100000" y="100000"/>
                                    </p:animScale>
                                    <p:animScale>
                                      <p:cBhvr>
                                        <p:cTn id="205" dur="26">
                                          <p:stCondLst>
                                            <p:cond delay="1642"/>
                                          </p:stCondLst>
                                        </p:cTn>
                                        <p:tgtEl>
                                          <p:spTgt spid="16"/>
                                        </p:tgtEl>
                                      </p:cBhvr>
                                      <p:to x="100000" y="90000"/>
                                    </p:animScale>
                                    <p:animScale>
                                      <p:cBhvr>
                                        <p:cTn id="206" dur="166" decel="50000">
                                          <p:stCondLst>
                                            <p:cond delay="1668"/>
                                          </p:stCondLst>
                                        </p:cTn>
                                        <p:tgtEl>
                                          <p:spTgt spid="16"/>
                                        </p:tgtEl>
                                      </p:cBhvr>
                                      <p:to x="100000" y="100000"/>
                                    </p:animScale>
                                    <p:animScale>
                                      <p:cBhvr>
                                        <p:cTn id="207" dur="26">
                                          <p:stCondLst>
                                            <p:cond delay="1808"/>
                                          </p:stCondLst>
                                        </p:cTn>
                                        <p:tgtEl>
                                          <p:spTgt spid="16"/>
                                        </p:tgtEl>
                                      </p:cBhvr>
                                      <p:to x="100000" y="95000"/>
                                    </p:animScale>
                                    <p:animScale>
                                      <p:cBhvr>
                                        <p:cTn id="208" dur="166" decel="50000">
                                          <p:stCondLst>
                                            <p:cond delay="1834"/>
                                          </p:stCondLst>
                                        </p:cTn>
                                        <p:tgtEl>
                                          <p:spTgt spid="16"/>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wipe(down)">
                                      <p:cBhvr>
                                        <p:cTn id="211" dur="580">
                                          <p:stCondLst>
                                            <p:cond delay="0"/>
                                          </p:stCondLst>
                                        </p:cTn>
                                        <p:tgtEl>
                                          <p:spTgt spid="17"/>
                                        </p:tgtEl>
                                      </p:cBhvr>
                                    </p:animEffect>
                                    <p:anim calcmode="lin" valueType="num">
                                      <p:cBhvr>
                                        <p:cTn id="2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7" dur="26">
                                          <p:stCondLst>
                                            <p:cond delay="650"/>
                                          </p:stCondLst>
                                        </p:cTn>
                                        <p:tgtEl>
                                          <p:spTgt spid="17"/>
                                        </p:tgtEl>
                                      </p:cBhvr>
                                      <p:to x="100000" y="60000"/>
                                    </p:animScale>
                                    <p:animScale>
                                      <p:cBhvr>
                                        <p:cTn id="218" dur="166" decel="50000">
                                          <p:stCondLst>
                                            <p:cond delay="676"/>
                                          </p:stCondLst>
                                        </p:cTn>
                                        <p:tgtEl>
                                          <p:spTgt spid="17"/>
                                        </p:tgtEl>
                                      </p:cBhvr>
                                      <p:to x="100000" y="100000"/>
                                    </p:animScale>
                                    <p:animScale>
                                      <p:cBhvr>
                                        <p:cTn id="219" dur="26">
                                          <p:stCondLst>
                                            <p:cond delay="1312"/>
                                          </p:stCondLst>
                                        </p:cTn>
                                        <p:tgtEl>
                                          <p:spTgt spid="17"/>
                                        </p:tgtEl>
                                      </p:cBhvr>
                                      <p:to x="100000" y="80000"/>
                                    </p:animScale>
                                    <p:animScale>
                                      <p:cBhvr>
                                        <p:cTn id="220" dur="166" decel="50000">
                                          <p:stCondLst>
                                            <p:cond delay="1338"/>
                                          </p:stCondLst>
                                        </p:cTn>
                                        <p:tgtEl>
                                          <p:spTgt spid="17"/>
                                        </p:tgtEl>
                                      </p:cBhvr>
                                      <p:to x="100000" y="100000"/>
                                    </p:animScale>
                                    <p:animScale>
                                      <p:cBhvr>
                                        <p:cTn id="221" dur="26">
                                          <p:stCondLst>
                                            <p:cond delay="1642"/>
                                          </p:stCondLst>
                                        </p:cTn>
                                        <p:tgtEl>
                                          <p:spTgt spid="17"/>
                                        </p:tgtEl>
                                      </p:cBhvr>
                                      <p:to x="100000" y="90000"/>
                                    </p:animScale>
                                    <p:animScale>
                                      <p:cBhvr>
                                        <p:cTn id="222" dur="166" decel="50000">
                                          <p:stCondLst>
                                            <p:cond delay="1668"/>
                                          </p:stCondLst>
                                        </p:cTn>
                                        <p:tgtEl>
                                          <p:spTgt spid="17"/>
                                        </p:tgtEl>
                                      </p:cBhvr>
                                      <p:to x="100000" y="100000"/>
                                    </p:animScale>
                                    <p:animScale>
                                      <p:cBhvr>
                                        <p:cTn id="223" dur="26">
                                          <p:stCondLst>
                                            <p:cond delay="1808"/>
                                          </p:stCondLst>
                                        </p:cTn>
                                        <p:tgtEl>
                                          <p:spTgt spid="17"/>
                                        </p:tgtEl>
                                      </p:cBhvr>
                                      <p:to x="100000" y="95000"/>
                                    </p:animScale>
                                    <p:animScale>
                                      <p:cBhvr>
                                        <p:cTn id="22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AutoShape 8"/>
          <p:cNvSpPr>
            <a:spLocks noChangeArrowheads="1"/>
          </p:cNvSpPr>
          <p:nvPr/>
        </p:nvSpPr>
        <p:spPr bwMode="auto">
          <a:xfrm>
            <a:off x="1060704" y="448056"/>
            <a:ext cx="10131552" cy="4114800"/>
          </a:xfrm>
          <a:prstGeom prst="cloudCallout">
            <a:avLst>
              <a:gd name="adj1" fmla="val -27634"/>
              <a:gd name="adj2" fmla="val 5269"/>
            </a:avLst>
          </a:prstGeom>
          <a:solidFill>
            <a:srgbClr val="FFFFFF"/>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 name="WordArt 9"/>
          <p:cNvSpPr>
            <a:spLocks noChangeArrowheads="1" noChangeShapeType="1" noTextEdit="1"/>
          </p:cNvSpPr>
          <p:nvPr/>
        </p:nvSpPr>
        <p:spPr bwMode="auto">
          <a:xfrm>
            <a:off x="2066544" y="1284732"/>
            <a:ext cx="8571962" cy="1943100"/>
          </a:xfrm>
          <a:prstGeom prst="rect">
            <a:avLst/>
          </a:prstGeom>
        </p:spPr>
        <p:txBody>
          <a:bodyPr wrap="none" fromWordArt="1">
            <a:prstTxWarp prst="textPlain">
              <a:avLst>
                <a:gd name="adj" fmla="val 50000"/>
              </a:avLst>
            </a:prstTxWarp>
          </a:bodyPr>
          <a:lstStyle/>
          <a:p>
            <a:pPr algn="ct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em</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trình</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bày</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ý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kiến</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của</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mình</a:t>
            </a:r>
            <a:endPar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5956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405384" y="0"/>
            <a:ext cx="11390376" cy="822960"/>
            <a:chOff x="405384" y="0"/>
            <a:chExt cx="11390376" cy="822960"/>
          </a:xfrm>
        </p:grpSpPr>
        <p:sp>
          <p:nvSpPr>
            <p:cNvPr id="2" name="Oval 1"/>
            <p:cNvSpPr/>
            <p:nvPr/>
          </p:nvSpPr>
          <p:spPr>
            <a:xfrm>
              <a:off x="405384" y="0"/>
              <a:ext cx="783336" cy="8229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Box 15"/>
            <p:cNvSpPr txBox="1">
              <a:spLocks noChangeArrowheads="1"/>
            </p:cNvSpPr>
            <p:nvPr/>
          </p:nvSpPr>
          <p:spPr bwMode="auto">
            <a:xfrm>
              <a:off x="664369" y="199962"/>
              <a:ext cx="11131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dirty="0" smtClean="0">
                  <a:solidFill>
                    <a:srgbClr val="0033CC"/>
                  </a:solidFill>
                  <a:latin typeface="Times New Roman" panose="02020603050405020304" pitchFamily="18" charset="0"/>
                  <a:cs typeface="Times New Roman" panose="02020603050405020304" pitchFamily="18" charset="0"/>
                </a:rPr>
                <a:t>3.     </a:t>
              </a:r>
              <a:r>
                <a:rPr lang="en-US" altLang="en-US" sz="2800" b="1" dirty="0" err="1" smtClean="0">
                  <a:solidFill>
                    <a:srgbClr val="0033CC"/>
                  </a:solidFill>
                  <a:latin typeface="Times New Roman" panose="02020603050405020304" pitchFamily="18" charset="0"/>
                  <a:cs typeface="Times New Roman" panose="02020603050405020304" pitchFamily="18" charset="0"/>
                </a:rPr>
                <a:t>Hai</a:t>
              </a:r>
              <a:r>
                <a:rPr lang="en-US" altLang="en-US" sz="2800" b="1" dirty="0" smtClean="0">
                  <a:solidFill>
                    <a:srgbClr val="0033CC"/>
                  </a:solidFill>
                  <a:latin typeface="Times New Roman" panose="02020603050405020304" pitchFamily="18" charset="0"/>
                  <a:cs typeface="Times New Roman" panose="02020603050405020304" pitchFamily="18" charset="0"/>
                </a:rPr>
                <a:t> </a:t>
              </a:r>
              <a:r>
                <a:rPr lang="en-US" altLang="en-US" sz="2800" b="1" dirty="0" err="1" smtClean="0">
                  <a:solidFill>
                    <a:srgbClr val="0033CC"/>
                  </a:solidFill>
                  <a:latin typeface="Times New Roman" panose="02020603050405020304" pitchFamily="18" charset="0"/>
                  <a:cs typeface="Times New Roman" panose="02020603050405020304" pitchFamily="18" charset="0"/>
                </a:rPr>
                <a:t>đoạn</a:t>
              </a:r>
              <a:r>
                <a:rPr lang="en-US" altLang="en-US" sz="2800" b="1" dirty="0" smtClean="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văn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sau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có</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khác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nhau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Đoạn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nào</a:t>
              </a:r>
              <a:r>
                <a:rPr lang="en-US" altLang="en-US" sz="2800" b="1" dirty="0">
                  <a:solidFill>
                    <a:srgbClr val="0033CC"/>
                  </a:solidFill>
                  <a:latin typeface="Times New Roman" panose="02020603050405020304" pitchFamily="18" charset="0"/>
                  <a:cs typeface="Times New Roman" panose="02020603050405020304" pitchFamily="18" charset="0"/>
                </a:rPr>
                <a:t> hay </a:t>
              </a:r>
              <a:r>
                <a:rPr lang="en-US" altLang="en-US" sz="2800" b="1" dirty="0" err="1">
                  <a:solidFill>
                    <a:srgbClr val="0033CC"/>
                  </a:solidFill>
                  <a:latin typeface="Times New Roman" panose="02020603050405020304" pitchFamily="18" charset="0"/>
                  <a:cs typeface="Times New Roman" panose="02020603050405020304" pitchFamily="18" charset="0"/>
                </a:rPr>
                <a:t>hơn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sao</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grpSp>
      <p:sp>
        <p:nvSpPr>
          <p:cNvPr id="4" name="Text Box 16"/>
          <p:cNvSpPr txBox="1">
            <a:spLocks noChangeArrowheads="1"/>
          </p:cNvSpPr>
          <p:nvPr/>
        </p:nvSpPr>
        <p:spPr bwMode="auto">
          <a:xfrm>
            <a:off x="405384" y="788437"/>
            <a:ext cx="1162812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ts val="1200"/>
              </a:spcBef>
              <a:buFontTx/>
              <a:buAutoNum type="alphaLcParenR"/>
              <a:defRPr/>
            </a:pPr>
            <a:r>
              <a:rPr lang="en-US" altLang="en-US" sz="2400" b="1" dirty="0" smtClean="0">
                <a:solidFill>
                  <a:prstClr val="black"/>
                </a:solidFill>
                <a:latin typeface="Times New Roman" panose="02020603050405020304" pitchFamily="18" charset="0"/>
                <a:cs typeface="Times New Roman" panose="02020603050405020304" pitchFamily="18" charset="0"/>
              </a:rPr>
              <a:t>  </a:t>
            </a:r>
            <a:r>
              <a:rPr lang="en-US" altLang="en-US" sz="2400" b="1" dirty="0" err="1" smtClean="0">
                <a:solidFill>
                  <a:prstClr val="black"/>
                </a:solidFill>
                <a:latin typeface="Times New Roman" pitchFamily="18" charset="0"/>
              </a:rPr>
              <a:t>Hôm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sau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hai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chú</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cháu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ra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đầm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Một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vài</a:t>
            </a:r>
            <a:r>
              <a:rPr lang="en-US" altLang="en-US" sz="2400" b="1" dirty="0" smtClean="0">
                <a:solidFill>
                  <a:prstClr val="black"/>
                </a:solidFill>
                <a:latin typeface="Times New Roman" pitchFamily="18" charset="0"/>
              </a:rPr>
              <a:t> con le </a:t>
            </a:r>
            <a:r>
              <a:rPr lang="en-US" altLang="en-US" sz="2400" b="1" dirty="0" err="1" smtClean="0">
                <a:solidFill>
                  <a:prstClr val="black"/>
                </a:solidFill>
                <a:latin typeface="Times New Roman" pitchFamily="18" charset="0"/>
              </a:rPr>
              <a:t>ngụp</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lặn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trước</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mũi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thuyền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Nhìn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ra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phía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trước</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chợt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thấy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bầy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đang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đùa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giỡn</a:t>
            </a:r>
            <a:r>
              <a:rPr lang="en-US" altLang="en-US" sz="2400" b="1" dirty="0" smtClean="0">
                <a:solidFill>
                  <a:prstClr val="black"/>
                </a:solidFill>
                <a:latin typeface="Times New Roman" pitchFamily="18" charset="0"/>
              </a:rPr>
              <a:t>.  Ồ, </a:t>
            </a:r>
            <a:r>
              <a:rPr lang="en-US" altLang="en-US" sz="2400" b="1" dirty="0" err="1" smtClean="0">
                <a:solidFill>
                  <a:prstClr val="black"/>
                </a:solidFill>
                <a:latin typeface="Times New Roman" pitchFamily="18" charset="0"/>
              </a:rPr>
              <a:t>có</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cả</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nâu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đầu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đỏ</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lưỡi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lìm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và</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cả</a:t>
            </a:r>
            <a:r>
              <a:rPr lang="en-US" altLang="en-US" sz="2400" b="1" dirty="0" smtClean="0">
                <a:solidFill>
                  <a:prstClr val="black"/>
                </a:solidFill>
                <a:latin typeface="Times New Roman" pitchFamily="18" charset="0"/>
              </a:rPr>
              <a:t> con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vàng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cực</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hiếm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Tâm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bất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ngờ</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rút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khẩu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súng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ra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định</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bắn</a:t>
            </a:r>
            <a:r>
              <a:rPr lang="en-US" altLang="en-US" sz="2400" b="1" dirty="0" smtClean="0">
                <a:solidFill>
                  <a:prstClr val="black"/>
                </a:solidFill>
                <a:latin typeface="Times New Roman" pitchFamily="18" charset="0"/>
              </a:rPr>
              <a:t>.   Mai </a:t>
            </a:r>
            <a:r>
              <a:rPr lang="en-US" altLang="en-US" sz="2400" b="1" dirty="0" err="1" smtClean="0">
                <a:solidFill>
                  <a:prstClr val="black"/>
                </a:solidFill>
                <a:latin typeface="Times New Roman" pitchFamily="18" charset="0"/>
              </a:rPr>
              <a:t>giật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mình</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khiếp</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hãi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Cô</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bé</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bỗng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thấy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Tâm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trở</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thành</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mối</a:t>
            </a:r>
            <a:r>
              <a:rPr lang="en-US" altLang="en-US" sz="2400" b="1" dirty="0" smtClean="0">
                <a:solidFill>
                  <a:prstClr val="black"/>
                </a:solidFill>
                <a:latin typeface="Times New Roman" pitchFamily="18" charset="0"/>
              </a:rPr>
              <a:t> tai </a:t>
            </a:r>
            <a:r>
              <a:rPr lang="en-US" altLang="en-US" sz="2400" b="1" dirty="0" err="1" smtClean="0">
                <a:solidFill>
                  <a:prstClr val="black"/>
                </a:solidFill>
                <a:latin typeface="Times New Roman" pitchFamily="18" charset="0"/>
              </a:rPr>
              <a:t>họa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cho</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bầy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chim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Chẳng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kịp</a:t>
            </a:r>
            <a:r>
              <a:rPr lang="en-US" altLang="en-US" sz="2400" b="1" dirty="0" smtClean="0">
                <a:solidFill>
                  <a:prstClr val="black"/>
                </a:solidFill>
                <a:latin typeface="Times New Roman" pitchFamily="18" charset="0"/>
              </a:rPr>
              <a:t> can </a:t>
            </a:r>
            <a:r>
              <a:rPr lang="en-US" altLang="en-US" sz="2400" b="1" dirty="0" err="1" smtClean="0">
                <a:solidFill>
                  <a:prstClr val="black"/>
                </a:solidFill>
                <a:latin typeface="Times New Roman" pitchFamily="18" charset="0"/>
              </a:rPr>
              <a:t>Tâm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cô</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bé</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đứng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hẳn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lên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thuyền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xua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tay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và</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hô</a:t>
            </a:r>
            <a:r>
              <a:rPr lang="en-US" altLang="en-US" sz="2400" b="1" dirty="0" smtClean="0">
                <a:solidFill>
                  <a:prstClr val="black"/>
                </a:solidFill>
                <a:latin typeface="Times New Roman" pitchFamily="18" charset="0"/>
              </a:rPr>
              <a:t> to:</a:t>
            </a:r>
          </a:p>
          <a:p>
            <a:pPr marL="0" indent="0">
              <a:spcBef>
                <a:spcPts val="1200"/>
              </a:spcBef>
              <a:defRPr/>
            </a:pPr>
            <a:r>
              <a:rPr lang="en-US" altLang="en-US" sz="2400" b="1" dirty="0" smtClean="0">
                <a:solidFill>
                  <a:prstClr val="black"/>
                </a:solidFill>
                <a:latin typeface="Times New Roman" pitchFamily="18" charset="0"/>
              </a:rPr>
              <a:t>      	- </a:t>
            </a:r>
            <a:r>
              <a:rPr lang="en-US" altLang="en-US" sz="2400" b="1" dirty="0" err="1" smtClean="0">
                <a:solidFill>
                  <a:prstClr val="black"/>
                </a:solidFill>
                <a:latin typeface="Times New Roman" pitchFamily="18" charset="0"/>
              </a:rPr>
              <a:t>Úi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này</a:t>
            </a:r>
            <a:r>
              <a:rPr lang="en-US" altLang="en-US" sz="2400" b="1" dirty="0" smtClean="0">
                <a:solidFill>
                  <a:prstClr val="black"/>
                </a:solidFill>
                <a:latin typeface="Times New Roman" pitchFamily="18" charset="0"/>
              </a:rPr>
              <a:t>!    Bay </a:t>
            </a:r>
            <a:r>
              <a:rPr lang="en-US" altLang="en-US" sz="2400" b="1" dirty="0" err="1" smtClean="0">
                <a:solidFill>
                  <a:prstClr val="black"/>
                </a:solidFill>
                <a:latin typeface="Times New Roman" pitchFamily="18" charset="0"/>
              </a:rPr>
              <a:t>đi</a:t>
            </a:r>
            <a:r>
              <a:rPr lang="en-US" altLang="en-US" sz="2400" b="1" dirty="0" smtClean="0">
                <a:solidFill>
                  <a:prstClr val="black"/>
                </a:solidFill>
                <a:latin typeface="Times New Roman" pitchFamily="18" charset="0"/>
              </a:rPr>
              <a:t>, bay </a:t>
            </a:r>
            <a:r>
              <a:rPr lang="en-US" altLang="en-US" sz="2400" b="1" dirty="0" err="1" smtClean="0">
                <a:solidFill>
                  <a:prstClr val="black"/>
                </a:solidFill>
                <a:latin typeface="Times New Roman" pitchFamily="18" charset="0"/>
              </a:rPr>
              <a:t>đi</a:t>
            </a:r>
            <a:r>
              <a:rPr lang="en-US" altLang="en-US" sz="2400" b="1" dirty="0" smtClean="0">
                <a:solidFill>
                  <a:prstClr val="black"/>
                </a:solidFill>
                <a:latin typeface="Times New Roman" pitchFamily="18" charset="0"/>
              </a:rPr>
              <a:t>....</a:t>
            </a:r>
            <a:r>
              <a:rPr lang="en-US" altLang="en-US" sz="2800" b="1" dirty="0" smtClean="0">
                <a:solidFill>
                  <a:prstClr val="black"/>
                </a:solidFill>
                <a:latin typeface="Times New Roman" pitchFamily="18" charset="0"/>
              </a:rPr>
              <a:t>											                                                         </a:t>
            </a:r>
            <a:r>
              <a:rPr lang="en-US" altLang="en-US" sz="2400" b="1" dirty="0" smtClean="0">
                <a:solidFill>
                  <a:prstClr val="black"/>
                </a:solidFill>
                <a:latin typeface="Times New Roman" pitchFamily="18" charset="0"/>
              </a:rPr>
              <a:t>Theo </a:t>
            </a:r>
            <a:r>
              <a:rPr lang="en-US" altLang="en-US" sz="2400" b="1" dirty="0" err="1" smtClean="0">
                <a:solidFill>
                  <a:prstClr val="black"/>
                </a:solidFill>
                <a:latin typeface="Times New Roman" pitchFamily="18" charset="0"/>
              </a:rPr>
              <a:t>Vũ</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Lê</a:t>
            </a:r>
            <a:r>
              <a:rPr lang="en-US" altLang="en-US" sz="2400" b="1" dirty="0" smtClean="0">
                <a:solidFill>
                  <a:prstClr val="black"/>
                </a:solidFill>
                <a:latin typeface="Times New Roman" pitchFamily="18" charset="0"/>
              </a:rPr>
              <a:t> Mai</a:t>
            </a:r>
          </a:p>
        </p:txBody>
      </p:sp>
      <p:sp>
        <p:nvSpPr>
          <p:cNvPr id="6" name="Text Box 11"/>
          <p:cNvSpPr txBox="1">
            <a:spLocks noChangeArrowheads="1"/>
          </p:cNvSpPr>
          <p:nvPr/>
        </p:nvSpPr>
        <p:spPr bwMode="auto">
          <a:xfrm>
            <a:off x="664371" y="3724656"/>
            <a:ext cx="1113139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pPr>
            <a:r>
              <a:rPr lang="en-US" altLang="vi-VN" sz="2400" b="1" dirty="0">
                <a:solidFill>
                  <a:srgbClr val="0000CC"/>
                </a:solidFill>
                <a:latin typeface="Times New Roman" panose="02020603050405020304" pitchFamily="18" charset="0"/>
                <a:cs typeface="Times New Roman" panose="02020603050405020304" pitchFamily="18" charset="0"/>
              </a:rPr>
              <a:t>b. </a:t>
            </a:r>
            <a:r>
              <a:rPr lang="en-US" altLang="vi-VN" sz="2400" b="1" dirty="0" err="1" smtClean="0">
                <a:solidFill>
                  <a:srgbClr val="0000CC"/>
                </a:solidFill>
                <a:latin typeface="Times New Roman" panose="02020603050405020304" pitchFamily="18" charset="0"/>
                <a:cs typeface="Times New Roman" panose="02020603050405020304" pitchFamily="18" charset="0"/>
              </a:rPr>
              <a:t>Hôm</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sau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hai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chú</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cháu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đầm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Một</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vài</a:t>
            </a:r>
            <a:r>
              <a:rPr lang="en-US" altLang="vi-VN" sz="2400" b="1" dirty="0">
                <a:solidFill>
                  <a:srgbClr val="0000CC"/>
                </a:solidFill>
                <a:latin typeface="Times New Roman" panose="02020603050405020304" pitchFamily="18" charset="0"/>
                <a:cs typeface="Times New Roman" panose="02020603050405020304" pitchFamily="18" charset="0"/>
              </a:rPr>
              <a:t> con le </a:t>
            </a:r>
            <a:r>
              <a:rPr lang="en-US" altLang="vi-VN" sz="2400" b="1" dirty="0" err="1">
                <a:solidFill>
                  <a:srgbClr val="0000CC"/>
                </a:solidFill>
                <a:latin typeface="Times New Roman" panose="02020603050405020304" pitchFamily="18" charset="0"/>
                <a:cs typeface="Times New Roman" panose="02020603050405020304" pitchFamily="18" charset="0"/>
              </a:rPr>
              <a:t>ngụp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lặn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trước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mũi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Nhìn</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phía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trước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chợt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bầy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đang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đùa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giỡn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Ồ</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có</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nâu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đầu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đỏ</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lưỡi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liềm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cả</a:t>
            </a:r>
            <a:r>
              <a:rPr lang="en-US" altLang="vi-VN" sz="2400" b="1" dirty="0">
                <a:solidFill>
                  <a:srgbClr val="0000CC"/>
                </a:solidFill>
                <a:latin typeface="Times New Roman" panose="02020603050405020304" pitchFamily="18" charset="0"/>
                <a:cs typeface="Times New Roman" panose="02020603050405020304" pitchFamily="18" charset="0"/>
              </a:rPr>
              <a:t> con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cực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hiếm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Tâm</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bất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ngờ</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rút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khẩu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súng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định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bắn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Vì</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vậy</a:t>
            </a:r>
            <a:r>
              <a:rPr lang="en-US" altLang="vi-VN" sz="2400" b="1" dirty="0">
                <a:solidFill>
                  <a:srgbClr val="0000CC"/>
                </a:solidFill>
                <a:latin typeface="Times New Roman" panose="02020603050405020304" pitchFamily="18" charset="0"/>
                <a:cs typeface="Times New Roman" panose="02020603050405020304" pitchFamily="18" charset="0"/>
              </a:rPr>
              <a:t>, Mai </a:t>
            </a:r>
            <a:r>
              <a:rPr lang="en-US" altLang="vi-VN" sz="2400" b="1" dirty="0" err="1">
                <a:solidFill>
                  <a:srgbClr val="0000CC"/>
                </a:solidFill>
                <a:latin typeface="Times New Roman" panose="02020603050405020304" pitchFamily="18" charset="0"/>
                <a:cs typeface="Times New Roman" panose="02020603050405020304" pitchFamily="18" charset="0"/>
              </a:rPr>
              <a:t>giật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khiếp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hãi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Cũng</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vì</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vậy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bé</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bỗng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Tâm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trở</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thành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mối</a:t>
            </a:r>
            <a:r>
              <a:rPr lang="en-US" altLang="vi-VN" sz="2400" b="1" dirty="0">
                <a:solidFill>
                  <a:srgbClr val="0000CC"/>
                </a:solidFill>
                <a:latin typeface="Times New Roman" panose="02020603050405020304" pitchFamily="18" charset="0"/>
                <a:cs typeface="Times New Roman" panose="02020603050405020304" pitchFamily="18" charset="0"/>
              </a:rPr>
              <a:t> tai </a:t>
            </a:r>
            <a:r>
              <a:rPr lang="en-US" altLang="vi-VN" sz="2400" b="1" dirty="0" err="1">
                <a:solidFill>
                  <a:srgbClr val="0000CC"/>
                </a:solidFill>
                <a:latin typeface="Times New Roman" panose="02020603050405020304" pitchFamily="18" charset="0"/>
                <a:cs typeface="Times New Roman" panose="02020603050405020304" pitchFamily="18" charset="0"/>
              </a:rPr>
              <a:t>họa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bầy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chim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Vì</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chẳng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kịp</a:t>
            </a:r>
            <a:r>
              <a:rPr lang="en-US" altLang="vi-VN" sz="2400" b="1" dirty="0">
                <a:solidFill>
                  <a:srgbClr val="0000CC"/>
                </a:solidFill>
                <a:latin typeface="Times New Roman" panose="02020603050405020304" pitchFamily="18" charset="0"/>
                <a:cs typeface="Times New Roman" panose="02020603050405020304" pitchFamily="18" charset="0"/>
              </a:rPr>
              <a:t> can </a:t>
            </a:r>
            <a:r>
              <a:rPr lang="en-US" altLang="vi-VN" sz="2400" b="1" dirty="0" err="1">
                <a:solidFill>
                  <a:srgbClr val="0000CC"/>
                </a:solidFill>
                <a:latin typeface="Times New Roman" panose="02020603050405020304" pitchFamily="18" charset="0"/>
                <a:cs typeface="Times New Roman" panose="02020603050405020304" pitchFamily="18" charset="0"/>
              </a:rPr>
              <a:t>Tâm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bé</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đứng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hẳn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xua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tay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hô</a:t>
            </a:r>
            <a:r>
              <a:rPr lang="en-US" altLang="vi-VN" sz="2400" b="1" dirty="0">
                <a:solidFill>
                  <a:srgbClr val="0000CC"/>
                </a:solidFill>
                <a:latin typeface="Times New Roman" panose="02020603050405020304" pitchFamily="18" charset="0"/>
                <a:cs typeface="Times New Roman" panose="02020603050405020304" pitchFamily="18" charset="0"/>
              </a:rPr>
              <a:t> to:</a:t>
            </a:r>
          </a:p>
          <a:p>
            <a:pPr eaLnBrk="1" hangingPunct="1">
              <a:spcBef>
                <a:spcPts val="1200"/>
              </a:spcBef>
            </a:pPr>
            <a:r>
              <a:rPr lang="en-US" altLang="vi-VN" sz="2400" b="1" dirty="0">
                <a:solidFill>
                  <a:srgbClr val="0000CC"/>
                </a:solidFill>
                <a:latin typeface="Times New Roman" panose="02020603050405020304" pitchFamily="18" charset="0"/>
                <a:cs typeface="Times New Roman" panose="02020603050405020304" pitchFamily="18" charset="0"/>
              </a:rPr>
              <a:t>   - </a:t>
            </a:r>
            <a:r>
              <a:rPr lang="en-US" altLang="vi-VN" sz="2400" b="1" dirty="0" err="1">
                <a:solidFill>
                  <a:srgbClr val="0000CC"/>
                </a:solidFill>
                <a:latin typeface="Times New Roman" panose="02020603050405020304" pitchFamily="18" charset="0"/>
                <a:cs typeface="Times New Roman" panose="02020603050405020304" pitchFamily="18" charset="0"/>
              </a:rPr>
              <a:t>Úi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này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Bay </a:t>
            </a:r>
            <a:r>
              <a:rPr lang="en-US" altLang="vi-VN" sz="2400" b="1" dirty="0" err="1">
                <a:solidFill>
                  <a:srgbClr val="0000CC"/>
                </a:solidFill>
                <a:latin typeface="Times New Roman" panose="02020603050405020304" pitchFamily="18" charset="0"/>
                <a:cs typeface="Times New Roman" panose="02020603050405020304" pitchFamily="18" charset="0"/>
              </a:rPr>
              <a:t>đi</a:t>
            </a:r>
            <a:r>
              <a:rPr lang="en-US" altLang="vi-VN" sz="2400" b="1" dirty="0">
                <a:solidFill>
                  <a:srgbClr val="0000CC"/>
                </a:solidFill>
                <a:latin typeface="Times New Roman" panose="02020603050405020304" pitchFamily="18" charset="0"/>
                <a:cs typeface="Times New Roman" panose="02020603050405020304" pitchFamily="18" charset="0"/>
              </a:rPr>
              <a:t>, bay </a:t>
            </a:r>
            <a:r>
              <a:rPr lang="en-US" altLang="vi-VN" sz="2400" b="1" dirty="0" err="1">
                <a:solidFill>
                  <a:srgbClr val="0000CC"/>
                </a:solidFill>
                <a:latin typeface="Times New Roman" panose="02020603050405020304" pitchFamily="18" charset="0"/>
                <a:cs typeface="Times New Roman" panose="02020603050405020304" pitchFamily="18" charset="0"/>
              </a:rPr>
              <a:t>đi</a:t>
            </a:r>
            <a:r>
              <a:rPr lang="en-US" altLang="vi-VN" sz="2400" b="1"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3628" y="362726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1</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5009388" y="3669792"/>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2</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660380" y="362726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3</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28460" y="403874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4 </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899660" y="4399912"/>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5</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0296144" y="441809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6</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55719" y="475645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7</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394204" y="513135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8</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88492" y="598062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9</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086356" y="5955179"/>
            <a:ext cx="547116" cy="33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10</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88848" y="72542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1</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029200" y="76794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1009376" y="72542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3</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960108" y="113150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4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998719" y="1478956"/>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5</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0553700" y="1516251"/>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6</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918459" y="183347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7</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0789920" y="186335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8</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310640" y="276788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9</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508504" y="2742439"/>
            <a:ext cx="547116" cy="33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10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533856" y="4465671"/>
            <a:ext cx="1031051" cy="461665"/>
          </a:xfrm>
          <a:prstGeom prst="rect">
            <a:avLst/>
          </a:prstGeom>
        </p:spPr>
        <p:txBody>
          <a:bodyPr wrap="none">
            <a:spAutoFit/>
          </a:bodyPr>
          <a:lstStyle/>
          <a:p>
            <a:r>
              <a:rPr lang="en-US" altLang="vi-VN" sz="2400" b="1" dirty="0" err="1">
                <a:solidFill>
                  <a:srgbClr val="C00000"/>
                </a:solidFill>
                <a:latin typeface="Times New Roman" panose="02020603050405020304" pitchFamily="18" charset="0"/>
                <a:cs typeface="Times New Roman" panose="02020603050405020304" pitchFamily="18" charset="0"/>
              </a:rPr>
              <a:t>Vì</a:t>
            </a:r>
            <a:r>
              <a:rPr lang="en-US" altLang="vi-VN" sz="2400" b="1" dirty="0">
                <a:solidFill>
                  <a:srgbClr val="C00000"/>
                </a:solidFill>
                <a:latin typeface="Times New Roman" panose="02020603050405020304" pitchFamily="18" charset="0"/>
                <a:cs typeface="Times New Roman" panose="02020603050405020304" pitchFamily="18" charset="0"/>
              </a:rPr>
              <a:t> </a:t>
            </a:r>
            <a:r>
              <a:rPr lang="en-US" altLang="vi-VN" sz="2400" b="1" dirty="0" err="1">
                <a:solidFill>
                  <a:srgbClr val="C00000"/>
                </a:solidFill>
                <a:latin typeface="Times New Roman" panose="02020603050405020304" pitchFamily="18" charset="0"/>
                <a:cs typeface="Times New Roman" panose="02020603050405020304" pitchFamily="18" charset="0"/>
              </a:rPr>
              <a:t>vậy</a:t>
            </a:r>
            <a:endParaRPr lang="en-US" dirty="0">
              <a:solidFill>
                <a:srgbClr val="C00000"/>
              </a:solidFill>
            </a:endParaRPr>
          </a:p>
        </p:txBody>
      </p:sp>
      <p:sp>
        <p:nvSpPr>
          <p:cNvPr id="28" name="Rectangle 27"/>
          <p:cNvSpPr/>
          <p:nvPr/>
        </p:nvSpPr>
        <p:spPr>
          <a:xfrm>
            <a:off x="4037448" y="4845589"/>
            <a:ext cx="1758815" cy="461665"/>
          </a:xfrm>
          <a:prstGeom prst="rect">
            <a:avLst/>
          </a:prstGeom>
        </p:spPr>
        <p:txBody>
          <a:bodyPr wrap="none">
            <a:spAutoFit/>
          </a:bodyPr>
          <a:lstStyle/>
          <a:p>
            <a:r>
              <a:rPr lang="en-US" altLang="vi-VN" sz="2400" b="1" dirty="0" err="1">
                <a:solidFill>
                  <a:srgbClr val="C00000"/>
                </a:solidFill>
                <a:latin typeface="Times New Roman" panose="02020603050405020304" pitchFamily="18" charset="0"/>
                <a:cs typeface="Times New Roman" panose="02020603050405020304" pitchFamily="18" charset="0"/>
              </a:rPr>
              <a:t>Cũng</a:t>
            </a:r>
            <a:r>
              <a:rPr lang="en-US" altLang="vi-VN" sz="2400" b="1" dirty="0">
                <a:solidFill>
                  <a:srgbClr val="C00000"/>
                </a:solidFill>
                <a:latin typeface="Times New Roman" panose="02020603050405020304" pitchFamily="18" charset="0"/>
                <a:cs typeface="Times New Roman" panose="02020603050405020304" pitchFamily="18" charset="0"/>
              </a:rPr>
              <a:t> </a:t>
            </a:r>
            <a:r>
              <a:rPr lang="en-US" altLang="vi-VN" sz="2400" b="1" dirty="0" err="1">
                <a:solidFill>
                  <a:srgbClr val="C00000"/>
                </a:solidFill>
                <a:latin typeface="Times New Roman" panose="02020603050405020304" pitchFamily="18" charset="0"/>
                <a:cs typeface="Times New Roman" panose="02020603050405020304" pitchFamily="18" charset="0"/>
              </a:rPr>
              <a:t>vì</a:t>
            </a:r>
            <a:r>
              <a:rPr lang="en-US" altLang="vi-VN" sz="2400" b="1" dirty="0">
                <a:solidFill>
                  <a:srgbClr val="C00000"/>
                </a:solidFill>
                <a:latin typeface="Times New Roman" panose="02020603050405020304" pitchFamily="18" charset="0"/>
                <a:cs typeface="Times New Roman" panose="02020603050405020304" pitchFamily="18" charset="0"/>
              </a:rPr>
              <a:t> </a:t>
            </a:r>
            <a:r>
              <a:rPr lang="en-US" altLang="vi-VN" sz="2400" b="1" dirty="0" err="1">
                <a:solidFill>
                  <a:srgbClr val="C00000"/>
                </a:solidFill>
                <a:latin typeface="Times New Roman" panose="02020603050405020304" pitchFamily="18" charset="0"/>
                <a:cs typeface="Times New Roman" panose="02020603050405020304" pitchFamily="18" charset="0"/>
              </a:rPr>
              <a:t>vậy</a:t>
            </a:r>
            <a:endParaRPr lang="en-US" dirty="0">
              <a:solidFill>
                <a:srgbClr val="C00000"/>
              </a:solidFill>
            </a:endParaRPr>
          </a:p>
        </p:txBody>
      </p:sp>
      <p:sp>
        <p:nvSpPr>
          <p:cNvPr id="29" name="Rectangle 28"/>
          <p:cNvSpPr/>
          <p:nvPr/>
        </p:nvSpPr>
        <p:spPr>
          <a:xfrm>
            <a:off x="2613373" y="5204883"/>
            <a:ext cx="492443" cy="461665"/>
          </a:xfrm>
          <a:prstGeom prst="rect">
            <a:avLst/>
          </a:prstGeom>
        </p:spPr>
        <p:txBody>
          <a:bodyPr wrap="none">
            <a:spAutoFit/>
          </a:bodyPr>
          <a:lstStyle/>
          <a:p>
            <a:r>
              <a:rPr lang="en-US" altLang="vi-VN" sz="2400" b="1" dirty="0" err="1">
                <a:solidFill>
                  <a:srgbClr val="C00000"/>
                </a:solidFill>
                <a:latin typeface="Times New Roman" panose="02020603050405020304" pitchFamily="18" charset="0"/>
                <a:cs typeface="Times New Roman" panose="02020603050405020304" pitchFamily="18" charset="0"/>
              </a:rPr>
              <a:t>Vì</a:t>
            </a:r>
            <a:endParaRPr lang="en-US" dirty="0">
              <a:solidFill>
                <a:srgbClr val="C00000"/>
              </a:solidFill>
            </a:endParaRPr>
          </a:p>
        </p:txBody>
      </p:sp>
      <p:sp>
        <p:nvSpPr>
          <p:cNvPr id="30" name="Rectangle 29"/>
          <p:cNvSpPr/>
          <p:nvPr/>
        </p:nvSpPr>
        <p:spPr>
          <a:xfrm>
            <a:off x="5562615" y="5191724"/>
            <a:ext cx="663964" cy="461665"/>
          </a:xfrm>
          <a:prstGeom prst="rect">
            <a:avLst/>
          </a:prstGeom>
        </p:spPr>
        <p:txBody>
          <a:bodyPr wrap="none">
            <a:spAutoFit/>
          </a:bodyPr>
          <a:lstStyle/>
          <a:p>
            <a:r>
              <a:rPr lang="en-US" altLang="vi-VN" sz="2400" b="1" dirty="0" err="1">
                <a:solidFill>
                  <a:srgbClr val="C00000"/>
                </a:solidFill>
                <a:latin typeface="Times New Roman" panose="02020603050405020304" pitchFamily="18" charset="0"/>
                <a:cs typeface="Times New Roman" panose="02020603050405020304" pitchFamily="18" charset="0"/>
              </a:rPr>
              <a:t>nên</a:t>
            </a:r>
            <a:endParaRPr lang="en-US" dirty="0">
              <a:solidFill>
                <a:srgbClr val="C00000"/>
              </a:solidFill>
            </a:endParaRPr>
          </a:p>
        </p:txBody>
      </p:sp>
    </p:spTree>
    <p:extLst>
      <p:ext uri="{BB962C8B-B14F-4D97-AF65-F5344CB8AC3E}">
        <p14:creationId xmlns:p14="http://schemas.microsoft.com/office/powerpoint/2010/main" val="14806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80">
                                          <p:stCondLst>
                                            <p:cond delay="0"/>
                                          </p:stCondLst>
                                        </p:cTn>
                                        <p:tgtEl>
                                          <p:spTgt spid="7"/>
                                        </p:tgtEl>
                                      </p:cBhvr>
                                    </p:animEffect>
                                    <p:anim calcmode="lin" valueType="num">
                                      <p:cBhvr>
                                        <p:cTn id="6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3" dur="26">
                                          <p:stCondLst>
                                            <p:cond delay="650"/>
                                          </p:stCondLst>
                                        </p:cTn>
                                        <p:tgtEl>
                                          <p:spTgt spid="7"/>
                                        </p:tgtEl>
                                      </p:cBhvr>
                                      <p:to x="100000" y="60000"/>
                                    </p:animScale>
                                    <p:animScale>
                                      <p:cBhvr>
                                        <p:cTn id="74" dur="166" decel="50000">
                                          <p:stCondLst>
                                            <p:cond delay="676"/>
                                          </p:stCondLst>
                                        </p:cTn>
                                        <p:tgtEl>
                                          <p:spTgt spid="7"/>
                                        </p:tgtEl>
                                      </p:cBhvr>
                                      <p:to x="100000" y="100000"/>
                                    </p:animScale>
                                    <p:animScale>
                                      <p:cBhvr>
                                        <p:cTn id="75" dur="26">
                                          <p:stCondLst>
                                            <p:cond delay="1312"/>
                                          </p:stCondLst>
                                        </p:cTn>
                                        <p:tgtEl>
                                          <p:spTgt spid="7"/>
                                        </p:tgtEl>
                                      </p:cBhvr>
                                      <p:to x="100000" y="80000"/>
                                    </p:animScale>
                                    <p:animScale>
                                      <p:cBhvr>
                                        <p:cTn id="76" dur="166" decel="50000">
                                          <p:stCondLst>
                                            <p:cond delay="1338"/>
                                          </p:stCondLst>
                                        </p:cTn>
                                        <p:tgtEl>
                                          <p:spTgt spid="7"/>
                                        </p:tgtEl>
                                      </p:cBhvr>
                                      <p:to x="100000" y="100000"/>
                                    </p:animScale>
                                    <p:animScale>
                                      <p:cBhvr>
                                        <p:cTn id="77" dur="26">
                                          <p:stCondLst>
                                            <p:cond delay="1642"/>
                                          </p:stCondLst>
                                        </p:cTn>
                                        <p:tgtEl>
                                          <p:spTgt spid="7"/>
                                        </p:tgtEl>
                                      </p:cBhvr>
                                      <p:to x="100000" y="90000"/>
                                    </p:animScale>
                                    <p:animScale>
                                      <p:cBhvr>
                                        <p:cTn id="78" dur="166" decel="50000">
                                          <p:stCondLst>
                                            <p:cond delay="1668"/>
                                          </p:stCondLst>
                                        </p:cTn>
                                        <p:tgtEl>
                                          <p:spTgt spid="7"/>
                                        </p:tgtEl>
                                      </p:cBhvr>
                                      <p:to x="100000" y="100000"/>
                                    </p:animScale>
                                    <p:animScale>
                                      <p:cBhvr>
                                        <p:cTn id="79" dur="26">
                                          <p:stCondLst>
                                            <p:cond delay="1808"/>
                                          </p:stCondLst>
                                        </p:cTn>
                                        <p:tgtEl>
                                          <p:spTgt spid="7"/>
                                        </p:tgtEl>
                                      </p:cBhvr>
                                      <p:to x="100000" y="95000"/>
                                    </p:animScale>
                                    <p:animScale>
                                      <p:cBhvr>
                                        <p:cTn id="80" dur="166" decel="50000">
                                          <p:stCondLst>
                                            <p:cond delay="1834"/>
                                          </p:stCondLst>
                                        </p:cTn>
                                        <p:tgtEl>
                                          <p:spTgt spid="7"/>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down)">
                                      <p:cBhvr>
                                        <p:cTn id="83" dur="580">
                                          <p:stCondLst>
                                            <p:cond delay="0"/>
                                          </p:stCondLst>
                                        </p:cTn>
                                        <p:tgtEl>
                                          <p:spTgt spid="9"/>
                                        </p:tgtEl>
                                      </p:cBhvr>
                                    </p:animEffect>
                                    <p:anim calcmode="lin" valueType="num">
                                      <p:cBhvr>
                                        <p:cTn id="8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9" dur="26">
                                          <p:stCondLst>
                                            <p:cond delay="650"/>
                                          </p:stCondLst>
                                        </p:cTn>
                                        <p:tgtEl>
                                          <p:spTgt spid="9"/>
                                        </p:tgtEl>
                                      </p:cBhvr>
                                      <p:to x="100000" y="60000"/>
                                    </p:animScale>
                                    <p:animScale>
                                      <p:cBhvr>
                                        <p:cTn id="90" dur="166" decel="50000">
                                          <p:stCondLst>
                                            <p:cond delay="676"/>
                                          </p:stCondLst>
                                        </p:cTn>
                                        <p:tgtEl>
                                          <p:spTgt spid="9"/>
                                        </p:tgtEl>
                                      </p:cBhvr>
                                      <p:to x="100000" y="100000"/>
                                    </p:animScale>
                                    <p:animScale>
                                      <p:cBhvr>
                                        <p:cTn id="91" dur="26">
                                          <p:stCondLst>
                                            <p:cond delay="1312"/>
                                          </p:stCondLst>
                                        </p:cTn>
                                        <p:tgtEl>
                                          <p:spTgt spid="9"/>
                                        </p:tgtEl>
                                      </p:cBhvr>
                                      <p:to x="100000" y="80000"/>
                                    </p:animScale>
                                    <p:animScale>
                                      <p:cBhvr>
                                        <p:cTn id="92" dur="166" decel="50000">
                                          <p:stCondLst>
                                            <p:cond delay="1338"/>
                                          </p:stCondLst>
                                        </p:cTn>
                                        <p:tgtEl>
                                          <p:spTgt spid="9"/>
                                        </p:tgtEl>
                                      </p:cBhvr>
                                      <p:to x="100000" y="100000"/>
                                    </p:animScale>
                                    <p:animScale>
                                      <p:cBhvr>
                                        <p:cTn id="93" dur="26">
                                          <p:stCondLst>
                                            <p:cond delay="1642"/>
                                          </p:stCondLst>
                                        </p:cTn>
                                        <p:tgtEl>
                                          <p:spTgt spid="9"/>
                                        </p:tgtEl>
                                      </p:cBhvr>
                                      <p:to x="100000" y="90000"/>
                                    </p:animScale>
                                    <p:animScale>
                                      <p:cBhvr>
                                        <p:cTn id="94" dur="166" decel="50000">
                                          <p:stCondLst>
                                            <p:cond delay="1668"/>
                                          </p:stCondLst>
                                        </p:cTn>
                                        <p:tgtEl>
                                          <p:spTgt spid="9"/>
                                        </p:tgtEl>
                                      </p:cBhvr>
                                      <p:to x="100000" y="100000"/>
                                    </p:animScale>
                                    <p:animScale>
                                      <p:cBhvr>
                                        <p:cTn id="95" dur="26">
                                          <p:stCondLst>
                                            <p:cond delay="1808"/>
                                          </p:stCondLst>
                                        </p:cTn>
                                        <p:tgtEl>
                                          <p:spTgt spid="9"/>
                                        </p:tgtEl>
                                      </p:cBhvr>
                                      <p:to x="100000" y="95000"/>
                                    </p:animScale>
                                    <p:animScale>
                                      <p:cBhvr>
                                        <p:cTn id="96" dur="166" decel="50000">
                                          <p:stCondLst>
                                            <p:cond delay="1834"/>
                                          </p:stCondLst>
                                        </p:cTn>
                                        <p:tgtEl>
                                          <p:spTgt spid="9"/>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down)">
                                      <p:cBhvr>
                                        <p:cTn id="99" dur="580">
                                          <p:stCondLst>
                                            <p:cond delay="0"/>
                                          </p:stCondLst>
                                        </p:cTn>
                                        <p:tgtEl>
                                          <p:spTgt spid="10"/>
                                        </p:tgtEl>
                                      </p:cBhvr>
                                    </p:animEffect>
                                    <p:anim calcmode="lin" valueType="num">
                                      <p:cBhvr>
                                        <p:cTn id="10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5" dur="26">
                                          <p:stCondLst>
                                            <p:cond delay="650"/>
                                          </p:stCondLst>
                                        </p:cTn>
                                        <p:tgtEl>
                                          <p:spTgt spid="10"/>
                                        </p:tgtEl>
                                      </p:cBhvr>
                                      <p:to x="100000" y="60000"/>
                                    </p:animScale>
                                    <p:animScale>
                                      <p:cBhvr>
                                        <p:cTn id="106" dur="166" decel="50000">
                                          <p:stCondLst>
                                            <p:cond delay="676"/>
                                          </p:stCondLst>
                                        </p:cTn>
                                        <p:tgtEl>
                                          <p:spTgt spid="10"/>
                                        </p:tgtEl>
                                      </p:cBhvr>
                                      <p:to x="100000" y="100000"/>
                                    </p:animScale>
                                    <p:animScale>
                                      <p:cBhvr>
                                        <p:cTn id="107" dur="26">
                                          <p:stCondLst>
                                            <p:cond delay="1312"/>
                                          </p:stCondLst>
                                        </p:cTn>
                                        <p:tgtEl>
                                          <p:spTgt spid="10"/>
                                        </p:tgtEl>
                                      </p:cBhvr>
                                      <p:to x="100000" y="80000"/>
                                    </p:animScale>
                                    <p:animScale>
                                      <p:cBhvr>
                                        <p:cTn id="108" dur="166" decel="50000">
                                          <p:stCondLst>
                                            <p:cond delay="1338"/>
                                          </p:stCondLst>
                                        </p:cTn>
                                        <p:tgtEl>
                                          <p:spTgt spid="10"/>
                                        </p:tgtEl>
                                      </p:cBhvr>
                                      <p:to x="100000" y="100000"/>
                                    </p:animScale>
                                    <p:animScale>
                                      <p:cBhvr>
                                        <p:cTn id="109" dur="26">
                                          <p:stCondLst>
                                            <p:cond delay="1642"/>
                                          </p:stCondLst>
                                        </p:cTn>
                                        <p:tgtEl>
                                          <p:spTgt spid="10"/>
                                        </p:tgtEl>
                                      </p:cBhvr>
                                      <p:to x="100000" y="90000"/>
                                    </p:animScale>
                                    <p:animScale>
                                      <p:cBhvr>
                                        <p:cTn id="110" dur="166" decel="50000">
                                          <p:stCondLst>
                                            <p:cond delay="1668"/>
                                          </p:stCondLst>
                                        </p:cTn>
                                        <p:tgtEl>
                                          <p:spTgt spid="10"/>
                                        </p:tgtEl>
                                      </p:cBhvr>
                                      <p:to x="100000" y="100000"/>
                                    </p:animScale>
                                    <p:animScale>
                                      <p:cBhvr>
                                        <p:cTn id="111" dur="26">
                                          <p:stCondLst>
                                            <p:cond delay="1808"/>
                                          </p:stCondLst>
                                        </p:cTn>
                                        <p:tgtEl>
                                          <p:spTgt spid="10"/>
                                        </p:tgtEl>
                                      </p:cBhvr>
                                      <p:to x="100000" y="95000"/>
                                    </p:animScale>
                                    <p:animScale>
                                      <p:cBhvr>
                                        <p:cTn id="112" dur="166" decel="50000">
                                          <p:stCondLst>
                                            <p:cond delay="1834"/>
                                          </p:stCondLst>
                                        </p:cTn>
                                        <p:tgtEl>
                                          <p:spTgt spid="10"/>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down)">
                                      <p:cBhvr>
                                        <p:cTn id="115" dur="580">
                                          <p:stCondLst>
                                            <p:cond delay="0"/>
                                          </p:stCondLst>
                                        </p:cTn>
                                        <p:tgtEl>
                                          <p:spTgt spid="11"/>
                                        </p:tgtEl>
                                      </p:cBhvr>
                                    </p:animEffect>
                                    <p:anim calcmode="lin" valueType="num">
                                      <p:cBhvr>
                                        <p:cTn id="1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1" dur="26">
                                          <p:stCondLst>
                                            <p:cond delay="650"/>
                                          </p:stCondLst>
                                        </p:cTn>
                                        <p:tgtEl>
                                          <p:spTgt spid="11"/>
                                        </p:tgtEl>
                                      </p:cBhvr>
                                      <p:to x="100000" y="60000"/>
                                    </p:animScale>
                                    <p:animScale>
                                      <p:cBhvr>
                                        <p:cTn id="122" dur="166" decel="50000">
                                          <p:stCondLst>
                                            <p:cond delay="676"/>
                                          </p:stCondLst>
                                        </p:cTn>
                                        <p:tgtEl>
                                          <p:spTgt spid="11"/>
                                        </p:tgtEl>
                                      </p:cBhvr>
                                      <p:to x="100000" y="100000"/>
                                    </p:animScale>
                                    <p:animScale>
                                      <p:cBhvr>
                                        <p:cTn id="123" dur="26">
                                          <p:stCondLst>
                                            <p:cond delay="1312"/>
                                          </p:stCondLst>
                                        </p:cTn>
                                        <p:tgtEl>
                                          <p:spTgt spid="11"/>
                                        </p:tgtEl>
                                      </p:cBhvr>
                                      <p:to x="100000" y="80000"/>
                                    </p:animScale>
                                    <p:animScale>
                                      <p:cBhvr>
                                        <p:cTn id="124" dur="166" decel="50000">
                                          <p:stCondLst>
                                            <p:cond delay="1338"/>
                                          </p:stCondLst>
                                        </p:cTn>
                                        <p:tgtEl>
                                          <p:spTgt spid="11"/>
                                        </p:tgtEl>
                                      </p:cBhvr>
                                      <p:to x="100000" y="100000"/>
                                    </p:animScale>
                                    <p:animScale>
                                      <p:cBhvr>
                                        <p:cTn id="125" dur="26">
                                          <p:stCondLst>
                                            <p:cond delay="1642"/>
                                          </p:stCondLst>
                                        </p:cTn>
                                        <p:tgtEl>
                                          <p:spTgt spid="11"/>
                                        </p:tgtEl>
                                      </p:cBhvr>
                                      <p:to x="100000" y="90000"/>
                                    </p:animScale>
                                    <p:animScale>
                                      <p:cBhvr>
                                        <p:cTn id="126" dur="166" decel="50000">
                                          <p:stCondLst>
                                            <p:cond delay="1668"/>
                                          </p:stCondLst>
                                        </p:cTn>
                                        <p:tgtEl>
                                          <p:spTgt spid="11"/>
                                        </p:tgtEl>
                                      </p:cBhvr>
                                      <p:to x="100000" y="100000"/>
                                    </p:animScale>
                                    <p:animScale>
                                      <p:cBhvr>
                                        <p:cTn id="127" dur="26">
                                          <p:stCondLst>
                                            <p:cond delay="1808"/>
                                          </p:stCondLst>
                                        </p:cTn>
                                        <p:tgtEl>
                                          <p:spTgt spid="11"/>
                                        </p:tgtEl>
                                      </p:cBhvr>
                                      <p:to x="100000" y="95000"/>
                                    </p:animScale>
                                    <p:animScale>
                                      <p:cBhvr>
                                        <p:cTn id="128" dur="166" decel="50000">
                                          <p:stCondLst>
                                            <p:cond delay="1834"/>
                                          </p:stCondLst>
                                        </p:cTn>
                                        <p:tgtEl>
                                          <p:spTgt spid="11"/>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wipe(down)">
                                      <p:cBhvr>
                                        <p:cTn id="131" dur="580">
                                          <p:stCondLst>
                                            <p:cond delay="0"/>
                                          </p:stCondLst>
                                        </p:cTn>
                                        <p:tgtEl>
                                          <p:spTgt spid="12"/>
                                        </p:tgtEl>
                                      </p:cBhvr>
                                    </p:animEffect>
                                    <p:anim calcmode="lin" valueType="num">
                                      <p:cBhvr>
                                        <p:cTn id="1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7" dur="26">
                                          <p:stCondLst>
                                            <p:cond delay="650"/>
                                          </p:stCondLst>
                                        </p:cTn>
                                        <p:tgtEl>
                                          <p:spTgt spid="12"/>
                                        </p:tgtEl>
                                      </p:cBhvr>
                                      <p:to x="100000" y="60000"/>
                                    </p:animScale>
                                    <p:animScale>
                                      <p:cBhvr>
                                        <p:cTn id="138" dur="166" decel="50000">
                                          <p:stCondLst>
                                            <p:cond delay="676"/>
                                          </p:stCondLst>
                                        </p:cTn>
                                        <p:tgtEl>
                                          <p:spTgt spid="12"/>
                                        </p:tgtEl>
                                      </p:cBhvr>
                                      <p:to x="100000" y="100000"/>
                                    </p:animScale>
                                    <p:animScale>
                                      <p:cBhvr>
                                        <p:cTn id="139" dur="26">
                                          <p:stCondLst>
                                            <p:cond delay="1312"/>
                                          </p:stCondLst>
                                        </p:cTn>
                                        <p:tgtEl>
                                          <p:spTgt spid="12"/>
                                        </p:tgtEl>
                                      </p:cBhvr>
                                      <p:to x="100000" y="80000"/>
                                    </p:animScale>
                                    <p:animScale>
                                      <p:cBhvr>
                                        <p:cTn id="140" dur="166" decel="50000">
                                          <p:stCondLst>
                                            <p:cond delay="1338"/>
                                          </p:stCondLst>
                                        </p:cTn>
                                        <p:tgtEl>
                                          <p:spTgt spid="12"/>
                                        </p:tgtEl>
                                      </p:cBhvr>
                                      <p:to x="100000" y="100000"/>
                                    </p:animScale>
                                    <p:animScale>
                                      <p:cBhvr>
                                        <p:cTn id="141" dur="26">
                                          <p:stCondLst>
                                            <p:cond delay="1642"/>
                                          </p:stCondLst>
                                        </p:cTn>
                                        <p:tgtEl>
                                          <p:spTgt spid="12"/>
                                        </p:tgtEl>
                                      </p:cBhvr>
                                      <p:to x="100000" y="90000"/>
                                    </p:animScale>
                                    <p:animScale>
                                      <p:cBhvr>
                                        <p:cTn id="142" dur="166" decel="50000">
                                          <p:stCondLst>
                                            <p:cond delay="1668"/>
                                          </p:stCondLst>
                                        </p:cTn>
                                        <p:tgtEl>
                                          <p:spTgt spid="12"/>
                                        </p:tgtEl>
                                      </p:cBhvr>
                                      <p:to x="100000" y="100000"/>
                                    </p:animScale>
                                    <p:animScale>
                                      <p:cBhvr>
                                        <p:cTn id="143" dur="26">
                                          <p:stCondLst>
                                            <p:cond delay="1808"/>
                                          </p:stCondLst>
                                        </p:cTn>
                                        <p:tgtEl>
                                          <p:spTgt spid="12"/>
                                        </p:tgtEl>
                                      </p:cBhvr>
                                      <p:to x="100000" y="95000"/>
                                    </p:animScale>
                                    <p:animScale>
                                      <p:cBhvr>
                                        <p:cTn id="144" dur="166" decel="50000">
                                          <p:stCondLst>
                                            <p:cond delay="1834"/>
                                          </p:stCondLst>
                                        </p:cTn>
                                        <p:tgtEl>
                                          <p:spTgt spid="12"/>
                                        </p:tgtEl>
                                      </p:cBhvr>
                                      <p:to x="100000" y="100000"/>
                                    </p:animScale>
                                  </p:childTnLst>
                                </p:cTn>
                              </p:par>
                              <p:par>
                                <p:cTn id="145" presetID="26" presetClass="entr" presetSubtype="0" fill="hold" grpId="0"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wipe(down)">
                                      <p:cBhvr>
                                        <p:cTn id="147" dur="580">
                                          <p:stCondLst>
                                            <p:cond delay="0"/>
                                          </p:stCondLst>
                                        </p:cTn>
                                        <p:tgtEl>
                                          <p:spTgt spid="13"/>
                                        </p:tgtEl>
                                      </p:cBhvr>
                                    </p:animEffect>
                                    <p:anim calcmode="lin" valueType="num">
                                      <p:cBhvr>
                                        <p:cTn id="1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3" dur="26">
                                          <p:stCondLst>
                                            <p:cond delay="650"/>
                                          </p:stCondLst>
                                        </p:cTn>
                                        <p:tgtEl>
                                          <p:spTgt spid="13"/>
                                        </p:tgtEl>
                                      </p:cBhvr>
                                      <p:to x="100000" y="60000"/>
                                    </p:animScale>
                                    <p:animScale>
                                      <p:cBhvr>
                                        <p:cTn id="154" dur="166" decel="50000">
                                          <p:stCondLst>
                                            <p:cond delay="676"/>
                                          </p:stCondLst>
                                        </p:cTn>
                                        <p:tgtEl>
                                          <p:spTgt spid="13"/>
                                        </p:tgtEl>
                                      </p:cBhvr>
                                      <p:to x="100000" y="100000"/>
                                    </p:animScale>
                                    <p:animScale>
                                      <p:cBhvr>
                                        <p:cTn id="155" dur="26">
                                          <p:stCondLst>
                                            <p:cond delay="1312"/>
                                          </p:stCondLst>
                                        </p:cTn>
                                        <p:tgtEl>
                                          <p:spTgt spid="13"/>
                                        </p:tgtEl>
                                      </p:cBhvr>
                                      <p:to x="100000" y="80000"/>
                                    </p:animScale>
                                    <p:animScale>
                                      <p:cBhvr>
                                        <p:cTn id="156" dur="166" decel="50000">
                                          <p:stCondLst>
                                            <p:cond delay="1338"/>
                                          </p:stCondLst>
                                        </p:cTn>
                                        <p:tgtEl>
                                          <p:spTgt spid="13"/>
                                        </p:tgtEl>
                                      </p:cBhvr>
                                      <p:to x="100000" y="100000"/>
                                    </p:animScale>
                                    <p:animScale>
                                      <p:cBhvr>
                                        <p:cTn id="157" dur="26">
                                          <p:stCondLst>
                                            <p:cond delay="1642"/>
                                          </p:stCondLst>
                                        </p:cTn>
                                        <p:tgtEl>
                                          <p:spTgt spid="13"/>
                                        </p:tgtEl>
                                      </p:cBhvr>
                                      <p:to x="100000" y="90000"/>
                                    </p:animScale>
                                    <p:animScale>
                                      <p:cBhvr>
                                        <p:cTn id="158" dur="166" decel="50000">
                                          <p:stCondLst>
                                            <p:cond delay="1668"/>
                                          </p:stCondLst>
                                        </p:cTn>
                                        <p:tgtEl>
                                          <p:spTgt spid="13"/>
                                        </p:tgtEl>
                                      </p:cBhvr>
                                      <p:to x="100000" y="100000"/>
                                    </p:animScale>
                                    <p:animScale>
                                      <p:cBhvr>
                                        <p:cTn id="159" dur="26">
                                          <p:stCondLst>
                                            <p:cond delay="1808"/>
                                          </p:stCondLst>
                                        </p:cTn>
                                        <p:tgtEl>
                                          <p:spTgt spid="13"/>
                                        </p:tgtEl>
                                      </p:cBhvr>
                                      <p:to x="100000" y="95000"/>
                                    </p:animScale>
                                    <p:animScale>
                                      <p:cBhvr>
                                        <p:cTn id="160" dur="166" decel="50000">
                                          <p:stCondLst>
                                            <p:cond delay="1834"/>
                                          </p:stCondLst>
                                        </p:cTn>
                                        <p:tgtEl>
                                          <p:spTgt spid="13"/>
                                        </p:tgtEl>
                                      </p:cBhvr>
                                      <p:to x="100000" y="100000"/>
                                    </p:animScale>
                                  </p:childTnLst>
                                </p:cTn>
                              </p:par>
                              <p:par>
                                <p:cTn id="161" presetID="26" presetClass="entr" presetSubtype="0" fill="hold" grpId="0" nodeType="withEffect">
                                  <p:stCondLst>
                                    <p:cond delay="0"/>
                                  </p:stCondLst>
                                  <p:childTnLst>
                                    <p:set>
                                      <p:cBhvr>
                                        <p:cTn id="162" dur="1" fill="hold">
                                          <p:stCondLst>
                                            <p:cond delay="0"/>
                                          </p:stCondLst>
                                        </p:cTn>
                                        <p:tgtEl>
                                          <p:spTgt spid="14"/>
                                        </p:tgtEl>
                                        <p:attrNameLst>
                                          <p:attrName>style.visibility</p:attrName>
                                        </p:attrNameLst>
                                      </p:cBhvr>
                                      <p:to>
                                        <p:strVal val="visible"/>
                                      </p:to>
                                    </p:set>
                                    <p:animEffect transition="in" filter="wipe(down)">
                                      <p:cBhvr>
                                        <p:cTn id="163" dur="580">
                                          <p:stCondLst>
                                            <p:cond delay="0"/>
                                          </p:stCondLst>
                                        </p:cTn>
                                        <p:tgtEl>
                                          <p:spTgt spid="14"/>
                                        </p:tgtEl>
                                      </p:cBhvr>
                                    </p:animEffect>
                                    <p:anim calcmode="lin" valueType="num">
                                      <p:cBhvr>
                                        <p:cTn id="16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9" dur="26">
                                          <p:stCondLst>
                                            <p:cond delay="650"/>
                                          </p:stCondLst>
                                        </p:cTn>
                                        <p:tgtEl>
                                          <p:spTgt spid="14"/>
                                        </p:tgtEl>
                                      </p:cBhvr>
                                      <p:to x="100000" y="60000"/>
                                    </p:animScale>
                                    <p:animScale>
                                      <p:cBhvr>
                                        <p:cTn id="170" dur="166" decel="50000">
                                          <p:stCondLst>
                                            <p:cond delay="676"/>
                                          </p:stCondLst>
                                        </p:cTn>
                                        <p:tgtEl>
                                          <p:spTgt spid="14"/>
                                        </p:tgtEl>
                                      </p:cBhvr>
                                      <p:to x="100000" y="100000"/>
                                    </p:animScale>
                                    <p:animScale>
                                      <p:cBhvr>
                                        <p:cTn id="171" dur="26">
                                          <p:stCondLst>
                                            <p:cond delay="1312"/>
                                          </p:stCondLst>
                                        </p:cTn>
                                        <p:tgtEl>
                                          <p:spTgt spid="14"/>
                                        </p:tgtEl>
                                      </p:cBhvr>
                                      <p:to x="100000" y="80000"/>
                                    </p:animScale>
                                    <p:animScale>
                                      <p:cBhvr>
                                        <p:cTn id="172" dur="166" decel="50000">
                                          <p:stCondLst>
                                            <p:cond delay="1338"/>
                                          </p:stCondLst>
                                        </p:cTn>
                                        <p:tgtEl>
                                          <p:spTgt spid="14"/>
                                        </p:tgtEl>
                                      </p:cBhvr>
                                      <p:to x="100000" y="100000"/>
                                    </p:animScale>
                                    <p:animScale>
                                      <p:cBhvr>
                                        <p:cTn id="173" dur="26">
                                          <p:stCondLst>
                                            <p:cond delay="1642"/>
                                          </p:stCondLst>
                                        </p:cTn>
                                        <p:tgtEl>
                                          <p:spTgt spid="14"/>
                                        </p:tgtEl>
                                      </p:cBhvr>
                                      <p:to x="100000" y="90000"/>
                                    </p:animScale>
                                    <p:animScale>
                                      <p:cBhvr>
                                        <p:cTn id="174" dur="166" decel="50000">
                                          <p:stCondLst>
                                            <p:cond delay="1668"/>
                                          </p:stCondLst>
                                        </p:cTn>
                                        <p:tgtEl>
                                          <p:spTgt spid="14"/>
                                        </p:tgtEl>
                                      </p:cBhvr>
                                      <p:to x="100000" y="100000"/>
                                    </p:animScale>
                                    <p:animScale>
                                      <p:cBhvr>
                                        <p:cTn id="175" dur="26">
                                          <p:stCondLst>
                                            <p:cond delay="1808"/>
                                          </p:stCondLst>
                                        </p:cTn>
                                        <p:tgtEl>
                                          <p:spTgt spid="14"/>
                                        </p:tgtEl>
                                      </p:cBhvr>
                                      <p:to x="100000" y="95000"/>
                                    </p:animScale>
                                    <p:animScale>
                                      <p:cBhvr>
                                        <p:cTn id="176" dur="166" decel="50000">
                                          <p:stCondLst>
                                            <p:cond delay="1834"/>
                                          </p:stCondLst>
                                        </p:cTn>
                                        <p:tgtEl>
                                          <p:spTgt spid="14"/>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5"/>
                                        </p:tgtEl>
                                        <p:attrNameLst>
                                          <p:attrName>style.visibility</p:attrName>
                                        </p:attrNameLst>
                                      </p:cBhvr>
                                      <p:to>
                                        <p:strVal val="visible"/>
                                      </p:to>
                                    </p:set>
                                    <p:animEffect transition="in" filter="wipe(down)">
                                      <p:cBhvr>
                                        <p:cTn id="179" dur="580">
                                          <p:stCondLst>
                                            <p:cond delay="0"/>
                                          </p:stCondLst>
                                        </p:cTn>
                                        <p:tgtEl>
                                          <p:spTgt spid="15"/>
                                        </p:tgtEl>
                                      </p:cBhvr>
                                    </p:animEffect>
                                    <p:anim calcmode="lin" valueType="num">
                                      <p:cBhvr>
                                        <p:cTn id="1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5" dur="26">
                                          <p:stCondLst>
                                            <p:cond delay="650"/>
                                          </p:stCondLst>
                                        </p:cTn>
                                        <p:tgtEl>
                                          <p:spTgt spid="15"/>
                                        </p:tgtEl>
                                      </p:cBhvr>
                                      <p:to x="100000" y="60000"/>
                                    </p:animScale>
                                    <p:animScale>
                                      <p:cBhvr>
                                        <p:cTn id="186" dur="166" decel="50000">
                                          <p:stCondLst>
                                            <p:cond delay="676"/>
                                          </p:stCondLst>
                                        </p:cTn>
                                        <p:tgtEl>
                                          <p:spTgt spid="15"/>
                                        </p:tgtEl>
                                      </p:cBhvr>
                                      <p:to x="100000" y="100000"/>
                                    </p:animScale>
                                    <p:animScale>
                                      <p:cBhvr>
                                        <p:cTn id="187" dur="26">
                                          <p:stCondLst>
                                            <p:cond delay="1312"/>
                                          </p:stCondLst>
                                        </p:cTn>
                                        <p:tgtEl>
                                          <p:spTgt spid="15"/>
                                        </p:tgtEl>
                                      </p:cBhvr>
                                      <p:to x="100000" y="80000"/>
                                    </p:animScale>
                                    <p:animScale>
                                      <p:cBhvr>
                                        <p:cTn id="188" dur="166" decel="50000">
                                          <p:stCondLst>
                                            <p:cond delay="1338"/>
                                          </p:stCondLst>
                                        </p:cTn>
                                        <p:tgtEl>
                                          <p:spTgt spid="15"/>
                                        </p:tgtEl>
                                      </p:cBhvr>
                                      <p:to x="100000" y="100000"/>
                                    </p:animScale>
                                    <p:animScale>
                                      <p:cBhvr>
                                        <p:cTn id="189" dur="26">
                                          <p:stCondLst>
                                            <p:cond delay="1642"/>
                                          </p:stCondLst>
                                        </p:cTn>
                                        <p:tgtEl>
                                          <p:spTgt spid="15"/>
                                        </p:tgtEl>
                                      </p:cBhvr>
                                      <p:to x="100000" y="90000"/>
                                    </p:animScale>
                                    <p:animScale>
                                      <p:cBhvr>
                                        <p:cTn id="190" dur="166" decel="50000">
                                          <p:stCondLst>
                                            <p:cond delay="1668"/>
                                          </p:stCondLst>
                                        </p:cTn>
                                        <p:tgtEl>
                                          <p:spTgt spid="15"/>
                                        </p:tgtEl>
                                      </p:cBhvr>
                                      <p:to x="100000" y="100000"/>
                                    </p:animScale>
                                    <p:animScale>
                                      <p:cBhvr>
                                        <p:cTn id="191" dur="26">
                                          <p:stCondLst>
                                            <p:cond delay="1808"/>
                                          </p:stCondLst>
                                        </p:cTn>
                                        <p:tgtEl>
                                          <p:spTgt spid="15"/>
                                        </p:tgtEl>
                                      </p:cBhvr>
                                      <p:to x="100000" y="95000"/>
                                    </p:animScale>
                                    <p:animScale>
                                      <p:cBhvr>
                                        <p:cTn id="192" dur="166" decel="50000">
                                          <p:stCondLst>
                                            <p:cond delay="1834"/>
                                          </p:stCondLst>
                                        </p:cTn>
                                        <p:tgtEl>
                                          <p:spTgt spid="15"/>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16"/>
                                        </p:tgtEl>
                                        <p:attrNameLst>
                                          <p:attrName>style.visibility</p:attrName>
                                        </p:attrNameLst>
                                      </p:cBhvr>
                                      <p:to>
                                        <p:strVal val="visible"/>
                                      </p:to>
                                    </p:set>
                                    <p:animEffect transition="in" filter="wipe(down)">
                                      <p:cBhvr>
                                        <p:cTn id="195" dur="580">
                                          <p:stCondLst>
                                            <p:cond delay="0"/>
                                          </p:stCondLst>
                                        </p:cTn>
                                        <p:tgtEl>
                                          <p:spTgt spid="16"/>
                                        </p:tgtEl>
                                      </p:cBhvr>
                                    </p:animEffect>
                                    <p:anim calcmode="lin" valueType="num">
                                      <p:cBhvr>
                                        <p:cTn id="19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1" dur="26">
                                          <p:stCondLst>
                                            <p:cond delay="650"/>
                                          </p:stCondLst>
                                        </p:cTn>
                                        <p:tgtEl>
                                          <p:spTgt spid="16"/>
                                        </p:tgtEl>
                                      </p:cBhvr>
                                      <p:to x="100000" y="60000"/>
                                    </p:animScale>
                                    <p:animScale>
                                      <p:cBhvr>
                                        <p:cTn id="202" dur="166" decel="50000">
                                          <p:stCondLst>
                                            <p:cond delay="676"/>
                                          </p:stCondLst>
                                        </p:cTn>
                                        <p:tgtEl>
                                          <p:spTgt spid="16"/>
                                        </p:tgtEl>
                                      </p:cBhvr>
                                      <p:to x="100000" y="100000"/>
                                    </p:animScale>
                                    <p:animScale>
                                      <p:cBhvr>
                                        <p:cTn id="203" dur="26">
                                          <p:stCondLst>
                                            <p:cond delay="1312"/>
                                          </p:stCondLst>
                                        </p:cTn>
                                        <p:tgtEl>
                                          <p:spTgt spid="16"/>
                                        </p:tgtEl>
                                      </p:cBhvr>
                                      <p:to x="100000" y="80000"/>
                                    </p:animScale>
                                    <p:animScale>
                                      <p:cBhvr>
                                        <p:cTn id="204" dur="166" decel="50000">
                                          <p:stCondLst>
                                            <p:cond delay="1338"/>
                                          </p:stCondLst>
                                        </p:cTn>
                                        <p:tgtEl>
                                          <p:spTgt spid="16"/>
                                        </p:tgtEl>
                                      </p:cBhvr>
                                      <p:to x="100000" y="100000"/>
                                    </p:animScale>
                                    <p:animScale>
                                      <p:cBhvr>
                                        <p:cTn id="205" dur="26">
                                          <p:stCondLst>
                                            <p:cond delay="1642"/>
                                          </p:stCondLst>
                                        </p:cTn>
                                        <p:tgtEl>
                                          <p:spTgt spid="16"/>
                                        </p:tgtEl>
                                      </p:cBhvr>
                                      <p:to x="100000" y="90000"/>
                                    </p:animScale>
                                    <p:animScale>
                                      <p:cBhvr>
                                        <p:cTn id="206" dur="166" decel="50000">
                                          <p:stCondLst>
                                            <p:cond delay="1668"/>
                                          </p:stCondLst>
                                        </p:cTn>
                                        <p:tgtEl>
                                          <p:spTgt spid="16"/>
                                        </p:tgtEl>
                                      </p:cBhvr>
                                      <p:to x="100000" y="100000"/>
                                    </p:animScale>
                                    <p:animScale>
                                      <p:cBhvr>
                                        <p:cTn id="207" dur="26">
                                          <p:stCondLst>
                                            <p:cond delay="1808"/>
                                          </p:stCondLst>
                                        </p:cTn>
                                        <p:tgtEl>
                                          <p:spTgt spid="16"/>
                                        </p:tgtEl>
                                      </p:cBhvr>
                                      <p:to x="100000" y="95000"/>
                                    </p:animScale>
                                    <p:animScale>
                                      <p:cBhvr>
                                        <p:cTn id="208" dur="166" decel="50000">
                                          <p:stCondLst>
                                            <p:cond delay="1834"/>
                                          </p:stCondLst>
                                        </p:cTn>
                                        <p:tgtEl>
                                          <p:spTgt spid="16"/>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wipe(down)">
                                      <p:cBhvr>
                                        <p:cTn id="211" dur="580">
                                          <p:stCondLst>
                                            <p:cond delay="0"/>
                                          </p:stCondLst>
                                        </p:cTn>
                                        <p:tgtEl>
                                          <p:spTgt spid="17"/>
                                        </p:tgtEl>
                                      </p:cBhvr>
                                    </p:animEffect>
                                    <p:anim calcmode="lin" valueType="num">
                                      <p:cBhvr>
                                        <p:cTn id="2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7" dur="26">
                                          <p:stCondLst>
                                            <p:cond delay="650"/>
                                          </p:stCondLst>
                                        </p:cTn>
                                        <p:tgtEl>
                                          <p:spTgt spid="17"/>
                                        </p:tgtEl>
                                      </p:cBhvr>
                                      <p:to x="100000" y="60000"/>
                                    </p:animScale>
                                    <p:animScale>
                                      <p:cBhvr>
                                        <p:cTn id="218" dur="166" decel="50000">
                                          <p:stCondLst>
                                            <p:cond delay="676"/>
                                          </p:stCondLst>
                                        </p:cTn>
                                        <p:tgtEl>
                                          <p:spTgt spid="17"/>
                                        </p:tgtEl>
                                      </p:cBhvr>
                                      <p:to x="100000" y="100000"/>
                                    </p:animScale>
                                    <p:animScale>
                                      <p:cBhvr>
                                        <p:cTn id="219" dur="26">
                                          <p:stCondLst>
                                            <p:cond delay="1312"/>
                                          </p:stCondLst>
                                        </p:cTn>
                                        <p:tgtEl>
                                          <p:spTgt spid="17"/>
                                        </p:tgtEl>
                                      </p:cBhvr>
                                      <p:to x="100000" y="80000"/>
                                    </p:animScale>
                                    <p:animScale>
                                      <p:cBhvr>
                                        <p:cTn id="220" dur="166" decel="50000">
                                          <p:stCondLst>
                                            <p:cond delay="1338"/>
                                          </p:stCondLst>
                                        </p:cTn>
                                        <p:tgtEl>
                                          <p:spTgt spid="17"/>
                                        </p:tgtEl>
                                      </p:cBhvr>
                                      <p:to x="100000" y="100000"/>
                                    </p:animScale>
                                    <p:animScale>
                                      <p:cBhvr>
                                        <p:cTn id="221" dur="26">
                                          <p:stCondLst>
                                            <p:cond delay="1642"/>
                                          </p:stCondLst>
                                        </p:cTn>
                                        <p:tgtEl>
                                          <p:spTgt spid="17"/>
                                        </p:tgtEl>
                                      </p:cBhvr>
                                      <p:to x="100000" y="90000"/>
                                    </p:animScale>
                                    <p:animScale>
                                      <p:cBhvr>
                                        <p:cTn id="222" dur="166" decel="50000">
                                          <p:stCondLst>
                                            <p:cond delay="1668"/>
                                          </p:stCondLst>
                                        </p:cTn>
                                        <p:tgtEl>
                                          <p:spTgt spid="17"/>
                                        </p:tgtEl>
                                      </p:cBhvr>
                                      <p:to x="100000" y="100000"/>
                                    </p:animScale>
                                    <p:animScale>
                                      <p:cBhvr>
                                        <p:cTn id="223" dur="26">
                                          <p:stCondLst>
                                            <p:cond delay="1808"/>
                                          </p:stCondLst>
                                        </p:cTn>
                                        <p:tgtEl>
                                          <p:spTgt spid="17"/>
                                        </p:tgtEl>
                                      </p:cBhvr>
                                      <p:to x="100000" y="95000"/>
                                    </p:animScale>
                                    <p:animScale>
                                      <p:cBhvr>
                                        <p:cTn id="224" dur="166" decel="50000">
                                          <p:stCondLst>
                                            <p:cond delay="1834"/>
                                          </p:stCondLst>
                                        </p:cTn>
                                        <p:tgtEl>
                                          <p:spTgt spid="17"/>
                                        </p:tgtEl>
                                      </p:cBhvr>
                                      <p:to x="100000" y="100000"/>
                                    </p:animScale>
                                  </p:childTnLst>
                                </p:cTn>
                              </p:par>
                            </p:childTnLst>
                          </p:cTn>
                        </p:par>
                      </p:childTnLst>
                    </p:cTn>
                  </p:par>
                  <p:par>
                    <p:cTn id="225" fill="hold">
                      <p:stCondLst>
                        <p:cond delay="indefinite"/>
                      </p:stCondLst>
                      <p:childTnLst>
                        <p:par>
                          <p:cTn id="226" fill="hold">
                            <p:stCondLst>
                              <p:cond delay="0"/>
                            </p:stCondLst>
                            <p:childTnLst>
                              <p:par>
                                <p:cTn id="227" presetID="21" presetClass="entr" presetSubtype="1" fill="hold" grpId="0" nodeType="clickEffect">
                                  <p:stCondLst>
                                    <p:cond delay="0"/>
                                  </p:stCondLst>
                                  <p:childTnLst>
                                    <p:set>
                                      <p:cBhvr>
                                        <p:cTn id="228" dur="1" fill="hold">
                                          <p:stCondLst>
                                            <p:cond delay="0"/>
                                          </p:stCondLst>
                                        </p:cTn>
                                        <p:tgtEl>
                                          <p:spTgt spid="29"/>
                                        </p:tgtEl>
                                        <p:attrNameLst>
                                          <p:attrName>style.visibility</p:attrName>
                                        </p:attrNameLst>
                                      </p:cBhvr>
                                      <p:to>
                                        <p:strVal val="visible"/>
                                      </p:to>
                                    </p:set>
                                    <p:animEffect transition="in" filter="wheel(1)">
                                      <p:cBhvr>
                                        <p:cTn id="229" dur="2000"/>
                                        <p:tgtEl>
                                          <p:spTgt spid="29"/>
                                        </p:tgtEl>
                                      </p:cBhvr>
                                    </p:animEffect>
                                  </p:childTnLst>
                                </p:cTn>
                              </p:par>
                              <p:par>
                                <p:cTn id="230" presetID="21" presetClass="entr" presetSubtype="1" fill="hold" grpId="0" nodeType="withEffect">
                                  <p:stCondLst>
                                    <p:cond delay="0"/>
                                  </p:stCondLst>
                                  <p:childTnLst>
                                    <p:set>
                                      <p:cBhvr>
                                        <p:cTn id="231" dur="1" fill="hold">
                                          <p:stCondLst>
                                            <p:cond delay="0"/>
                                          </p:stCondLst>
                                        </p:cTn>
                                        <p:tgtEl>
                                          <p:spTgt spid="8"/>
                                        </p:tgtEl>
                                        <p:attrNameLst>
                                          <p:attrName>style.visibility</p:attrName>
                                        </p:attrNameLst>
                                      </p:cBhvr>
                                      <p:to>
                                        <p:strVal val="visible"/>
                                      </p:to>
                                    </p:set>
                                    <p:animEffect transition="in" filter="wheel(1)">
                                      <p:cBhvr>
                                        <p:cTn id="232" dur="2000"/>
                                        <p:tgtEl>
                                          <p:spTgt spid="8"/>
                                        </p:tgtEl>
                                      </p:cBhvr>
                                    </p:animEffect>
                                  </p:childTnLst>
                                </p:cTn>
                              </p:par>
                              <p:par>
                                <p:cTn id="233" presetID="21" presetClass="entr" presetSubtype="1" fill="hold" grpId="0" nodeType="withEffect">
                                  <p:stCondLst>
                                    <p:cond delay="0"/>
                                  </p:stCondLst>
                                  <p:childTnLst>
                                    <p:set>
                                      <p:cBhvr>
                                        <p:cTn id="234" dur="1" fill="hold">
                                          <p:stCondLst>
                                            <p:cond delay="0"/>
                                          </p:stCondLst>
                                        </p:cTn>
                                        <p:tgtEl>
                                          <p:spTgt spid="28"/>
                                        </p:tgtEl>
                                        <p:attrNameLst>
                                          <p:attrName>style.visibility</p:attrName>
                                        </p:attrNameLst>
                                      </p:cBhvr>
                                      <p:to>
                                        <p:strVal val="visible"/>
                                      </p:to>
                                    </p:set>
                                    <p:animEffect transition="in" filter="wheel(1)">
                                      <p:cBhvr>
                                        <p:cTn id="235" dur="2000"/>
                                        <p:tgtEl>
                                          <p:spTgt spid="28"/>
                                        </p:tgtEl>
                                      </p:cBhvr>
                                    </p:animEffect>
                                  </p:childTnLst>
                                </p:cTn>
                              </p:par>
                              <p:par>
                                <p:cTn id="236" presetID="21" presetClass="entr" presetSubtype="1" fill="hold" grpId="0" nodeType="withEffect">
                                  <p:stCondLst>
                                    <p:cond delay="0"/>
                                  </p:stCondLst>
                                  <p:childTnLst>
                                    <p:set>
                                      <p:cBhvr>
                                        <p:cTn id="237" dur="1" fill="hold">
                                          <p:stCondLst>
                                            <p:cond delay="0"/>
                                          </p:stCondLst>
                                        </p:cTn>
                                        <p:tgtEl>
                                          <p:spTgt spid="30"/>
                                        </p:tgtEl>
                                        <p:attrNameLst>
                                          <p:attrName>style.visibility</p:attrName>
                                        </p:attrNameLst>
                                      </p:cBhvr>
                                      <p:to>
                                        <p:strVal val="visible"/>
                                      </p:to>
                                    </p:set>
                                    <p:animEffect transition="in" filter="wheel(1)">
                                      <p:cBhvr>
                                        <p:cTn id="23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8"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200168" y="0"/>
            <a:ext cx="3529584" cy="2761488"/>
            <a:chOff x="200168" y="0"/>
            <a:chExt cx="3529584" cy="2761488"/>
          </a:xfrm>
        </p:grpSpPr>
        <p:sp>
          <p:nvSpPr>
            <p:cNvPr id="8" name="Right Arrow Callout 7"/>
            <p:cNvSpPr/>
            <p:nvPr/>
          </p:nvSpPr>
          <p:spPr>
            <a:xfrm>
              <a:off x="200168" y="0"/>
              <a:ext cx="3529584" cy="2761488"/>
            </a:xfrm>
            <a:prstGeom prst="rightArrowCallou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ChangeArrowheads="1"/>
            </p:cNvSpPr>
            <p:nvPr/>
          </p:nvSpPr>
          <p:spPr bwMode="auto">
            <a:xfrm>
              <a:off x="425768" y="432816"/>
              <a:ext cx="2024824" cy="18714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en-US" altLang="en-US" sz="3200" b="1" dirty="0" err="1">
                  <a:solidFill>
                    <a:srgbClr val="0033CC"/>
                  </a:solidFill>
                  <a:latin typeface="Times New Roman" panose="02020603050405020304" pitchFamily="18" charset="0"/>
                  <a:cs typeface="Times New Roman" panose="02020603050405020304" pitchFamily="18" charset="0"/>
                </a:rPr>
                <a:t>Đoạn</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nào</a:t>
              </a:r>
              <a:r>
                <a:rPr lang="en-US" altLang="en-US" sz="3200" b="1" dirty="0">
                  <a:solidFill>
                    <a:srgbClr val="0033CC"/>
                  </a:solidFill>
                  <a:latin typeface="Times New Roman" panose="02020603050405020304" pitchFamily="18" charset="0"/>
                  <a:cs typeface="Times New Roman" panose="02020603050405020304" pitchFamily="18" charset="0"/>
                </a:rPr>
                <a:t> hay </a:t>
              </a:r>
              <a:r>
                <a:rPr lang="en-US" altLang="en-US" sz="3200" b="1" dirty="0" err="1">
                  <a:solidFill>
                    <a:srgbClr val="0033CC"/>
                  </a:solidFill>
                  <a:latin typeface="Times New Roman" panose="02020603050405020304" pitchFamily="18" charset="0"/>
                  <a:cs typeface="Times New Roman" panose="02020603050405020304" pitchFamily="18" charset="0"/>
                </a:rPr>
                <a:t>hơn</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Vì</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sao</a:t>
              </a:r>
              <a:r>
                <a:rPr lang="en-US" altLang="en-US" sz="3200" b="1" dirty="0">
                  <a:solidFill>
                    <a:srgbClr val="0033CC"/>
                  </a:solidFill>
                  <a:latin typeface="Times New Roman" panose="02020603050405020304" pitchFamily="18" charset="0"/>
                  <a:cs typeface="Times New Roman" panose="02020603050405020304" pitchFamily="18" charset="0"/>
                </a:rPr>
                <a:t>?</a:t>
              </a:r>
            </a:p>
          </p:txBody>
        </p:sp>
      </p:grpSp>
      <p:grpSp>
        <p:nvGrpSpPr>
          <p:cNvPr id="12" name="Group 11"/>
          <p:cNvGrpSpPr/>
          <p:nvPr/>
        </p:nvGrpSpPr>
        <p:grpSpPr>
          <a:xfrm>
            <a:off x="3785616" y="54864"/>
            <a:ext cx="8046720" cy="2761488"/>
            <a:chOff x="3584448" y="219456"/>
            <a:chExt cx="8046720" cy="2761488"/>
          </a:xfrm>
          <a:solidFill>
            <a:srgbClr val="FFFF99"/>
          </a:solidFill>
          <a:scene3d>
            <a:camera prst="orthographicFront">
              <a:rot lat="0" lon="0" rev="0"/>
            </a:camera>
            <a:lightRig rig="soft" dir="t">
              <a:rot lat="0" lon="0" rev="0"/>
            </a:lightRig>
          </a:scene3d>
        </p:grpSpPr>
        <p:sp>
          <p:nvSpPr>
            <p:cNvPr id="10" name="Round Diagonal Corner Rectangle 9"/>
            <p:cNvSpPr/>
            <p:nvPr/>
          </p:nvSpPr>
          <p:spPr>
            <a:xfrm>
              <a:off x="3584448" y="219456"/>
              <a:ext cx="8046720" cy="2761488"/>
            </a:xfrm>
            <a:prstGeom prst="round2Diag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3955352" y="536127"/>
              <a:ext cx="7456360" cy="206210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 hay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b.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6,7,8 ở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b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nặng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rườm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rà</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200168" y="3537364"/>
            <a:ext cx="3529584" cy="3137756"/>
            <a:chOff x="200168" y="3550920"/>
            <a:chExt cx="3529584" cy="3307080"/>
          </a:xfrm>
        </p:grpSpPr>
        <p:sp>
          <p:nvSpPr>
            <p:cNvPr id="11" name="Right Arrow Callout 10"/>
            <p:cNvSpPr/>
            <p:nvPr/>
          </p:nvSpPr>
          <p:spPr>
            <a:xfrm>
              <a:off x="200168" y="3550920"/>
              <a:ext cx="3529584" cy="3307080"/>
            </a:xfrm>
            <a:prstGeom prst="righ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1"/>
            <p:cNvSpPr txBox="1">
              <a:spLocks noChangeArrowheads="1"/>
            </p:cNvSpPr>
            <p:nvPr/>
          </p:nvSpPr>
          <p:spPr bwMode="auto">
            <a:xfrm>
              <a:off x="305896" y="3927187"/>
              <a:ext cx="21214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sử</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dụng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quan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hệ</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từ</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cần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chú</a:t>
              </a:r>
              <a:r>
                <a:rPr lang="en-US" sz="3200" b="1" dirty="0">
                  <a:solidFill>
                    <a:srgbClr val="FF0000"/>
                  </a:solidFill>
                  <a:latin typeface="Times New Roman" panose="02020603050405020304" pitchFamily="18" charset="0"/>
                </a:rPr>
                <a:t> ý </a:t>
              </a:r>
              <a:r>
                <a:rPr lang="en-US" sz="3200" b="1" dirty="0" err="1">
                  <a:solidFill>
                    <a:srgbClr val="FF0000"/>
                  </a:solidFill>
                  <a:latin typeface="Times New Roman" panose="02020603050405020304" pitchFamily="18" charset="0"/>
                </a:rPr>
                <a:t>điều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gì</a:t>
              </a:r>
              <a:r>
                <a:rPr lang="en-US" sz="3200" b="1" dirty="0">
                  <a:solidFill>
                    <a:srgbClr val="FF0000"/>
                  </a:solidFill>
                  <a:latin typeface="Times New Roman" panose="02020603050405020304" pitchFamily="18" charset="0"/>
                </a:rPr>
                <a:t>?</a:t>
              </a:r>
            </a:p>
          </p:txBody>
        </p:sp>
      </p:grpSp>
      <p:grpSp>
        <p:nvGrpSpPr>
          <p:cNvPr id="13" name="Group 12"/>
          <p:cNvGrpSpPr/>
          <p:nvPr/>
        </p:nvGrpSpPr>
        <p:grpSpPr>
          <a:xfrm>
            <a:off x="3769900" y="3555652"/>
            <a:ext cx="8086868" cy="3046316"/>
            <a:chOff x="3861340" y="3775108"/>
            <a:chExt cx="8086868" cy="3046316"/>
          </a:xfrm>
        </p:grpSpPr>
        <p:sp>
          <p:nvSpPr>
            <p:cNvPr id="14" name="Round Diagonal Corner Rectangle 13"/>
            <p:cNvSpPr/>
            <p:nvPr/>
          </p:nvSpPr>
          <p:spPr>
            <a:xfrm>
              <a:off x="3861340" y="3775108"/>
              <a:ext cx="8046720" cy="3046316"/>
            </a:xfrm>
            <a:prstGeom prst="round2Diag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3"/>
            <p:cNvSpPr txBox="1">
              <a:spLocks noChangeArrowheads="1"/>
            </p:cNvSpPr>
            <p:nvPr/>
          </p:nvSpPr>
          <p:spPr bwMode="auto">
            <a:xfrm>
              <a:off x="3926920" y="3951731"/>
              <a:ext cx="8021288" cy="2554545"/>
            </a:xfrm>
            <a:prstGeom prst="rect">
              <a:avLst/>
            </a:prstGeom>
            <a:noFill/>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defRPr/>
              </a:pPr>
              <a:r>
                <a:rPr lang="en-US" sz="3200" b="1" dirty="0" err="1" smtClean="0">
                  <a:solidFill>
                    <a:srgbClr val="0000CC"/>
                  </a:solidFill>
                  <a:latin typeface="Times New Roman" pitchFamily="18" charset="0"/>
                </a:rPr>
                <a:t>Cần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sử</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dụng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các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quan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hệ</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từ</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đúng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lúc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đúng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chỗ</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đúng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mục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đích</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Việc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lạm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dụng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sử</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dụng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các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quan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hệ</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từ</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và</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cặp</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quan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hệ</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từ</a:t>
              </a:r>
              <a:r>
                <a:rPr lang="en-US" sz="3200" b="1" dirty="0" smtClean="0">
                  <a:solidFill>
                    <a:srgbClr val="0000CC"/>
                  </a:solidFill>
                  <a:latin typeface="Times New Roman" pitchFamily="18" charset="0"/>
                </a:rPr>
                <a:t> </a:t>
              </a:r>
              <a:r>
                <a:rPr lang="en-US" sz="3200" b="1" dirty="0" err="1">
                  <a:solidFill>
                    <a:srgbClr val="0000CC"/>
                  </a:solidFill>
                  <a:latin typeface="Times New Roman" pitchFamily="18" charset="0"/>
                </a:rPr>
                <a:t>không</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đúng</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lúc</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đúng</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chỗ</a:t>
              </a:r>
              <a:r>
                <a:rPr lang="en-US" sz="3200" b="1" dirty="0">
                  <a:solidFill>
                    <a:srgbClr val="0000CC"/>
                  </a:solidFill>
                  <a:latin typeface="Times New Roman" pitchFamily="18" charset="0"/>
                </a:rPr>
                <a:t> </a:t>
              </a:r>
              <a:r>
                <a:rPr lang="en-US" sz="3200" b="1" dirty="0" err="1" smtClean="0">
                  <a:solidFill>
                    <a:srgbClr val="0000CC"/>
                  </a:solidFill>
                  <a:latin typeface="Times New Roman" pitchFamily="18" charset="0"/>
                </a:rPr>
                <a:t>đôi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khi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sẽ</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làm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cho</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câu</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văn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thêm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rườm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rà</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khó</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hiểu</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nặng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nề</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hơn</a:t>
              </a:r>
              <a:r>
                <a:rPr lang="en-US" sz="3200" b="1" dirty="0" smtClean="0">
                  <a:solidFill>
                    <a:srgbClr val="0000CC"/>
                  </a:solidFill>
                  <a:latin typeface="Times New Roman" pitchFamily="18" charset="0"/>
                </a:rPr>
                <a:t>.</a:t>
              </a:r>
            </a:p>
          </p:txBody>
        </p:sp>
      </p:grpSp>
    </p:spTree>
    <p:extLst>
      <p:ext uri="{BB962C8B-B14F-4D97-AF65-F5344CB8AC3E}">
        <p14:creationId xmlns:p14="http://schemas.microsoft.com/office/powerpoint/2010/main" val="172933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3"/>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2513807" y="1727200"/>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6000" b="1" dirty="0" smtClean="0">
                <a:solidFill>
                  <a:srgbClr val="FF0000"/>
                </a:solidFill>
                <a:latin typeface="Times New Roman" panose="02020603050405020304" pitchFamily="18" charset="0"/>
                <a:cs typeface="Times New Roman" panose="02020603050405020304" pitchFamily="18" charset="0"/>
              </a:rPr>
              <a:t>VẬN DỤNG</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074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608807" y="228600"/>
            <a:ext cx="11277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a:solidFill>
                  <a:prstClr val="black"/>
                </a:solidFill>
                <a:latin typeface="Times New Roman" panose="02020603050405020304" pitchFamily="18" charset="0"/>
                <a:cs typeface="Times New Roman" panose="02020603050405020304" pitchFamily="18" charset="0"/>
              </a:rPr>
              <a:t>1.Cặp </a:t>
            </a:r>
            <a:r>
              <a:rPr lang="en-US" sz="4000" b="1" dirty="0" err="1">
                <a:solidFill>
                  <a:prstClr val="black"/>
                </a:solidFill>
                <a:latin typeface="Times New Roman" panose="02020603050405020304" pitchFamily="18" charset="0"/>
                <a:cs typeface="Times New Roman" panose="02020603050405020304" pitchFamily="18" charset="0"/>
              </a:rPr>
              <a:t>quan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hệ</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từ</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trong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r>
              <a:rPr lang="en-US" sz="4000" b="1" dirty="0">
                <a:solidFill>
                  <a:prstClr val="black"/>
                </a:solidFill>
                <a:latin typeface="Times New Roman" panose="02020603050405020304" pitchFamily="18" charset="0"/>
                <a:cs typeface="Times New Roman" panose="02020603050405020304" pitchFamily="18" charset="0"/>
              </a:rPr>
              <a:t>:</a:t>
            </a:r>
          </a:p>
          <a:p>
            <a:pPr eaLnBrk="1" fontAlgn="base" hangingPunct="1">
              <a:spcBef>
                <a:spcPct val="0"/>
              </a:spcBef>
              <a:spcAft>
                <a:spcPct val="0"/>
              </a:spcAft>
            </a:pPr>
            <a:r>
              <a:rPr lang="en-US" sz="4000" dirty="0">
                <a:solidFill>
                  <a:prstClr val="black"/>
                </a:solidFill>
                <a:latin typeface="Times New Roman" panose="02020603050405020304" pitchFamily="18" charset="0"/>
                <a:cs typeface="Times New Roman" panose="02020603050405020304" pitchFamily="18" charset="0"/>
              </a:rPr>
              <a:t>“</a:t>
            </a:r>
            <a:r>
              <a:rPr lang="en-US" sz="4000" dirty="0" err="1">
                <a:solidFill>
                  <a:prstClr val="black"/>
                </a:solidFill>
                <a:latin typeface="Times New Roman" panose="02020603050405020304" pitchFamily="18" charset="0"/>
                <a:cs typeface="Times New Roman" panose="02020603050405020304" pitchFamily="18" charset="0"/>
              </a:rPr>
              <a:t>Bạn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Đoàn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biết</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giúp</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đỡ</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các</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cụ</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già</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bạn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còn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giúp</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đỡ</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các</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em</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nhỏ</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nữa</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biểu</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thị</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quan</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hệ</a:t>
            </a:r>
            <a:r>
              <a:rPr lang="en-US" sz="4000" smtClean="0">
                <a:solidFill>
                  <a:prstClr val="black"/>
                </a:solidFill>
                <a:latin typeface="Times New Roman" panose="02020603050405020304" pitchFamily="18" charset="0"/>
                <a:cs typeface="Times New Roman" panose="02020603050405020304" pitchFamily="18" charset="0"/>
              </a:rPr>
              <a:t> gì</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a:solidFill>
                  <a:prstClr val="black"/>
                </a:solidFill>
                <a:latin typeface="Times New Roman" panose="02020603050405020304" pitchFamily="18" charset="0"/>
                <a:cs typeface="Times New Roman" panose="02020603050405020304" pitchFamily="18" charset="0"/>
              </a:rPr>
              <a:t>?</a:t>
            </a:r>
          </a:p>
        </p:txBody>
      </p:sp>
      <p:sp>
        <p:nvSpPr>
          <p:cNvPr id="12291" name="TextBox 4"/>
          <p:cNvSpPr txBox="1">
            <a:spLocks noChangeArrowheads="1"/>
          </p:cNvSpPr>
          <p:nvPr/>
        </p:nvSpPr>
        <p:spPr bwMode="auto">
          <a:xfrm>
            <a:off x="2174083" y="2743200"/>
            <a:ext cx="42114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3600">
                <a:solidFill>
                  <a:prstClr val="black"/>
                </a:solidFill>
                <a:latin typeface="Times New Roman" panose="02020603050405020304" pitchFamily="18" charset="0"/>
                <a:cs typeface="Times New Roman" panose="02020603050405020304" pitchFamily="18" charset="0"/>
              </a:rPr>
              <a:t>A. Giả thiết - kết luận</a:t>
            </a:r>
          </a:p>
        </p:txBody>
      </p:sp>
      <p:sp>
        <p:nvSpPr>
          <p:cNvPr id="12292" name="TextBox 5"/>
          <p:cNvSpPr txBox="1">
            <a:spLocks noChangeArrowheads="1"/>
          </p:cNvSpPr>
          <p:nvPr/>
        </p:nvSpPr>
        <p:spPr bwMode="auto">
          <a:xfrm>
            <a:off x="2174082" y="3429000"/>
            <a:ext cx="48141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3600">
                <a:solidFill>
                  <a:prstClr val="black"/>
                </a:solidFill>
                <a:latin typeface="Times New Roman" panose="02020603050405020304" pitchFamily="18" charset="0"/>
                <a:cs typeface="Times New Roman" panose="02020603050405020304" pitchFamily="18" charset="0"/>
              </a:rPr>
              <a:t>B. Nguyên nhân -kết quả</a:t>
            </a:r>
          </a:p>
        </p:txBody>
      </p:sp>
      <p:sp>
        <p:nvSpPr>
          <p:cNvPr id="12293" name="TextBox 6"/>
          <p:cNvSpPr txBox="1">
            <a:spLocks noChangeArrowheads="1"/>
          </p:cNvSpPr>
          <p:nvPr/>
        </p:nvSpPr>
        <p:spPr bwMode="auto">
          <a:xfrm>
            <a:off x="2231232" y="4200526"/>
            <a:ext cx="3325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3600">
                <a:solidFill>
                  <a:prstClr val="black"/>
                </a:solidFill>
                <a:latin typeface="Times New Roman" panose="02020603050405020304" pitchFamily="18" charset="0"/>
                <a:cs typeface="Times New Roman" panose="02020603050405020304" pitchFamily="18" charset="0"/>
              </a:rPr>
              <a:t>C. Cả hai đều sai</a:t>
            </a:r>
          </a:p>
        </p:txBody>
      </p:sp>
      <p:sp>
        <p:nvSpPr>
          <p:cNvPr id="9" name="Oval 8"/>
          <p:cNvSpPr/>
          <p:nvPr/>
        </p:nvSpPr>
        <p:spPr>
          <a:xfrm>
            <a:off x="2174082" y="4405314"/>
            <a:ext cx="639762" cy="700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661884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254187" y="2103716"/>
            <a:ext cx="4343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Wave2">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5400" b="1" dirty="0" smtClean="0">
                <a:solidFill>
                  <a:srgbClr val="FF0000"/>
                </a:solidFill>
                <a:latin typeface="Times New Roman" panose="02020603050405020304" pitchFamily="18" charset="0"/>
                <a:cs typeface="Times New Roman" panose="02020603050405020304" pitchFamily="18" charset="0"/>
              </a:rPr>
              <a:t>KHỞI ĐỘNG</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861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167607" y="381001"/>
            <a:ext cx="1041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600" b="1">
                <a:solidFill>
                  <a:prstClr val="black"/>
                </a:solidFill>
                <a:latin typeface="Times New Roman" panose="02020603050405020304" pitchFamily="18" charset="0"/>
                <a:cs typeface="Times New Roman" panose="02020603050405020304" pitchFamily="18" charset="0"/>
              </a:rPr>
              <a:t>2. Em hãy điền cặp quan hệ từ vào chỗ trống trong câu sau:</a:t>
            </a:r>
          </a:p>
          <a:p>
            <a:pPr eaLnBrk="1" fontAlgn="base" hangingPunct="1">
              <a:spcBef>
                <a:spcPct val="0"/>
              </a:spcBef>
              <a:spcAft>
                <a:spcPct val="0"/>
              </a:spcAft>
            </a:pPr>
            <a:r>
              <a:rPr lang="en-US" sz="3600" b="1">
                <a:solidFill>
                  <a:srgbClr val="FF0000"/>
                </a:solidFill>
                <a:latin typeface="Times New Roman" panose="02020603050405020304" pitchFamily="18" charset="0"/>
                <a:cs typeface="Times New Roman" panose="02020603050405020304" pitchFamily="18" charset="0"/>
              </a:rPr>
              <a:t>…….</a:t>
            </a:r>
            <a:r>
              <a:rPr lang="en-US" sz="3600">
                <a:solidFill>
                  <a:prstClr val="black"/>
                </a:solidFill>
                <a:latin typeface="Times New Roman" panose="02020603050405020304" pitchFamily="18" charset="0"/>
                <a:cs typeface="Times New Roman" panose="02020603050405020304" pitchFamily="18" charset="0"/>
              </a:rPr>
              <a:t>Quỳnh đến muộn</a:t>
            </a:r>
            <a:r>
              <a:rPr lang="en-US" sz="3600" b="1">
                <a:solidFill>
                  <a:srgbClr val="FF0000"/>
                </a:solidFill>
                <a:latin typeface="Times New Roman" panose="02020603050405020304" pitchFamily="18" charset="0"/>
                <a:cs typeface="Times New Roman" panose="02020603050405020304" pitchFamily="18" charset="0"/>
              </a:rPr>
              <a:t>…….</a:t>
            </a:r>
            <a:r>
              <a:rPr lang="en-US" sz="3600">
                <a:solidFill>
                  <a:prstClr val="black"/>
                </a:solidFill>
                <a:latin typeface="Times New Roman" panose="02020603050405020304" pitchFamily="18" charset="0"/>
                <a:cs typeface="Times New Roman" panose="02020603050405020304" pitchFamily="18" charset="0"/>
              </a:rPr>
              <a:t>bạn cũng đã hoàn thành nhiệm vụ của mình.</a:t>
            </a:r>
          </a:p>
        </p:txBody>
      </p:sp>
      <p:sp>
        <p:nvSpPr>
          <p:cNvPr id="13315" name="TextBox 4"/>
          <p:cNvSpPr txBox="1">
            <a:spLocks noChangeArrowheads="1"/>
          </p:cNvSpPr>
          <p:nvPr/>
        </p:nvSpPr>
        <p:spPr bwMode="auto">
          <a:xfrm>
            <a:off x="1972470" y="2667001"/>
            <a:ext cx="34179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A. </a:t>
            </a:r>
            <a:r>
              <a:rPr lang="en-US" sz="4000">
                <a:solidFill>
                  <a:srgbClr val="FF0000"/>
                </a:solidFill>
                <a:latin typeface="Times New Roman" panose="02020603050405020304" pitchFamily="18" charset="0"/>
                <a:cs typeface="Times New Roman" panose="02020603050405020304" pitchFamily="18" charset="0"/>
              </a:rPr>
              <a:t>Càng  - càng</a:t>
            </a:r>
          </a:p>
        </p:txBody>
      </p:sp>
      <p:sp>
        <p:nvSpPr>
          <p:cNvPr id="13316" name="TextBox 5"/>
          <p:cNvSpPr txBox="1">
            <a:spLocks noChangeArrowheads="1"/>
          </p:cNvSpPr>
          <p:nvPr/>
        </p:nvSpPr>
        <p:spPr bwMode="auto">
          <a:xfrm>
            <a:off x="1980408" y="3429000"/>
            <a:ext cx="3121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B.  </a:t>
            </a:r>
            <a:r>
              <a:rPr lang="en-US" sz="4000">
                <a:solidFill>
                  <a:srgbClr val="FF0000"/>
                </a:solidFill>
                <a:latin typeface="Times New Roman" panose="02020603050405020304" pitchFamily="18" charset="0"/>
                <a:cs typeface="Times New Roman" panose="02020603050405020304" pitchFamily="18" charset="0"/>
              </a:rPr>
              <a:t>Nếu   -  thì</a:t>
            </a:r>
          </a:p>
        </p:txBody>
      </p:sp>
      <p:sp>
        <p:nvSpPr>
          <p:cNvPr id="13317" name="TextBox 7"/>
          <p:cNvSpPr txBox="1">
            <a:spLocks noChangeArrowheads="1"/>
          </p:cNvSpPr>
          <p:nvPr/>
        </p:nvSpPr>
        <p:spPr bwMode="auto">
          <a:xfrm>
            <a:off x="2034383" y="4352925"/>
            <a:ext cx="3824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C.  </a:t>
            </a:r>
            <a:r>
              <a:rPr lang="en-US" sz="4000">
                <a:solidFill>
                  <a:srgbClr val="FF0000"/>
                </a:solidFill>
                <a:latin typeface="Times New Roman" panose="02020603050405020304" pitchFamily="18" charset="0"/>
                <a:cs typeface="Times New Roman" panose="02020603050405020304" pitchFamily="18" charset="0"/>
              </a:rPr>
              <a:t>Tuy   -  nhưng</a:t>
            </a:r>
          </a:p>
        </p:txBody>
      </p:sp>
      <p:sp>
        <p:nvSpPr>
          <p:cNvPr id="9" name="Oval 8"/>
          <p:cNvSpPr/>
          <p:nvPr/>
        </p:nvSpPr>
        <p:spPr>
          <a:xfrm>
            <a:off x="1972470" y="4521200"/>
            <a:ext cx="703263" cy="73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50000"/>
              </a:lnSpc>
              <a:spcBef>
                <a:spcPct val="0"/>
              </a:spcBef>
              <a:spcAft>
                <a:spcPct val="0"/>
              </a:spcAft>
              <a:defRPr/>
            </a:pPr>
            <a:endParaRPr lang="en-US" sz="2400">
              <a:solidFill>
                <a:prstClr val="white"/>
              </a:solidFill>
            </a:endParaRPr>
          </a:p>
        </p:txBody>
      </p:sp>
    </p:spTree>
    <p:extLst>
      <p:ext uri="{BB962C8B-B14F-4D97-AF65-F5344CB8AC3E}">
        <p14:creationId xmlns:p14="http://schemas.microsoft.com/office/powerpoint/2010/main" val="425510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6000" b="-16000"/>
          </a:stretch>
        </a:blipFill>
        <a:effectLst/>
      </p:bgPr>
    </p:bg>
    <p:spTree>
      <p:nvGrpSpPr>
        <p:cNvPr id="1" name=""/>
        <p:cNvGrpSpPr/>
        <p:nvPr/>
      </p:nvGrpSpPr>
      <p:grpSpPr>
        <a:xfrm>
          <a:off x="0" y="0"/>
          <a:ext cx="0" cy="0"/>
          <a:chOff x="0" y="0"/>
          <a:chExt cx="0" cy="0"/>
        </a:xfrm>
      </p:grpSpPr>
      <p:sp>
        <p:nvSpPr>
          <p:cNvPr id="31" name="AutoShape 51"/>
          <p:cNvSpPr>
            <a:spLocks noChangeArrowheads="1"/>
          </p:cNvSpPr>
          <p:nvPr/>
        </p:nvSpPr>
        <p:spPr bwMode="auto">
          <a:xfrm>
            <a:off x="2274094" y="304800"/>
            <a:ext cx="9253538" cy="1600200"/>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3200" b="1">
                <a:solidFill>
                  <a:prstClr val="white"/>
                </a:solidFill>
                <a:latin typeface="Times New Roman" panose="02020603050405020304" pitchFamily="18" charset="0"/>
                <a:cs typeface="Times New Roman" panose="02020603050405020304" pitchFamily="18" charset="0"/>
              </a:rPr>
              <a:t>?</a:t>
            </a:r>
            <a:endParaRPr lang="en-US" sz="4800">
              <a:solidFill>
                <a:prstClr val="white"/>
              </a:solidFill>
              <a:latin typeface="Times New Roman" panose="02020603050405020304" pitchFamily="18" charset="0"/>
            </a:endParaRPr>
          </a:p>
        </p:txBody>
      </p:sp>
      <p:grpSp>
        <p:nvGrpSpPr>
          <p:cNvPr id="14339" name="Group 51"/>
          <p:cNvGrpSpPr>
            <a:grpSpLocks/>
          </p:cNvGrpSpPr>
          <p:nvPr/>
        </p:nvGrpSpPr>
        <p:grpSpPr bwMode="auto">
          <a:xfrm>
            <a:off x="362745" y="0"/>
            <a:ext cx="423863"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a:solidFill>
                  <a:prstClr val="black"/>
                </a:solidFill>
                <a:latin typeface="Times New Roman"/>
              </a:endParaRPr>
            </a:p>
          </p:txBody>
        </p:sp>
        <p:sp>
          <p:nvSpPr>
            <p:cNvPr id="1435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sz="2000">
                <a:solidFill>
                  <a:prstClr val="black"/>
                </a:solidFill>
                <a:latin typeface="Times New Roman" panose="02020603050405020304" pitchFamily="18" charset="0"/>
              </a:endParaRPr>
            </a:p>
          </p:txBody>
        </p:sp>
        <p:sp>
          <p:nvSpPr>
            <p:cNvPr id="35" name="Rectangle 34"/>
            <p:cNvSpPr/>
            <p:nvPr/>
          </p:nvSpPr>
          <p:spPr bwMode="auto">
            <a:xfrm>
              <a:off x="324280" y="-307982"/>
              <a:ext cx="75344" cy="7165982"/>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a:solidFill>
                  <a:prstClr val="black"/>
                </a:solidFill>
                <a:effectLst>
                  <a:glow rad="101600">
                    <a:srgbClr val="4F81BD">
                      <a:satMod val="175000"/>
                      <a:alpha val="40000"/>
                    </a:srgbClr>
                  </a:glow>
                </a:effectLst>
                <a:latin typeface="Times New Roman"/>
              </a:endParaRPr>
            </a:p>
          </p:txBody>
        </p:sp>
      </p:grpSp>
      <p:sp>
        <p:nvSpPr>
          <p:cNvPr id="36" name="AutoShape 51"/>
          <p:cNvSpPr>
            <a:spLocks noChangeArrowheads="1"/>
          </p:cNvSpPr>
          <p:nvPr/>
        </p:nvSpPr>
        <p:spPr bwMode="auto">
          <a:xfrm>
            <a:off x="2274095" y="2133600"/>
            <a:ext cx="7643813" cy="8382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3200" b="1">
                <a:solidFill>
                  <a:prstClr val="white"/>
                </a:solidFill>
                <a:latin typeface="Times New Roman" panose="02020603050405020304" pitchFamily="18" charset="0"/>
                <a:cs typeface="Times New Roman" panose="02020603050405020304" pitchFamily="18" charset="0"/>
              </a:rPr>
              <a:t>Sử dụng càng nhiều càng hay</a:t>
            </a:r>
            <a:r>
              <a:rPr lang="en-US" altLang="vi-VN" sz="2800" b="1">
                <a:solidFill>
                  <a:prstClr val="white"/>
                </a:solidFill>
                <a:latin typeface="Times New Roman" panose="02020603050405020304" pitchFamily="18" charset="0"/>
                <a:cs typeface="Times New Roman" panose="02020603050405020304" pitchFamily="18" charset="0"/>
              </a:rPr>
              <a:t>.</a:t>
            </a:r>
            <a:endParaRPr lang="en-US" sz="2800" b="1">
              <a:solidFill>
                <a:prstClr val="white"/>
              </a:solidFill>
              <a:latin typeface="Times New Roman" panose="02020603050405020304" pitchFamily="18" charset="0"/>
            </a:endParaRPr>
          </a:p>
        </p:txBody>
      </p:sp>
      <p:pic>
        <p:nvPicPr>
          <p:cNvPr id="38"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783" y="2500314"/>
            <a:ext cx="78263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65969" y="2209800"/>
            <a:ext cx="15890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8" name="cached_combo42.wav"/>
            </a:hlinkHover>
          </p:cNvPr>
          <p:cNvSpPr>
            <a:spLocks noChangeArrowheads="1"/>
          </p:cNvSpPr>
          <p:nvPr/>
        </p:nvSpPr>
        <p:spPr bwMode="auto">
          <a:xfrm>
            <a:off x="885032" y="2319339"/>
            <a:ext cx="1079500"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sz="2000">
              <a:solidFill>
                <a:prstClr val="black"/>
              </a:solidFill>
              <a:latin typeface="Times New Roman" panose="02020603050405020304" pitchFamily="18" charset="0"/>
            </a:endParaRPr>
          </a:p>
        </p:txBody>
      </p:sp>
      <p:sp>
        <p:nvSpPr>
          <p:cNvPr id="41" name="WordArt 226"/>
          <p:cNvSpPr>
            <a:spLocks noChangeArrowheads="1" noChangeShapeType="1" noTextEdit="1"/>
          </p:cNvSpPr>
          <p:nvPr/>
        </p:nvSpPr>
        <p:spPr bwMode="auto">
          <a:xfrm>
            <a:off x="1073945" y="2400300"/>
            <a:ext cx="606425" cy="387350"/>
          </a:xfrm>
          <a:prstGeom prst="rect">
            <a:avLst/>
          </a:prstGeom>
        </p:spPr>
        <p:txBody>
          <a:bodyPr wrap="none" fromWordArt="1">
            <a:prstTxWarp prst="textInflate">
              <a:avLst>
                <a:gd name="adj" fmla="val 13634"/>
              </a:avLst>
            </a:prstTxWarp>
          </a:bodyPr>
          <a:lstStyle/>
          <a:p>
            <a:pPr fontAlgn="base">
              <a:spcBef>
                <a:spcPct val="0"/>
              </a:spcBef>
              <a:spcAft>
                <a:spcPct val="0"/>
              </a:spcAft>
            </a:pP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A</a:t>
            </a:r>
          </a:p>
        </p:txBody>
      </p:sp>
      <p:sp>
        <p:nvSpPr>
          <p:cNvPr id="42" name="AutoShape 51"/>
          <p:cNvSpPr>
            <a:spLocks noChangeArrowheads="1"/>
          </p:cNvSpPr>
          <p:nvPr/>
        </p:nvSpPr>
        <p:spPr bwMode="auto">
          <a:xfrm>
            <a:off x="2274095" y="4572000"/>
            <a:ext cx="7643813" cy="990600"/>
          </a:xfrm>
          <a:prstGeom prst="roundRect">
            <a:avLst>
              <a:gd name="adj" fmla="val 16667"/>
            </a:avLst>
          </a:prstGeom>
          <a:solidFill>
            <a:srgbClr val="7030A0"/>
          </a:solidFill>
          <a:ln w="9525">
            <a:noFill/>
            <a:round/>
            <a:headEnd/>
            <a:tailEnd/>
          </a:ln>
        </p:spPr>
        <p:txBody>
          <a:bodyPr wrap="none" anchor="ctr"/>
          <a:lstStyle/>
          <a:p>
            <a:pPr algn="just" fontAlgn="base">
              <a:spcBef>
                <a:spcPct val="50000"/>
              </a:spcBef>
              <a:spcAft>
                <a:spcPct val="0"/>
              </a:spcAft>
              <a:defRPr/>
            </a:pPr>
            <a:r>
              <a:rPr lang="en-US" sz="3200" b="1" dirty="0">
                <a:solidFill>
                  <a:prstClr val="white"/>
                </a:solidFill>
                <a:effectLst>
                  <a:outerShdw blurRad="38100" dist="38100" dir="2700000" algn="tl">
                    <a:srgbClr val="000000"/>
                  </a:outerShdw>
                </a:effectLst>
                <a:latin typeface="Times New Roman"/>
              </a:rPr>
              <a:t>  </a:t>
            </a:r>
            <a:r>
              <a:rPr lang="en-US" altLang="vi-VN" sz="3200" b="1" dirty="0" err="1">
                <a:solidFill>
                  <a:prstClr val="white"/>
                </a:solidFill>
                <a:latin typeface="Times New Roman"/>
                <a:cs typeface="Times New Roman" pitchFamily="18" charset="0"/>
              </a:rPr>
              <a:t>Sử</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dụng</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đúng</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lúc</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đúng</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chỗ</a:t>
            </a:r>
            <a:r>
              <a:rPr lang="en-US" altLang="vi-VN" sz="2800" b="1" dirty="0">
                <a:solidFill>
                  <a:prstClr val="white"/>
                </a:solidFill>
                <a:latin typeface="Times New Roman"/>
                <a:cs typeface="Times New Roman" pitchFamily="18" charset="0"/>
              </a:rPr>
              <a:t>.</a:t>
            </a:r>
            <a:endParaRPr lang="en-US" altLang="vi-VN" sz="2000" b="1" dirty="0">
              <a:solidFill>
                <a:prstClr val="white"/>
              </a:solidFill>
              <a:latin typeface="Times New Roman"/>
              <a:cs typeface="Times New Roman" pitchFamily="18" charset="0"/>
            </a:endParaRPr>
          </a:p>
        </p:txBody>
      </p:sp>
      <p:pic>
        <p:nvPicPr>
          <p:cNvPr id="43"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383" y="3767139"/>
            <a:ext cx="78263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59619" y="3429000"/>
            <a:ext cx="16144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8" name="cached_combo42.wav"/>
            </a:hlinkHover>
          </p:cNvPr>
          <p:cNvSpPr>
            <a:spLocks noChangeArrowheads="1"/>
          </p:cNvSpPr>
          <p:nvPr/>
        </p:nvSpPr>
        <p:spPr bwMode="auto">
          <a:xfrm>
            <a:off x="859632" y="3552826"/>
            <a:ext cx="1079500"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sz="2000">
              <a:solidFill>
                <a:prstClr val="black"/>
              </a:solidFill>
              <a:latin typeface="Times New Roman" panose="02020603050405020304" pitchFamily="18" charset="0"/>
            </a:endParaRPr>
          </a:p>
        </p:txBody>
      </p:sp>
      <p:sp>
        <p:nvSpPr>
          <p:cNvPr id="46" name="WordArt 226"/>
          <p:cNvSpPr>
            <a:spLocks noChangeArrowheads="1" noChangeShapeType="1" noTextEdit="1"/>
          </p:cNvSpPr>
          <p:nvPr/>
        </p:nvSpPr>
        <p:spPr bwMode="auto">
          <a:xfrm>
            <a:off x="965995" y="3649663"/>
            <a:ext cx="608013" cy="387350"/>
          </a:xfrm>
          <a:prstGeom prst="rect">
            <a:avLst/>
          </a:prstGeom>
        </p:spPr>
        <p:txBody>
          <a:bodyPr wrap="none" fromWordArt="1">
            <a:prstTxWarp prst="textInflate">
              <a:avLst>
                <a:gd name="adj" fmla="val 13634"/>
              </a:avLst>
            </a:prstTxWarp>
          </a:bodyPr>
          <a:lstStyle/>
          <a:p>
            <a:pPr fontAlgn="base">
              <a:spcBef>
                <a:spcPct val="0"/>
              </a:spcBef>
              <a:spcAft>
                <a:spcPct val="0"/>
              </a:spcAft>
            </a:pP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b</a:t>
            </a:r>
          </a:p>
        </p:txBody>
      </p:sp>
      <p:sp>
        <p:nvSpPr>
          <p:cNvPr id="47" name="AutoShape 51"/>
          <p:cNvSpPr>
            <a:spLocks noChangeArrowheads="1"/>
          </p:cNvSpPr>
          <p:nvPr/>
        </p:nvSpPr>
        <p:spPr bwMode="auto">
          <a:xfrm>
            <a:off x="2374107" y="3352800"/>
            <a:ext cx="7643812" cy="914400"/>
          </a:xfrm>
          <a:prstGeom prst="roundRect">
            <a:avLst>
              <a:gd name="adj" fmla="val 16667"/>
            </a:avLst>
          </a:prstGeom>
          <a:solidFill>
            <a:srgbClr val="7030A0"/>
          </a:solidFill>
          <a:ln w="9525">
            <a:noFill/>
            <a:round/>
            <a:headEnd/>
            <a:tailEnd/>
          </a:ln>
        </p:spPr>
        <p:txBody>
          <a:bodyPr wrap="none" anchor="ctr"/>
          <a:lstStyle/>
          <a:p>
            <a:pPr fontAlgn="base">
              <a:spcBef>
                <a:spcPct val="0"/>
              </a:spcBef>
              <a:spcAft>
                <a:spcPct val="0"/>
              </a:spcAft>
              <a:defRPr/>
            </a:pPr>
            <a:r>
              <a:rPr lang="en-US" altLang="vi-VN" sz="3200" b="1" dirty="0" err="1">
                <a:solidFill>
                  <a:prstClr val="white"/>
                </a:solidFill>
                <a:latin typeface="Times New Roman"/>
                <a:cs typeface="Times New Roman" pitchFamily="18" charset="0"/>
              </a:rPr>
              <a:t>Chỉ</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sử</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dụng</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một</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lần</a:t>
            </a:r>
            <a:r>
              <a:rPr lang="en-US" altLang="vi-VN" sz="3200" b="1" dirty="0">
                <a:solidFill>
                  <a:prstClr val="white"/>
                </a:solidFill>
                <a:latin typeface="Times New Roman"/>
                <a:cs typeface="Times New Roman" pitchFamily="18" charset="0"/>
              </a:rPr>
              <a:t>.</a:t>
            </a:r>
            <a:endParaRPr lang="en-US" sz="3200" b="1" dirty="0">
              <a:solidFill>
                <a:prstClr val="white"/>
              </a:solidFill>
              <a:effectLst>
                <a:outerShdw blurRad="38100" dist="38100" dir="2700000" algn="tl">
                  <a:srgbClr val="000000"/>
                </a:outerShdw>
              </a:effectLst>
              <a:latin typeface="Times New Roman"/>
            </a:endParaRPr>
          </a:p>
        </p:txBody>
      </p:sp>
      <p:pic>
        <p:nvPicPr>
          <p:cNvPr id="48"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382" y="4873625"/>
            <a:ext cx="1103312"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59620" y="4651375"/>
            <a:ext cx="151447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8" name="cached_combo42.wav"/>
            </a:hlinkHover>
          </p:cNvPr>
          <p:cNvSpPr>
            <a:spLocks noChangeArrowheads="1"/>
          </p:cNvSpPr>
          <p:nvPr/>
        </p:nvSpPr>
        <p:spPr bwMode="auto">
          <a:xfrm>
            <a:off x="707232" y="4800600"/>
            <a:ext cx="963612" cy="533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sz="2000">
              <a:solidFill>
                <a:prstClr val="black"/>
              </a:solidFill>
              <a:latin typeface="Times New Roman" panose="02020603050405020304" pitchFamily="18" charset="0"/>
            </a:endParaRPr>
          </a:p>
        </p:txBody>
      </p:sp>
      <p:sp>
        <p:nvSpPr>
          <p:cNvPr id="51" name="WordArt 226"/>
          <p:cNvSpPr>
            <a:spLocks noChangeArrowheads="1" noChangeShapeType="1" noTextEdit="1"/>
          </p:cNvSpPr>
          <p:nvPr/>
        </p:nvSpPr>
        <p:spPr bwMode="auto">
          <a:xfrm>
            <a:off x="965994" y="4876800"/>
            <a:ext cx="503238" cy="387350"/>
          </a:xfrm>
          <a:prstGeom prst="rect">
            <a:avLst/>
          </a:prstGeom>
        </p:spPr>
        <p:txBody>
          <a:bodyPr wrap="none" fromWordArt="1">
            <a:prstTxWarp prst="textInflate">
              <a:avLst>
                <a:gd name="adj" fmla="val 13634"/>
              </a:avLst>
            </a:prstTxWarp>
          </a:bodyPr>
          <a:lstStyle/>
          <a:p>
            <a:pPr fontAlgn="base">
              <a:spcBef>
                <a:spcPct val="0"/>
              </a:spcBef>
              <a:spcAft>
                <a:spcPct val="0"/>
              </a:spcAft>
            </a:pP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c</a:t>
            </a:r>
          </a:p>
        </p:txBody>
      </p:sp>
      <p:sp>
        <p:nvSpPr>
          <p:cNvPr id="57" name="AutoShape 27"/>
          <p:cNvSpPr>
            <a:spLocks noChangeArrowheads="1"/>
          </p:cNvSpPr>
          <p:nvPr/>
        </p:nvSpPr>
        <p:spPr bwMode="auto">
          <a:xfrm>
            <a:off x="664370" y="228600"/>
            <a:ext cx="2212975" cy="16002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sz="2000" b="1">
              <a:solidFill>
                <a:prstClr val="white"/>
              </a:solidFill>
              <a:latin typeface="Times New Roman" panose="02020603050405020304" pitchFamily="18" charset="0"/>
            </a:endParaRPr>
          </a:p>
        </p:txBody>
      </p:sp>
      <p:sp>
        <p:nvSpPr>
          <p:cNvPr id="14356" name="TextBox 33"/>
          <p:cNvSpPr txBox="1">
            <a:spLocks noChangeArrowheads="1"/>
          </p:cNvSpPr>
          <p:nvPr/>
        </p:nvSpPr>
        <p:spPr bwMode="auto">
          <a:xfrm>
            <a:off x="1167607" y="762001"/>
            <a:ext cx="130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Câu 3</a:t>
            </a:r>
          </a:p>
        </p:txBody>
      </p:sp>
      <p:sp>
        <p:nvSpPr>
          <p:cNvPr id="52" name="Text Box 11"/>
          <p:cNvSpPr txBox="1">
            <a:spLocks noChangeArrowheads="1"/>
          </p:cNvSpPr>
          <p:nvPr/>
        </p:nvSpPr>
        <p:spPr bwMode="auto">
          <a:xfrm>
            <a:off x="2745582" y="334963"/>
            <a:ext cx="87820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50000"/>
              </a:spcBef>
              <a:spcAft>
                <a:spcPct val="0"/>
              </a:spcAft>
            </a:pPr>
            <a:r>
              <a:rPr lang="en-US" altLang="vi-VN" sz="3200" b="1">
                <a:solidFill>
                  <a:prstClr val="white"/>
                </a:solidFill>
                <a:latin typeface="Times New Roman" panose="02020603050405020304" pitchFamily="18" charset="0"/>
                <a:cs typeface="Times New Roman" panose="02020603050405020304" pitchFamily="18" charset="0"/>
              </a:rPr>
              <a:t>    Khi sử dụng các quan hệ từ hoặc cặp quan hệ từ, ta cần sử dụng như thế nào?</a:t>
            </a:r>
            <a:r>
              <a:rPr lang="en-US" altLang="vi-VN" sz="2400" b="1">
                <a:solidFill>
                  <a:prstClr val="white"/>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12758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7"/>
                                        </p:tgtEl>
                                        <p:attrNameLst>
                                          <p:attrName>r</p:attrName>
                                        </p:attrNameLst>
                                      </p:cBhvr>
                                    </p:animRot>
                                  </p:childTnLst>
                                </p:cTn>
                              </p:par>
                              <p:par>
                                <p:cTn id="12" presetID="2" presetClass="entr" presetSubtype="8" fill="hold" grpId="0" nodeType="withEffect">
                                  <p:stCondLst>
                                    <p:cond delay="50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1000" fill="hold"/>
                                        <p:tgtEl>
                                          <p:spTgt spid="31"/>
                                        </p:tgtEl>
                                        <p:attrNameLst>
                                          <p:attrName>ppt_x</p:attrName>
                                        </p:attrNameLst>
                                      </p:cBhvr>
                                      <p:tavLst>
                                        <p:tav tm="0">
                                          <p:val>
                                            <p:strVal val="0-#ppt_w/2"/>
                                          </p:val>
                                        </p:tav>
                                        <p:tav tm="100000">
                                          <p:val>
                                            <p:strVal val="#ppt_x"/>
                                          </p:val>
                                        </p:tav>
                                      </p:tavLst>
                                    </p:anim>
                                    <p:anim calcmode="lin" valueType="num">
                                      <p:cBhvr additive="base">
                                        <p:cTn id="15"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Jet Fighter 2-DVDH.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80">
                                          <p:stCondLst>
                                            <p:cond delay="0"/>
                                          </p:stCondLst>
                                        </p:cTn>
                                        <p:tgtEl>
                                          <p:spTgt spid="52"/>
                                        </p:tgtEl>
                                      </p:cBhvr>
                                    </p:animEffect>
                                    <p:anim calcmode="lin" valueType="num">
                                      <p:cBhvr>
                                        <p:cTn id="21"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6" dur="26">
                                          <p:stCondLst>
                                            <p:cond delay="650"/>
                                          </p:stCondLst>
                                        </p:cTn>
                                        <p:tgtEl>
                                          <p:spTgt spid="52"/>
                                        </p:tgtEl>
                                      </p:cBhvr>
                                      <p:to x="100000" y="60000"/>
                                    </p:animScale>
                                    <p:animScale>
                                      <p:cBhvr>
                                        <p:cTn id="27" dur="166" decel="50000">
                                          <p:stCondLst>
                                            <p:cond delay="676"/>
                                          </p:stCondLst>
                                        </p:cTn>
                                        <p:tgtEl>
                                          <p:spTgt spid="52"/>
                                        </p:tgtEl>
                                      </p:cBhvr>
                                      <p:to x="100000" y="100000"/>
                                    </p:animScale>
                                    <p:animScale>
                                      <p:cBhvr>
                                        <p:cTn id="28" dur="26">
                                          <p:stCondLst>
                                            <p:cond delay="1312"/>
                                          </p:stCondLst>
                                        </p:cTn>
                                        <p:tgtEl>
                                          <p:spTgt spid="52"/>
                                        </p:tgtEl>
                                      </p:cBhvr>
                                      <p:to x="100000" y="80000"/>
                                    </p:animScale>
                                    <p:animScale>
                                      <p:cBhvr>
                                        <p:cTn id="29" dur="166" decel="50000">
                                          <p:stCondLst>
                                            <p:cond delay="1338"/>
                                          </p:stCondLst>
                                        </p:cTn>
                                        <p:tgtEl>
                                          <p:spTgt spid="52"/>
                                        </p:tgtEl>
                                      </p:cBhvr>
                                      <p:to x="100000" y="100000"/>
                                    </p:animScale>
                                    <p:animScale>
                                      <p:cBhvr>
                                        <p:cTn id="30" dur="26">
                                          <p:stCondLst>
                                            <p:cond delay="1642"/>
                                          </p:stCondLst>
                                        </p:cTn>
                                        <p:tgtEl>
                                          <p:spTgt spid="52"/>
                                        </p:tgtEl>
                                      </p:cBhvr>
                                      <p:to x="100000" y="90000"/>
                                    </p:animScale>
                                    <p:animScale>
                                      <p:cBhvr>
                                        <p:cTn id="31" dur="166" decel="50000">
                                          <p:stCondLst>
                                            <p:cond delay="1668"/>
                                          </p:stCondLst>
                                        </p:cTn>
                                        <p:tgtEl>
                                          <p:spTgt spid="52"/>
                                        </p:tgtEl>
                                      </p:cBhvr>
                                      <p:to x="100000" y="100000"/>
                                    </p:animScale>
                                    <p:animScale>
                                      <p:cBhvr>
                                        <p:cTn id="32" dur="26">
                                          <p:stCondLst>
                                            <p:cond delay="1808"/>
                                          </p:stCondLst>
                                        </p:cTn>
                                        <p:tgtEl>
                                          <p:spTgt spid="52"/>
                                        </p:tgtEl>
                                      </p:cBhvr>
                                      <p:to x="100000" y="95000"/>
                                    </p:animScale>
                                    <p:animScale>
                                      <p:cBhvr>
                                        <p:cTn id="33" dur="166" decel="50000">
                                          <p:stCondLst>
                                            <p:cond delay="1834"/>
                                          </p:stCondLst>
                                        </p:cTn>
                                        <p:tgtEl>
                                          <p:spTgt spid="52"/>
                                        </p:tgtEl>
                                      </p:cBhvr>
                                      <p:to x="100000" y="100000"/>
                                    </p:animScale>
                                  </p:childTnLst>
                                </p:cTn>
                              </p:par>
                              <p:par>
                                <p:cTn id="34" presetID="5" presetClass="entr" presetSubtype="10" fill="hold" nodeType="withEffect">
                                  <p:stCondLst>
                                    <p:cond delay="2000"/>
                                  </p:stCondLst>
                                  <p:childTnLst>
                                    <p:set>
                                      <p:cBhvr>
                                        <p:cTn id="35" dur="1" fill="hold">
                                          <p:stCondLst>
                                            <p:cond delay="0"/>
                                          </p:stCondLst>
                                        </p:cTn>
                                        <p:tgtEl>
                                          <p:spTgt spid="38"/>
                                        </p:tgtEl>
                                        <p:attrNameLst>
                                          <p:attrName>style.visibility</p:attrName>
                                        </p:attrNameLst>
                                      </p:cBhvr>
                                      <p:to>
                                        <p:strVal val="visible"/>
                                      </p:to>
                                    </p:set>
                                    <p:animEffect transition="in" filter="checkerboard(across)">
                                      <p:cBhvr>
                                        <p:cTn id="36" dur="500"/>
                                        <p:tgtEl>
                                          <p:spTgt spid="38"/>
                                        </p:tgtEl>
                                      </p:cBhvr>
                                    </p:animEffect>
                                  </p:childTnLst>
                                </p:cTn>
                              </p:par>
                              <p:par>
                                <p:cTn id="37" presetID="5" presetClass="entr" presetSubtype="10" fill="hold" nodeType="withEffect">
                                  <p:stCondLst>
                                    <p:cond delay="2000"/>
                                  </p:stCondLst>
                                  <p:childTnLst>
                                    <p:set>
                                      <p:cBhvr>
                                        <p:cTn id="38" dur="1" fill="hold">
                                          <p:stCondLst>
                                            <p:cond delay="0"/>
                                          </p:stCondLst>
                                        </p:cTn>
                                        <p:tgtEl>
                                          <p:spTgt spid="39"/>
                                        </p:tgtEl>
                                        <p:attrNameLst>
                                          <p:attrName>style.visibility</p:attrName>
                                        </p:attrNameLst>
                                      </p:cBhvr>
                                      <p:to>
                                        <p:strVal val="visible"/>
                                      </p:to>
                                    </p:set>
                                    <p:animEffect transition="in" filter="checkerboard(across)">
                                      <p:cBhvr>
                                        <p:cTn id="39" dur="500"/>
                                        <p:tgtEl>
                                          <p:spTgt spid="39"/>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 3-CL (2).wav"/>
                                        </p:tgtEl>
                                      </p:cMediaNode>
                                    </p:audio>
                                  </p:subTnLst>
                                </p:cTn>
                              </p:par>
                              <p:par>
                                <p:cTn id="40" presetID="5" presetClass="entr" presetSubtype="10" fill="hold" grpId="0" nodeType="withEffect">
                                  <p:stCondLst>
                                    <p:cond delay="2000"/>
                                  </p:stCondLst>
                                  <p:childTnLst>
                                    <p:set>
                                      <p:cBhvr>
                                        <p:cTn id="41" dur="1" fill="hold">
                                          <p:stCondLst>
                                            <p:cond delay="0"/>
                                          </p:stCondLst>
                                        </p:cTn>
                                        <p:tgtEl>
                                          <p:spTgt spid="40"/>
                                        </p:tgtEl>
                                        <p:attrNameLst>
                                          <p:attrName>style.visibility</p:attrName>
                                        </p:attrNameLst>
                                      </p:cBhvr>
                                      <p:to>
                                        <p:strVal val="visible"/>
                                      </p:to>
                                    </p:set>
                                    <p:animEffect transition="in" filter="checkerboard(across)">
                                      <p:cBhvr>
                                        <p:cTn id="42" dur="500"/>
                                        <p:tgtEl>
                                          <p:spTgt spid="40"/>
                                        </p:tgtEl>
                                      </p:cBhvr>
                                    </p:animEffect>
                                  </p:childTnLst>
                                </p:cTn>
                              </p:par>
                              <p:par>
                                <p:cTn id="43" presetID="5" presetClass="entr" presetSubtype="10" fill="hold" grpId="0" nodeType="withEffect">
                                  <p:stCondLst>
                                    <p:cond delay="2000"/>
                                  </p:stCondLst>
                                  <p:childTnLst>
                                    <p:set>
                                      <p:cBhvr>
                                        <p:cTn id="44" dur="1" fill="hold">
                                          <p:stCondLst>
                                            <p:cond delay="0"/>
                                          </p:stCondLst>
                                        </p:cTn>
                                        <p:tgtEl>
                                          <p:spTgt spid="41"/>
                                        </p:tgtEl>
                                        <p:attrNameLst>
                                          <p:attrName>style.visibility</p:attrName>
                                        </p:attrNameLst>
                                      </p:cBhvr>
                                      <p:to>
                                        <p:strVal val="visible"/>
                                      </p:to>
                                    </p:set>
                                    <p:animEffect transition="in" filter="checkerboard(across)">
                                      <p:cBhvr>
                                        <p:cTn id="45" dur="500"/>
                                        <p:tgtEl>
                                          <p:spTgt spid="41"/>
                                        </p:tgtEl>
                                      </p:cBhvr>
                                    </p:animEffect>
                                  </p:childTnLst>
                                </p:cTn>
                              </p:par>
                              <p:par>
                                <p:cTn id="46" presetID="22" presetClass="entr" presetSubtype="8" fill="hold" nodeType="withEffect">
                                  <p:stCondLst>
                                    <p:cond delay="2000"/>
                                  </p:stCondLst>
                                  <p:iterate type="lt">
                                    <p:tmPct val="0"/>
                                  </p:iterate>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par>
                                <p:cTn id="49" presetID="5" presetClass="entr" presetSubtype="10" fill="hold" nodeType="withEffect">
                                  <p:stCondLst>
                                    <p:cond delay="3000"/>
                                  </p:stCondLst>
                                  <p:childTnLst>
                                    <p:set>
                                      <p:cBhvr>
                                        <p:cTn id="50" dur="1" fill="hold">
                                          <p:stCondLst>
                                            <p:cond delay="0"/>
                                          </p:stCondLst>
                                        </p:cTn>
                                        <p:tgtEl>
                                          <p:spTgt spid="43"/>
                                        </p:tgtEl>
                                        <p:attrNameLst>
                                          <p:attrName>style.visibility</p:attrName>
                                        </p:attrNameLst>
                                      </p:cBhvr>
                                      <p:to>
                                        <p:strVal val="visible"/>
                                      </p:to>
                                    </p:set>
                                    <p:animEffect transition="in" filter="checkerboard(across)">
                                      <p:cBhvr>
                                        <p:cTn id="51" dur="500"/>
                                        <p:tgtEl>
                                          <p:spTgt spid="43"/>
                                        </p:tgtEl>
                                      </p:cBhvr>
                                    </p:animEffect>
                                  </p:childTnLst>
                                </p:cTn>
                              </p:par>
                              <p:par>
                                <p:cTn id="52" presetID="22" presetClass="entr" presetSubtype="8" fill="hold" nodeType="withEffect">
                                  <p:stCondLst>
                                    <p:cond delay="300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par>
                                <p:cTn id="55" presetID="5" presetClass="entr" presetSubtype="10" fill="hold" grpId="0" nodeType="withEffect">
                                  <p:stCondLst>
                                    <p:cond delay="3000"/>
                                  </p:stCondLst>
                                  <p:childTnLst>
                                    <p:set>
                                      <p:cBhvr>
                                        <p:cTn id="56" dur="1" fill="hold">
                                          <p:stCondLst>
                                            <p:cond delay="0"/>
                                          </p:stCondLst>
                                        </p:cTn>
                                        <p:tgtEl>
                                          <p:spTgt spid="45"/>
                                        </p:tgtEl>
                                        <p:attrNameLst>
                                          <p:attrName>style.visibility</p:attrName>
                                        </p:attrNameLst>
                                      </p:cBhvr>
                                      <p:to>
                                        <p:strVal val="visible"/>
                                      </p:to>
                                    </p:set>
                                    <p:animEffect transition="in" filter="checkerboard(across)">
                                      <p:cBhvr>
                                        <p:cTn id="57" dur="500"/>
                                        <p:tgtEl>
                                          <p:spTgt spid="45"/>
                                        </p:tgtEl>
                                      </p:cBhvr>
                                    </p:animEffect>
                                  </p:childTnLst>
                                </p:cTn>
                              </p:par>
                              <p:par>
                                <p:cTn id="58" presetID="5" presetClass="entr" presetSubtype="10" fill="hold" nodeType="withEffect">
                                  <p:stCondLst>
                                    <p:cond delay="3000"/>
                                  </p:stCondLst>
                                  <p:childTnLst>
                                    <p:set>
                                      <p:cBhvr>
                                        <p:cTn id="59" dur="1" fill="hold">
                                          <p:stCondLst>
                                            <p:cond delay="0"/>
                                          </p:stCondLst>
                                        </p:cTn>
                                        <p:tgtEl>
                                          <p:spTgt spid="44"/>
                                        </p:tgtEl>
                                        <p:attrNameLst>
                                          <p:attrName>style.visibility</p:attrName>
                                        </p:attrNameLst>
                                      </p:cBhvr>
                                      <p:to>
                                        <p:strVal val="visible"/>
                                      </p:to>
                                    </p:set>
                                    <p:animEffect transition="in" filter="checkerboard(across)">
                                      <p:cBhvr>
                                        <p:cTn id="60" dur="500"/>
                                        <p:tgtEl>
                                          <p:spTgt spid="44"/>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 3-CL (2).wav"/>
                                        </p:tgtEl>
                                      </p:cMediaNode>
                                    </p:audio>
                                  </p:subTnLst>
                                </p:cTn>
                              </p:par>
                              <p:par>
                                <p:cTn id="61" presetID="5" presetClass="entr" presetSubtype="10" fill="hold" grpId="0" nodeType="withEffect">
                                  <p:stCondLst>
                                    <p:cond delay="3000"/>
                                  </p:stCondLst>
                                  <p:childTnLst>
                                    <p:set>
                                      <p:cBhvr>
                                        <p:cTn id="62" dur="1" fill="hold">
                                          <p:stCondLst>
                                            <p:cond delay="0"/>
                                          </p:stCondLst>
                                        </p:cTn>
                                        <p:tgtEl>
                                          <p:spTgt spid="46"/>
                                        </p:tgtEl>
                                        <p:attrNameLst>
                                          <p:attrName>style.visibility</p:attrName>
                                        </p:attrNameLst>
                                      </p:cBhvr>
                                      <p:to>
                                        <p:strVal val="visible"/>
                                      </p:to>
                                    </p:set>
                                    <p:animEffect transition="in" filter="checkerboard(across)">
                                      <p:cBhvr>
                                        <p:cTn id="63" dur="500"/>
                                        <p:tgtEl>
                                          <p:spTgt spid="46"/>
                                        </p:tgtEl>
                                      </p:cBhvr>
                                    </p:animEffect>
                                  </p:childTnLst>
                                </p:cTn>
                              </p:par>
                              <p:par>
                                <p:cTn id="64" presetID="5" presetClass="entr" presetSubtype="10" fill="hold" nodeType="withEffect">
                                  <p:stCondLst>
                                    <p:cond delay="4000"/>
                                  </p:stCondLst>
                                  <p:childTnLst>
                                    <p:set>
                                      <p:cBhvr>
                                        <p:cTn id="65" dur="1" fill="hold">
                                          <p:stCondLst>
                                            <p:cond delay="0"/>
                                          </p:stCondLst>
                                        </p:cTn>
                                        <p:tgtEl>
                                          <p:spTgt spid="48"/>
                                        </p:tgtEl>
                                        <p:attrNameLst>
                                          <p:attrName>style.visibility</p:attrName>
                                        </p:attrNameLst>
                                      </p:cBhvr>
                                      <p:to>
                                        <p:strVal val="visible"/>
                                      </p:to>
                                    </p:set>
                                    <p:animEffect transition="in" filter="checkerboard(across)">
                                      <p:cBhvr>
                                        <p:cTn id="66" dur="500"/>
                                        <p:tgtEl>
                                          <p:spTgt spid="48"/>
                                        </p:tgtEl>
                                      </p:cBhvr>
                                    </p:animEffect>
                                  </p:childTnLst>
                                </p:cTn>
                              </p:par>
                              <p:par>
                                <p:cTn id="67" presetID="5" presetClass="entr" presetSubtype="10" fill="hold" grpId="0" nodeType="withEffect">
                                  <p:stCondLst>
                                    <p:cond delay="4000"/>
                                  </p:stCondLst>
                                  <p:childTnLst>
                                    <p:set>
                                      <p:cBhvr>
                                        <p:cTn id="68" dur="1" fill="hold">
                                          <p:stCondLst>
                                            <p:cond delay="0"/>
                                          </p:stCondLst>
                                        </p:cTn>
                                        <p:tgtEl>
                                          <p:spTgt spid="51"/>
                                        </p:tgtEl>
                                        <p:attrNameLst>
                                          <p:attrName>style.visibility</p:attrName>
                                        </p:attrNameLst>
                                      </p:cBhvr>
                                      <p:to>
                                        <p:strVal val="visible"/>
                                      </p:to>
                                    </p:set>
                                    <p:animEffect transition="in" filter="checkerboard(across)">
                                      <p:cBhvr>
                                        <p:cTn id="69" dur="500"/>
                                        <p:tgtEl>
                                          <p:spTgt spid="51"/>
                                        </p:tgtEl>
                                      </p:cBhvr>
                                    </p:animEffect>
                                  </p:childTnLst>
                                </p:cTn>
                              </p:par>
                              <p:par>
                                <p:cTn id="70" presetID="5" presetClass="entr" presetSubtype="10" fill="hold" grpId="0" nodeType="withEffect">
                                  <p:stCondLst>
                                    <p:cond delay="4000"/>
                                  </p:stCondLst>
                                  <p:childTnLst>
                                    <p:set>
                                      <p:cBhvr>
                                        <p:cTn id="71" dur="1" fill="hold">
                                          <p:stCondLst>
                                            <p:cond delay="0"/>
                                          </p:stCondLst>
                                        </p:cTn>
                                        <p:tgtEl>
                                          <p:spTgt spid="50"/>
                                        </p:tgtEl>
                                        <p:attrNameLst>
                                          <p:attrName>style.visibility</p:attrName>
                                        </p:attrNameLst>
                                      </p:cBhvr>
                                      <p:to>
                                        <p:strVal val="visible"/>
                                      </p:to>
                                    </p:set>
                                    <p:animEffect transition="in" filter="checkerboard(across)">
                                      <p:cBhvr>
                                        <p:cTn id="72" dur="500"/>
                                        <p:tgtEl>
                                          <p:spTgt spid="50"/>
                                        </p:tgtEl>
                                      </p:cBhvr>
                                    </p:animEffect>
                                  </p:childTnLst>
                                </p:cTn>
                              </p:par>
                              <p:par>
                                <p:cTn id="73" presetID="5" presetClass="entr" presetSubtype="10" fill="hold" nodeType="withEffect">
                                  <p:stCondLst>
                                    <p:cond delay="4000"/>
                                  </p:stCondLst>
                                  <p:childTnLst>
                                    <p:set>
                                      <p:cBhvr>
                                        <p:cTn id="74" dur="1" fill="hold">
                                          <p:stCondLst>
                                            <p:cond delay="0"/>
                                          </p:stCondLst>
                                        </p:cTn>
                                        <p:tgtEl>
                                          <p:spTgt spid="49"/>
                                        </p:tgtEl>
                                        <p:attrNameLst>
                                          <p:attrName>style.visibility</p:attrName>
                                        </p:attrNameLst>
                                      </p:cBhvr>
                                      <p:to>
                                        <p:strVal val="visible"/>
                                      </p:to>
                                    </p:set>
                                    <p:animEffect transition="in" filter="checkerboard(across)">
                                      <p:cBhvr>
                                        <p:cTn id="75" dur="500"/>
                                        <p:tgtEl>
                                          <p:spTgt spid="49"/>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 3-CL (2).wav"/>
                                        </p:tgtEl>
                                      </p:cMediaNode>
                                    </p:audio>
                                  </p:subTnLst>
                                </p:cTn>
                              </p:par>
                              <p:par>
                                <p:cTn id="76" presetID="22" presetClass="entr" presetSubtype="8" fill="hold" nodeType="withEffect">
                                  <p:stCondLst>
                                    <p:cond delay="4000"/>
                                  </p:stCondLst>
                                  <p:iterate type="lt">
                                    <p:tmPct val="0"/>
                                  </p:iterate>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mph" presetSubtype="0" fill="hold" grpId="0" nodeType="clickEffect">
                                  <p:stCondLst>
                                    <p:cond delay="0"/>
                                  </p:stCondLst>
                                  <p:iterate type="lt">
                                    <p:tmPct val="0"/>
                                  </p:iterate>
                                  <p:childTnLst>
                                    <p:animClr clrSpc="hsl" dir="cw">
                                      <p:cBhvr override="childStyle">
                                        <p:cTn id="82" dur="500" fill="hold"/>
                                        <p:tgtEl>
                                          <p:spTgt spid="42"/>
                                        </p:tgtEl>
                                        <p:attrNameLst>
                                          <p:attrName>style.color</p:attrName>
                                        </p:attrNameLst>
                                      </p:cBhvr>
                                      <p:by>
                                        <p:hsl h="10842353" s="0" l="0"/>
                                      </p:by>
                                    </p:animClr>
                                    <p:animClr clrSpc="hsl" dir="cw">
                                      <p:cBhvr>
                                        <p:cTn id="83" dur="500" fill="hold"/>
                                        <p:tgtEl>
                                          <p:spTgt spid="42"/>
                                        </p:tgtEl>
                                        <p:attrNameLst>
                                          <p:attrName>fillcolor</p:attrName>
                                        </p:attrNameLst>
                                      </p:cBhvr>
                                      <p:by>
                                        <p:hsl h="10842353" s="0" l="0"/>
                                      </p:by>
                                    </p:animClr>
                                    <p:animClr clrSpc="hsl" dir="cw">
                                      <p:cBhvr>
                                        <p:cTn id="84" dur="500" fill="hold"/>
                                        <p:tgtEl>
                                          <p:spTgt spid="42"/>
                                        </p:tgtEl>
                                        <p:attrNameLst>
                                          <p:attrName>stroke.color</p:attrName>
                                        </p:attrNameLst>
                                      </p:cBhvr>
                                      <p:by>
                                        <p:hsl h="10842353" s="0" l="0"/>
                                      </p:by>
                                    </p:animClr>
                                    <p:set>
                                      <p:cBhvr>
                                        <p:cTn id="85" dur="500" fill="hold"/>
                                        <p:tgtEl>
                                          <p:spTgt spid="42"/>
                                        </p:tgtEl>
                                        <p:attrNameLst>
                                          <p:attrName>fill.type</p:attrName>
                                        </p:attrNameLst>
                                      </p:cBhvr>
                                      <p:to>
                                        <p:strVal val="solid"/>
                                      </p:to>
                                    </p:set>
                                  </p:childTnLst>
                                  <p:subTnLst>
                                    <p:audio>
                                      <p:cMediaNode>
                                        <p:cTn display="0" masterRel="sameClick">
                                          <p:stCondLst>
                                            <p:cond evt="begin" delay="0">
                                              <p:tn val="81"/>
                                            </p:cond>
                                          </p:stCondLst>
                                          <p:endCondLst>
                                            <p:cond evt="onStopAudio" delay="0">
                                              <p:tgtEl>
                                                <p:sldTgt/>
                                              </p:tgtEl>
                                            </p:cond>
                                          </p:endCondLst>
                                        </p:cTn>
                                        <p:tgtEl>
                                          <p:sndTgt r:embed="rId4" name="FELIZ2.WAV"/>
                                        </p:tgtEl>
                                      </p:cMediaNode>
                                    </p:audio>
                                  </p:subTnLst>
                                </p:cTn>
                              </p:par>
                              <p:par>
                                <p:cTn id="86" presetID="34" presetClass="emph" presetSubtype="0" fill="hold" grpId="1" nodeType="withEffect">
                                  <p:stCondLst>
                                    <p:cond delay="0"/>
                                  </p:stCondLst>
                                  <p:iterate type="lt">
                                    <p:tmPct val="10000"/>
                                  </p:iterate>
                                  <p:childTnLst>
                                    <p:animMotion origin="layout" path="M 0.0 0.0 L 0.0 -0.07213" pathEditMode="relative" ptsTypes="">
                                      <p:cBhvr>
                                        <p:cTn id="87" dur="250" accel="50000" decel="50000" autoRev="1" fill="hold">
                                          <p:stCondLst>
                                            <p:cond delay="0"/>
                                          </p:stCondLst>
                                        </p:cTn>
                                        <p:tgtEl>
                                          <p:spTgt spid="42"/>
                                        </p:tgtEl>
                                        <p:attrNameLst>
                                          <p:attrName>ppt_x</p:attrName>
                                          <p:attrName>ppt_y</p:attrName>
                                        </p:attrNameLst>
                                      </p:cBhvr>
                                    </p:animMotion>
                                    <p:animRot by="1500000">
                                      <p:cBhvr>
                                        <p:cTn id="88" dur="125" fill="hold">
                                          <p:stCondLst>
                                            <p:cond delay="0"/>
                                          </p:stCondLst>
                                        </p:cTn>
                                        <p:tgtEl>
                                          <p:spTgt spid="42"/>
                                        </p:tgtEl>
                                        <p:attrNameLst>
                                          <p:attrName>r</p:attrName>
                                        </p:attrNameLst>
                                      </p:cBhvr>
                                    </p:animRot>
                                    <p:animRot by="-1500000">
                                      <p:cBhvr>
                                        <p:cTn id="89" dur="125" fill="hold">
                                          <p:stCondLst>
                                            <p:cond delay="125"/>
                                          </p:stCondLst>
                                        </p:cTn>
                                        <p:tgtEl>
                                          <p:spTgt spid="42"/>
                                        </p:tgtEl>
                                        <p:attrNameLst>
                                          <p:attrName>r</p:attrName>
                                        </p:attrNameLst>
                                      </p:cBhvr>
                                    </p:animRot>
                                    <p:animRot by="-1500000">
                                      <p:cBhvr>
                                        <p:cTn id="90" dur="125" fill="hold">
                                          <p:stCondLst>
                                            <p:cond delay="250"/>
                                          </p:stCondLst>
                                        </p:cTn>
                                        <p:tgtEl>
                                          <p:spTgt spid="42"/>
                                        </p:tgtEl>
                                        <p:attrNameLst>
                                          <p:attrName>r</p:attrName>
                                        </p:attrNameLst>
                                      </p:cBhvr>
                                    </p:animRot>
                                    <p:animRot by="1500000">
                                      <p:cBhvr>
                                        <p:cTn id="91"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304008" y="304801"/>
            <a:ext cx="11630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a:solidFill>
                  <a:prstClr val="black"/>
                </a:solidFill>
                <a:latin typeface="Times New Roman" panose="02020603050405020304" pitchFamily="18" charset="0"/>
                <a:cs typeface="Times New Roman" panose="02020603050405020304" pitchFamily="18" charset="0"/>
              </a:rPr>
              <a:t>4. Các cặp quan hệ từ trong câu văn có tác dụng gì ?</a:t>
            </a:r>
          </a:p>
        </p:txBody>
      </p:sp>
      <p:sp>
        <p:nvSpPr>
          <p:cNvPr id="15363" name="TextBox 4"/>
          <p:cNvSpPr txBox="1">
            <a:spLocks noChangeArrowheads="1"/>
          </p:cNvSpPr>
          <p:nvPr/>
        </p:nvSpPr>
        <p:spPr bwMode="auto">
          <a:xfrm>
            <a:off x="1770857" y="1524001"/>
            <a:ext cx="60821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20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A. Giúp cho câu văn dài hơn</a:t>
            </a:r>
          </a:p>
        </p:txBody>
      </p:sp>
      <p:sp>
        <p:nvSpPr>
          <p:cNvPr id="15364" name="TextBox 5"/>
          <p:cNvSpPr txBox="1">
            <a:spLocks noChangeArrowheads="1"/>
          </p:cNvSpPr>
          <p:nvPr/>
        </p:nvSpPr>
        <p:spPr bwMode="auto">
          <a:xfrm>
            <a:off x="1770857" y="2219326"/>
            <a:ext cx="71208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20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B. Giúp cho câu văn chặt chẽ hơn</a:t>
            </a:r>
          </a:p>
        </p:txBody>
      </p:sp>
      <p:sp>
        <p:nvSpPr>
          <p:cNvPr id="15365" name="TextBox 7"/>
          <p:cNvSpPr txBox="1">
            <a:spLocks noChangeArrowheads="1"/>
          </p:cNvSpPr>
          <p:nvPr/>
        </p:nvSpPr>
        <p:spPr bwMode="auto">
          <a:xfrm>
            <a:off x="1834357" y="2905126"/>
            <a:ext cx="67794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20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C. Giúp cho câu văn dễ đọc hơn</a:t>
            </a:r>
          </a:p>
        </p:txBody>
      </p:sp>
      <p:sp>
        <p:nvSpPr>
          <p:cNvPr id="9" name="Oval 8"/>
          <p:cNvSpPr/>
          <p:nvPr/>
        </p:nvSpPr>
        <p:spPr>
          <a:xfrm>
            <a:off x="1734345" y="2667000"/>
            <a:ext cx="703263"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200000"/>
              </a:lnSpc>
              <a:spcBef>
                <a:spcPct val="0"/>
              </a:spcBef>
              <a:spcAft>
                <a:spcPct val="0"/>
              </a:spcAft>
              <a:defRPr/>
            </a:pPr>
            <a:endParaRPr lang="en-US" sz="2400">
              <a:solidFill>
                <a:prstClr val="white"/>
              </a:solidFill>
            </a:endParaRPr>
          </a:p>
        </p:txBody>
      </p:sp>
    </p:spTree>
    <p:extLst>
      <p:ext uri="{BB962C8B-B14F-4D97-AF65-F5344CB8AC3E}">
        <p14:creationId xmlns:p14="http://schemas.microsoft.com/office/powerpoint/2010/main" val="2725562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4876007" y="990600"/>
            <a:ext cx="487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400" b="1" dirty="0">
                <a:solidFill>
                  <a:srgbClr val="FF0000"/>
                </a:solidFill>
                <a:latin typeface="Times New Roman" panose="02020603050405020304" pitchFamily="18" charset="0"/>
                <a:cs typeface="Times New Roman" panose="02020603050405020304" pitchFamily="18" charset="0"/>
              </a:rPr>
              <a:t>		</a:t>
            </a:r>
            <a:r>
              <a:rPr lang="en-US" sz="4400" b="1" u="sng" dirty="0">
                <a:solidFill>
                  <a:srgbClr val="FF0000"/>
                </a:solidFill>
                <a:latin typeface="Times New Roman" panose="02020603050405020304" pitchFamily="18" charset="0"/>
                <a:cs typeface="Times New Roman" panose="02020603050405020304" pitchFamily="18" charset="0"/>
              </a:rPr>
              <a:t>DẶN DÒ</a:t>
            </a:r>
          </a:p>
        </p:txBody>
      </p:sp>
      <p:sp>
        <p:nvSpPr>
          <p:cNvPr id="16387" name="Rectangle 4"/>
          <p:cNvSpPr>
            <a:spLocks noChangeArrowheads="1"/>
          </p:cNvSpPr>
          <p:nvPr/>
        </p:nvSpPr>
        <p:spPr bwMode="auto">
          <a:xfrm>
            <a:off x="4952207" y="2819401"/>
            <a:ext cx="6019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4400">
                <a:solidFill>
                  <a:prstClr val="black"/>
                </a:solidFill>
              </a:rPr>
              <a:t> Chuẩn bị bài: Ôn tập về từ loại.</a:t>
            </a:r>
          </a:p>
        </p:txBody>
      </p:sp>
    </p:spTree>
    <p:extLst>
      <p:ext uri="{BB962C8B-B14F-4D97-AF65-F5344CB8AC3E}">
        <p14:creationId xmlns:p14="http://schemas.microsoft.com/office/powerpoint/2010/main" val="610860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842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Rectangle 2"/>
          <p:cNvSpPr/>
          <p:nvPr/>
        </p:nvSpPr>
        <p:spPr>
          <a:xfrm>
            <a:off x="4186156" y="224135"/>
            <a:ext cx="3093989" cy="923330"/>
          </a:xfrm>
          <a:prstGeom prst="rect">
            <a:avLst/>
          </a:prstGeom>
          <a:noFill/>
        </p:spPr>
        <p:txBody>
          <a:bodyPr wrap="none" lIns="91440" tIns="45720" rIns="91440" bIns="45720">
            <a:spAutoFit/>
          </a:bodyPr>
          <a:lstStyle/>
          <a:p>
            <a:pPr algn="ctr"/>
            <a:r>
              <a:rPr lang="en-US" sz="5400" b="1" cap="none" spc="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a:t>
            </a:r>
            <a:r>
              <a:rPr lang="en-US" sz="54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cap="none" spc="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54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5" name="Rectangle 4"/>
          <p:cNvSpPr/>
          <p:nvPr/>
        </p:nvSpPr>
        <p:spPr>
          <a:xfrm>
            <a:off x="1872350" y="1121226"/>
            <a:ext cx="8098972" cy="968829"/>
          </a:xfrm>
          <a:prstGeom prst="rect">
            <a:avLst/>
          </a:prstGeom>
        </p:spPr>
        <p:txBody>
          <a:bodyPr wrap="square">
            <a:prstTxWarp prst="textInflate">
              <a:avLst/>
            </a:prstTxWarp>
            <a:spAutoFit/>
          </a:bodyPr>
          <a:lstStyle/>
          <a:p>
            <a:pPr lvl="0" algn="ctr"/>
            <a:r>
              <a:rPr lang="en-US" sz="2800" dirty="0" err="1"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Thử</a:t>
            </a:r>
            <a:r>
              <a:rPr lang="en-US" sz="2800" dirty="0"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tài</a:t>
            </a:r>
            <a:r>
              <a:rPr lang="en-US" sz="2800" dirty="0"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của</a:t>
            </a:r>
            <a:r>
              <a:rPr lang="en-US" sz="2800" dirty="0"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a:t>
            </a:r>
            <a:r>
              <a:rPr lang="en-US" sz="2800" dirty="0"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2800" dirty="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1089212" y="2617678"/>
            <a:ext cx="10609729" cy="1833298"/>
            <a:chOff x="1089212" y="2617678"/>
            <a:chExt cx="10609729" cy="1833298"/>
          </a:xfrm>
        </p:grpSpPr>
        <p:sp>
          <p:nvSpPr>
            <p:cNvPr id="2" name="Flowchart: Terminator 1"/>
            <p:cNvSpPr/>
            <p:nvPr/>
          </p:nvSpPr>
          <p:spPr>
            <a:xfrm>
              <a:off x="1089212" y="2743200"/>
              <a:ext cx="10609729" cy="1707776"/>
            </a:xfrm>
            <a:prstGeom prst="flowChartTerminator">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0"/>
            <p:cNvSpPr txBox="1">
              <a:spLocks noChangeArrowheads="1"/>
            </p:cNvSpPr>
            <p:nvPr/>
          </p:nvSpPr>
          <p:spPr bwMode="auto">
            <a:xfrm>
              <a:off x="1387204" y="2617678"/>
              <a:ext cx="101404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lnSpc>
                  <a:spcPct val="150000"/>
                </a:lnSpc>
              </a:pPr>
              <a:r>
                <a:rPr lang="en-US" sz="3600" b="1" dirty="0" err="1"/>
                <a:t>Tìm</a:t>
              </a:r>
              <a:r>
                <a:rPr lang="en-US" sz="3600" b="1" dirty="0"/>
                <a:t> </a:t>
              </a:r>
              <a:r>
                <a:rPr lang="en-US" sz="3600" b="1" dirty="0" err="1"/>
                <a:t>quan</a:t>
              </a:r>
              <a:r>
                <a:rPr lang="en-US" sz="3600" b="1" dirty="0"/>
                <a:t> </a:t>
              </a:r>
              <a:r>
                <a:rPr lang="en-US" sz="3600" b="1" dirty="0" err="1"/>
                <a:t>hệ</a:t>
              </a:r>
              <a:r>
                <a:rPr lang="en-US" sz="3600" b="1" dirty="0"/>
                <a:t> </a:t>
              </a:r>
              <a:r>
                <a:rPr lang="en-US" sz="3600" b="1" dirty="0" err="1"/>
                <a:t>từ</a:t>
              </a:r>
              <a:r>
                <a:rPr lang="en-US" sz="3600" b="1" dirty="0"/>
                <a:t> </a:t>
              </a:r>
              <a:r>
                <a:rPr lang="en-US" sz="3600" b="1" dirty="0" err="1"/>
                <a:t>trong</a:t>
              </a:r>
              <a:r>
                <a:rPr lang="en-US" sz="3600" b="1" dirty="0"/>
                <a:t> </a:t>
              </a:r>
              <a:r>
                <a:rPr lang="en-US" sz="3600" b="1" dirty="0" err="1"/>
                <a:t>câu</a:t>
              </a:r>
              <a:r>
                <a:rPr lang="en-US" sz="3600" b="1" dirty="0"/>
                <a:t> </a:t>
              </a:r>
              <a:r>
                <a:rPr lang="en-US" sz="3600" b="1" dirty="0" err="1"/>
                <a:t>sau</a:t>
              </a:r>
              <a:r>
                <a:rPr lang="en-US" sz="3600" b="1" dirty="0"/>
                <a:t> :</a:t>
              </a:r>
            </a:p>
            <a:p>
              <a:pPr eaLnBrk="1" hangingPunct="1">
                <a:lnSpc>
                  <a:spcPct val="150000"/>
                </a:lnSpc>
              </a:pPr>
              <a:r>
                <a:rPr lang="en-US" sz="3600" dirty="0">
                  <a:solidFill>
                    <a:srgbClr val="0000FF"/>
                  </a:solidFill>
                </a:rPr>
                <a:t>“</a:t>
              </a:r>
              <a:r>
                <a:rPr lang="en-US" sz="3600" b="1" dirty="0" err="1">
                  <a:solidFill>
                    <a:srgbClr val="0000CC"/>
                  </a:solidFill>
                </a:rPr>
                <a:t>Bé</a:t>
              </a:r>
              <a:r>
                <a:rPr lang="en-US" sz="3600" b="1" dirty="0">
                  <a:solidFill>
                    <a:srgbClr val="0000CC"/>
                  </a:solidFill>
                </a:rPr>
                <a:t> Thu </a:t>
              </a:r>
              <a:r>
                <a:rPr lang="en-US" sz="3600" b="1" dirty="0" err="1">
                  <a:solidFill>
                    <a:srgbClr val="0000CC"/>
                  </a:solidFill>
                </a:rPr>
                <a:t>rất</a:t>
              </a:r>
              <a:r>
                <a:rPr lang="en-US" sz="3600" b="1" dirty="0">
                  <a:solidFill>
                    <a:srgbClr val="0000CC"/>
                  </a:solidFill>
                </a:rPr>
                <a:t> </a:t>
              </a:r>
              <a:r>
                <a:rPr lang="en-US" sz="3600" b="1" dirty="0" err="1">
                  <a:solidFill>
                    <a:srgbClr val="0000CC"/>
                  </a:solidFill>
                </a:rPr>
                <a:t>khoái</a:t>
              </a:r>
              <a:r>
                <a:rPr lang="en-US" sz="3600" b="1" dirty="0">
                  <a:solidFill>
                    <a:srgbClr val="0000CC"/>
                  </a:solidFill>
                </a:rPr>
                <a:t> </a:t>
              </a:r>
              <a:r>
                <a:rPr lang="en-US" sz="3600" b="1" dirty="0" err="1">
                  <a:solidFill>
                    <a:srgbClr val="0000CC"/>
                  </a:solidFill>
                </a:rPr>
                <a:t>ra</a:t>
              </a:r>
              <a:r>
                <a:rPr lang="en-US" sz="3600" b="1" dirty="0">
                  <a:solidFill>
                    <a:srgbClr val="0000CC"/>
                  </a:solidFill>
                </a:rPr>
                <a:t> ban </a:t>
              </a:r>
              <a:r>
                <a:rPr lang="en-US" sz="3600" b="1" dirty="0" err="1">
                  <a:solidFill>
                    <a:srgbClr val="0000CC"/>
                  </a:solidFill>
                </a:rPr>
                <a:t>công</a:t>
              </a:r>
              <a:r>
                <a:rPr lang="en-US" sz="3600" b="1" dirty="0">
                  <a:solidFill>
                    <a:srgbClr val="0000CC"/>
                  </a:solidFill>
                </a:rPr>
                <a:t> </a:t>
              </a:r>
              <a:r>
                <a:rPr lang="en-US" sz="3600" b="1" dirty="0" err="1">
                  <a:solidFill>
                    <a:srgbClr val="0000CC"/>
                  </a:solidFill>
                </a:rPr>
                <a:t>ngồi</a:t>
              </a:r>
              <a:r>
                <a:rPr lang="en-US" sz="3600" b="1" dirty="0">
                  <a:solidFill>
                    <a:srgbClr val="0000CC"/>
                  </a:solidFill>
                </a:rPr>
                <a:t> </a:t>
              </a:r>
              <a:r>
                <a:rPr lang="en-US" sz="3600" b="1" dirty="0" err="1">
                  <a:solidFill>
                    <a:srgbClr val="0000CC"/>
                  </a:solidFill>
                </a:rPr>
                <a:t>với</a:t>
              </a:r>
              <a:r>
                <a:rPr lang="en-US" sz="3600" b="1" dirty="0">
                  <a:solidFill>
                    <a:srgbClr val="0000CC"/>
                  </a:solidFill>
                </a:rPr>
                <a:t> </a:t>
              </a:r>
              <a:r>
                <a:rPr lang="en-US" sz="3600" b="1" dirty="0" err="1">
                  <a:solidFill>
                    <a:srgbClr val="0000CC"/>
                  </a:solidFill>
                </a:rPr>
                <a:t>ông</a:t>
              </a:r>
              <a:r>
                <a:rPr lang="en-US" sz="3600" b="1" dirty="0">
                  <a:solidFill>
                    <a:srgbClr val="0000CC"/>
                  </a:solidFill>
                </a:rPr>
                <a:t> </a:t>
              </a:r>
              <a:r>
                <a:rPr lang="en-US" sz="3600" b="1" dirty="0" err="1">
                  <a:solidFill>
                    <a:srgbClr val="0000CC"/>
                  </a:solidFill>
                </a:rPr>
                <a:t>nội</a:t>
              </a:r>
              <a:r>
                <a:rPr lang="en-US" sz="3600" b="1" dirty="0">
                  <a:solidFill>
                    <a:srgbClr val="0000CC"/>
                  </a:solidFill>
                </a:rPr>
                <a:t>.”</a:t>
              </a:r>
            </a:p>
          </p:txBody>
        </p:sp>
      </p:grpSp>
      <p:sp>
        <p:nvSpPr>
          <p:cNvPr id="7" name="Rectangle 6"/>
          <p:cNvSpPr/>
          <p:nvPr/>
        </p:nvSpPr>
        <p:spPr>
          <a:xfrm>
            <a:off x="8397072" y="3612648"/>
            <a:ext cx="803938" cy="646331"/>
          </a:xfrm>
          <a:prstGeom prst="rect">
            <a:avLst/>
          </a:prstGeom>
        </p:spPr>
        <p:txBody>
          <a:bodyPr wrap="non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với</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27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914400" y="301910"/>
            <a:ext cx="10629984" cy="1863066"/>
            <a:chOff x="914400" y="301910"/>
            <a:chExt cx="10629984" cy="1863066"/>
          </a:xfrm>
        </p:grpSpPr>
        <p:sp>
          <p:nvSpPr>
            <p:cNvPr id="3" name="Round Diagonal Corner Rectangle 2"/>
            <p:cNvSpPr/>
            <p:nvPr/>
          </p:nvSpPr>
          <p:spPr>
            <a:xfrm>
              <a:off x="914400" y="419100"/>
              <a:ext cx="10139082" cy="1745876"/>
            </a:xfrm>
            <a:prstGeom prst="round2Diag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17327" y="301910"/>
              <a:ext cx="10627057" cy="1754326"/>
            </a:xfrm>
            <a:prstGeom prst="rect">
              <a:avLst/>
            </a:prstGeom>
          </p:spPr>
          <p:txBody>
            <a:bodyPr wrap="square">
              <a:spAutoFit/>
            </a:bodyPr>
            <a:lstStyle/>
            <a:p>
              <a:pPr lvl="0" algn="ctr" fontAlgn="base">
                <a:lnSpc>
                  <a:spcPct val="150000"/>
                </a:lnSpc>
                <a:spcBef>
                  <a:spcPct val="0"/>
                </a:spcBef>
                <a:spcAft>
                  <a:spcPct val="0"/>
                </a:spcAft>
              </a:pPr>
              <a:r>
                <a:rPr lang="en-US" sz="3600" b="1" dirty="0" err="1">
                  <a:latin typeface="Times New Roman" panose="02020603050405020304" pitchFamily="18" charset="0"/>
                </a:rPr>
                <a:t>Tìm</a:t>
              </a:r>
              <a:r>
                <a:rPr lang="en-US" sz="3600" b="1" dirty="0">
                  <a:latin typeface="Times New Roman" panose="02020603050405020304" pitchFamily="18" charset="0"/>
                </a:rPr>
                <a:t> </a:t>
              </a:r>
              <a:r>
                <a:rPr lang="en-US" sz="3600" b="1" dirty="0" err="1">
                  <a:latin typeface="Times New Roman" panose="02020603050405020304" pitchFamily="18" charset="0"/>
                </a:rPr>
                <a:t>cặp</a:t>
              </a:r>
              <a:r>
                <a:rPr lang="en-US" sz="3600" b="1" dirty="0">
                  <a:latin typeface="Times New Roman" panose="02020603050405020304" pitchFamily="18" charset="0"/>
                </a:rPr>
                <a:t> </a:t>
              </a:r>
              <a:r>
                <a:rPr lang="en-US" sz="3600" b="1" dirty="0" err="1">
                  <a:latin typeface="Times New Roman" panose="02020603050405020304" pitchFamily="18" charset="0"/>
                </a:rPr>
                <a:t>quan</a:t>
              </a:r>
              <a:r>
                <a:rPr lang="en-US" sz="3600" b="1" dirty="0">
                  <a:latin typeface="Times New Roman" panose="02020603050405020304" pitchFamily="18" charset="0"/>
                </a:rPr>
                <a:t> </a:t>
              </a:r>
              <a:r>
                <a:rPr lang="en-US" sz="3600" b="1" dirty="0" err="1">
                  <a:latin typeface="Times New Roman" panose="02020603050405020304" pitchFamily="18" charset="0"/>
                </a:rPr>
                <a:t>hệ</a:t>
              </a:r>
              <a:r>
                <a:rPr lang="en-US" sz="3600" b="1" dirty="0">
                  <a:latin typeface="Times New Roman" panose="02020603050405020304" pitchFamily="18" charset="0"/>
                </a:rPr>
                <a:t> </a:t>
              </a:r>
              <a:r>
                <a:rPr lang="en-US" sz="3600" b="1" dirty="0" err="1">
                  <a:latin typeface="Times New Roman" panose="02020603050405020304" pitchFamily="18" charset="0"/>
                </a:rPr>
                <a:t>từ</a:t>
              </a:r>
              <a:r>
                <a:rPr lang="en-US" sz="3600" b="1" dirty="0">
                  <a:latin typeface="Times New Roman" panose="02020603050405020304" pitchFamily="18" charset="0"/>
                </a:rPr>
                <a:t> </a:t>
              </a:r>
              <a:r>
                <a:rPr lang="en-US" sz="3600" b="1" dirty="0" err="1">
                  <a:latin typeface="Times New Roman" panose="02020603050405020304" pitchFamily="18" charset="0"/>
                </a:rPr>
                <a:t>trong</a:t>
              </a:r>
              <a:r>
                <a:rPr lang="en-US" sz="3600" b="1" dirty="0">
                  <a:latin typeface="Times New Roman" panose="02020603050405020304" pitchFamily="18" charset="0"/>
                </a:rPr>
                <a:t> </a:t>
              </a:r>
              <a:r>
                <a:rPr lang="en-US" sz="3600" b="1" dirty="0" err="1">
                  <a:latin typeface="Times New Roman" panose="02020603050405020304" pitchFamily="18" charset="0"/>
                </a:rPr>
                <a:t>câu</a:t>
              </a:r>
              <a:r>
                <a:rPr lang="en-US" sz="3600" b="1" dirty="0">
                  <a:latin typeface="Times New Roman" panose="02020603050405020304" pitchFamily="18" charset="0"/>
                </a:rPr>
                <a:t> </a:t>
              </a:r>
              <a:r>
                <a:rPr lang="en-US" sz="3600" b="1" dirty="0" err="1">
                  <a:latin typeface="Times New Roman" panose="02020603050405020304" pitchFamily="18" charset="0"/>
                </a:rPr>
                <a:t>sau</a:t>
              </a:r>
              <a:r>
                <a:rPr lang="en-US" sz="3600" b="1" dirty="0">
                  <a:latin typeface="Times New Roman" panose="02020603050405020304" pitchFamily="18" charset="0"/>
                </a:rPr>
                <a:t> : </a:t>
              </a:r>
            </a:p>
            <a:p>
              <a:pPr lvl="0" fontAlgn="base">
                <a:lnSpc>
                  <a:spcPct val="150000"/>
                </a:lnSpc>
                <a:spcBef>
                  <a:spcPct val="0"/>
                </a:spcBef>
                <a:spcAft>
                  <a:spcPct val="0"/>
                </a:spcAft>
              </a:pPr>
              <a:r>
                <a:rPr lang="en-US" sz="3600" b="1" dirty="0">
                  <a:solidFill>
                    <a:srgbClr val="0000CC"/>
                  </a:solidFill>
                  <a:latin typeface="Times New Roman" panose="02020603050405020304" pitchFamily="18" charset="0"/>
                </a:rPr>
                <a:t>“</a:t>
              </a:r>
              <a:r>
                <a:rPr lang="en-US" sz="3600" b="1" dirty="0" err="1">
                  <a:solidFill>
                    <a:srgbClr val="0000CC"/>
                  </a:solidFill>
                  <a:latin typeface="Times New Roman" panose="02020603050405020304" pitchFamily="18" charset="0"/>
                </a:rPr>
                <a:t>Nếu</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thời</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tiết</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đẹp</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thì</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lớp</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chúng</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em</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sẽ</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đi</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cắm</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trại</a:t>
              </a:r>
              <a:r>
                <a:rPr lang="en-US" sz="3600" b="1" dirty="0">
                  <a:solidFill>
                    <a:srgbClr val="0000CC"/>
                  </a:solidFill>
                  <a:latin typeface="Times New Roman" panose="02020603050405020304" pitchFamily="18" charset="0"/>
                </a:rPr>
                <a:t>.”</a:t>
              </a:r>
            </a:p>
          </p:txBody>
        </p:sp>
      </p:grpSp>
      <p:grpSp>
        <p:nvGrpSpPr>
          <p:cNvPr id="11" name="Group 10"/>
          <p:cNvGrpSpPr/>
          <p:nvPr/>
        </p:nvGrpSpPr>
        <p:grpSpPr>
          <a:xfrm>
            <a:off x="664370" y="1296646"/>
            <a:ext cx="10671501" cy="4060901"/>
            <a:chOff x="664370" y="2528158"/>
            <a:chExt cx="10671501" cy="4060901"/>
          </a:xfrm>
        </p:grpSpPr>
        <p:sp>
          <p:nvSpPr>
            <p:cNvPr id="9" name="Horizontal Scroll 8"/>
            <p:cNvSpPr/>
            <p:nvPr/>
          </p:nvSpPr>
          <p:spPr>
            <a:xfrm>
              <a:off x="664370" y="2528158"/>
              <a:ext cx="10671501" cy="4060901"/>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9"/>
            <p:cNvSpPr txBox="1">
              <a:spLocks noChangeArrowheads="1"/>
            </p:cNvSpPr>
            <p:nvPr/>
          </p:nvSpPr>
          <p:spPr bwMode="auto">
            <a:xfrm>
              <a:off x="1137217" y="3172396"/>
              <a:ext cx="10064184" cy="2554545"/>
            </a:xfrm>
            <a:prstGeom prst="rect">
              <a:avLst/>
            </a:prstGeom>
            <a:noFill/>
            <a:ln>
              <a:noFill/>
            </a:ln>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smtClean="0">
                  <a:ln>
                    <a:noFill/>
                  </a:ln>
                  <a:effectLst/>
                  <a:uLnTx/>
                  <a:uFillTx/>
                  <a:latin typeface="Times New Roman" panose="02020603050405020304" pitchFamily="18" charset="0"/>
                </a:rPr>
                <a:t>Điền</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quan</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hệ</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từ</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thích</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hợp</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vào</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chỗ</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trống</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trong</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câu</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sau</a:t>
              </a:r>
              <a:r>
                <a:rPr kumimoji="0" lang="en-US" sz="3200" b="1" i="0" u="none" strike="noStrike" kern="0" cap="none" spc="0" normalizeH="0" baseline="0" noProof="0" dirty="0" smtClean="0">
                  <a:ln>
                    <a:noFill/>
                  </a:ln>
                  <a:effectLst/>
                  <a:uLnTx/>
                  <a:uFillTx/>
                  <a:latin typeface="Times New Roman" panose="02020603050405020304" pitchFamily="18" charset="0"/>
                </a:rPr>
                <a: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effectLst/>
                <a:uLnTx/>
                <a:uFillTx/>
                <a:latin typeface="Times New Roman" panose="02020603050405020304" pitchFamily="18" charset="0"/>
              </a:endParaRPr>
            </a:p>
            <a:p>
              <a:pPr marL="0" marR="0" lvl="0" indent="0" algn="just" defTabSz="914400" eaLnBrk="1" fontAlgn="base" latinLnBrk="0" hangingPunct="1">
                <a:lnSpc>
                  <a:spcPct val="15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Trong</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tà</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áo</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dài</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hình</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ảnh</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người</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phụ</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nữ</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Việt</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Nam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đẹp</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hơn</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tự</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nhiên</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mềm</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mại</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thanh</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thoát</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hơn</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a:t>
              </a:r>
            </a:p>
          </p:txBody>
        </p:sp>
      </p:grpSp>
      <p:sp>
        <p:nvSpPr>
          <p:cNvPr id="6" name="Rectangle 5"/>
          <p:cNvSpPr/>
          <p:nvPr/>
        </p:nvSpPr>
        <p:spPr>
          <a:xfrm>
            <a:off x="1137216" y="1309684"/>
            <a:ext cx="979755" cy="646331"/>
          </a:xfrm>
          <a:prstGeom prst="rect">
            <a:avLst/>
          </a:prstGeom>
        </p:spPr>
        <p:txBody>
          <a:bodyPr wrap="none">
            <a:spAutoFit/>
          </a:bodyPr>
          <a:lstStyle/>
          <a:p>
            <a:r>
              <a:rPr lang="en-US" sz="3600" b="1" dirty="0" err="1">
                <a:solidFill>
                  <a:srgbClr val="FF0000"/>
                </a:solidFill>
                <a:latin typeface="Times New Roman" panose="02020603050405020304" pitchFamily="18" charset="0"/>
              </a:rPr>
              <a:t>Nếu</a:t>
            </a:r>
            <a:endParaRPr lang="en-US" dirty="0">
              <a:solidFill>
                <a:srgbClr val="FF0000"/>
              </a:solidFill>
            </a:endParaRPr>
          </a:p>
        </p:txBody>
      </p:sp>
      <p:sp>
        <p:nvSpPr>
          <p:cNvPr id="8" name="Rectangle 7"/>
          <p:cNvSpPr/>
          <p:nvPr/>
        </p:nvSpPr>
        <p:spPr>
          <a:xfrm>
            <a:off x="4510681" y="1309684"/>
            <a:ext cx="723275" cy="646331"/>
          </a:xfrm>
          <a:prstGeom prst="rect">
            <a:avLst/>
          </a:prstGeom>
        </p:spPr>
        <p:txBody>
          <a:bodyPr wrap="none">
            <a:spAutoFit/>
          </a:bodyPr>
          <a:lstStyle/>
          <a:p>
            <a:r>
              <a:rPr lang="en-US" sz="3600" b="1" dirty="0" err="1">
                <a:solidFill>
                  <a:srgbClr val="FF0000"/>
                </a:solidFill>
                <a:latin typeface="Times New Roman" panose="02020603050405020304" pitchFamily="18" charset="0"/>
              </a:rPr>
              <a:t>thì</a:t>
            </a:r>
            <a:endParaRPr lang="en-US" dirty="0">
              <a:solidFill>
                <a:srgbClr val="FF0000"/>
              </a:solidFill>
            </a:endParaRPr>
          </a:p>
        </p:txBody>
      </p:sp>
      <p:sp>
        <p:nvSpPr>
          <p:cNvPr id="10" name="Rectangle 9"/>
          <p:cNvSpPr/>
          <p:nvPr/>
        </p:nvSpPr>
        <p:spPr>
          <a:xfrm>
            <a:off x="6142415" y="3830657"/>
            <a:ext cx="595035" cy="584775"/>
          </a:xfrm>
          <a:prstGeom prst="rect">
            <a:avLst/>
          </a:prstGeom>
        </p:spPr>
        <p:txBody>
          <a:bodyPr wrap="none">
            <a:spAutoFit/>
          </a:bodyPr>
          <a:lstStyle/>
          <a:p>
            <a:r>
              <a:rPr lang="en-US" sz="3200" b="1" kern="0" dirty="0" err="1" smtClean="0">
                <a:solidFill>
                  <a:srgbClr val="FF0000"/>
                </a:solidFill>
                <a:latin typeface="Times New Roman" panose="02020603050405020304" pitchFamily="18" charset="0"/>
              </a:rPr>
              <a:t>và</a:t>
            </a:r>
            <a:endParaRPr lang="en-US" dirty="0">
              <a:solidFill>
                <a:srgbClr val="FF0000"/>
              </a:solidFill>
            </a:endParaRPr>
          </a:p>
        </p:txBody>
      </p:sp>
      <p:sp>
        <p:nvSpPr>
          <p:cNvPr id="12" name="Horizontal Scroll 11"/>
          <p:cNvSpPr/>
          <p:nvPr/>
        </p:nvSpPr>
        <p:spPr>
          <a:xfrm>
            <a:off x="1002747" y="2282166"/>
            <a:ext cx="10058401" cy="197809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prstClr val="white"/>
                </a:solidFill>
                <a:latin typeface="Times New Roman" panose="02020603050405020304" pitchFamily="18" charset="0"/>
                <a:cs typeface="Times New Roman" panose="02020603050405020304" pitchFamily="18" charset="0"/>
              </a:rPr>
              <a:t>Đặt</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câu</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có</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cặp</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quan</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hệ</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từ</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Tuy</a:t>
            </a:r>
            <a:r>
              <a:rPr lang="en-US" sz="3200" b="1" dirty="0" smtClean="0">
                <a:solidFill>
                  <a:prstClr val="white"/>
                </a:solidFill>
                <a:latin typeface="Times New Roman" panose="02020603050405020304" pitchFamily="18" charset="0"/>
                <a:cs typeface="Times New Roman" panose="02020603050405020304" pitchFamily="18" charset="0"/>
              </a:rPr>
              <a:t>………</a:t>
            </a:r>
            <a:r>
              <a:rPr lang="en-US" sz="3200" b="1" dirty="0" err="1" smtClean="0">
                <a:solidFill>
                  <a:prstClr val="white"/>
                </a:solidFill>
                <a:latin typeface="Times New Roman" panose="02020603050405020304" pitchFamily="18" charset="0"/>
                <a:cs typeface="Times New Roman" panose="02020603050405020304" pitchFamily="18" charset="0"/>
              </a:rPr>
              <a:t>nhưng</a:t>
            </a:r>
            <a:r>
              <a:rPr lang="en-US" sz="3200" b="1" dirty="0" smtClean="0">
                <a:solidFill>
                  <a:prstClr val="white"/>
                </a:solidFill>
                <a:latin typeface="Times New Roman" panose="02020603050405020304" pitchFamily="18" charset="0"/>
                <a:cs typeface="Times New Roman" panose="02020603050405020304" pitchFamily="18" charset="0"/>
              </a:rPr>
              <a:t>……….</a:t>
            </a:r>
            <a:endParaRPr lang="en-US" sz="32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9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nodeType="clickEffect">
                                  <p:stCondLst>
                                    <p:cond delay="0"/>
                                  </p:stCondLst>
                                  <p:childTnLst>
                                    <p:animEffect transition="out" filter="circle(out)">
                                      <p:cBhvr>
                                        <p:cTn id="54" dur="2000"/>
                                        <p:tgtEl>
                                          <p:spTgt spid="11"/>
                                        </p:tgtEl>
                                      </p:cBhvr>
                                    </p:animEffect>
                                    <p:set>
                                      <p:cBhvr>
                                        <p:cTn id="55" dur="1" fill="hold">
                                          <p:stCondLst>
                                            <p:cond delay="1999"/>
                                          </p:stCondLst>
                                        </p:cTn>
                                        <p:tgtEl>
                                          <p:spTgt spid="11"/>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10"/>
                                        </p:tgtEl>
                                      </p:cBhvr>
                                    </p:animEffect>
                                    <p:set>
                                      <p:cBhvr>
                                        <p:cTn id="58" dur="1" fill="hold">
                                          <p:stCondLst>
                                            <p:cond delay="19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3"/>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0" grpId="0"/>
      <p:bldP spid="10" grpId="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30920" y="528935"/>
            <a:ext cx="662873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YÊU CẦU CẦN ĐẠT</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1121810" y="1959429"/>
            <a:ext cx="10354839" cy="1077218"/>
            <a:chOff x="1121810" y="1959429"/>
            <a:chExt cx="10354839" cy="1077218"/>
          </a:xfrm>
        </p:grpSpPr>
        <p:sp>
          <p:nvSpPr>
            <p:cNvPr id="4" name="TextBox 3"/>
            <p:cNvSpPr txBox="1"/>
            <p:nvPr/>
          </p:nvSpPr>
          <p:spPr>
            <a:xfrm>
              <a:off x="1903441" y="1959429"/>
              <a:ext cx="9573208" cy="1077218"/>
            </a:xfrm>
            <a:prstGeom prst="rect">
              <a:avLst/>
            </a:prstGeom>
            <a:noFill/>
          </p:spPr>
          <p:txBody>
            <a:bodyPr wrap="square" rtlCol="0">
              <a:spAutoFit/>
            </a:bodyPr>
            <a:lstStyle/>
            <a:p>
              <a:pPr algn="just"/>
              <a:r>
                <a:rPr lang="en-US" sz="3200" b="1" dirty="0" err="1" smtClean="0">
                  <a:latin typeface="Times New Roman" panose="02020603050405020304" pitchFamily="18" charset="0"/>
                  <a:cs typeface="Times New Roman" panose="02020603050405020304" pitchFamily="18" charset="0"/>
                </a:rPr>
                <a:t>Xác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định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cặp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chúng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7" name="Freeform 11"/>
            <p:cNvSpPr/>
            <p:nvPr/>
          </p:nvSpPr>
          <p:spPr bwMode="auto">
            <a:xfrm>
              <a:off x="1121810" y="2236175"/>
              <a:ext cx="72845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AD47"/>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5" name="Group 4"/>
          <p:cNvGrpSpPr/>
          <p:nvPr/>
        </p:nvGrpSpPr>
        <p:grpSpPr>
          <a:xfrm>
            <a:off x="1012082" y="3250530"/>
            <a:ext cx="9587494" cy="1077218"/>
            <a:chOff x="1012082" y="3250530"/>
            <a:chExt cx="9587494" cy="1077218"/>
          </a:xfrm>
        </p:grpSpPr>
        <p:sp>
          <p:nvSpPr>
            <p:cNvPr id="6" name="TextBox 5"/>
            <p:cNvSpPr txBox="1"/>
            <p:nvPr/>
          </p:nvSpPr>
          <p:spPr>
            <a:xfrm>
              <a:off x="1903441" y="3250530"/>
              <a:ext cx="8696135" cy="1077218"/>
            </a:xfrm>
            <a:prstGeom prst="rect">
              <a:avLst/>
            </a:prstGeom>
            <a:noFill/>
          </p:spPr>
          <p:txBody>
            <a:bodyPr wrap="square" rtlCol="0">
              <a:spAutoFit/>
            </a:bodyPr>
            <a:lstStyle/>
            <a:p>
              <a:pPr algn="just"/>
              <a:r>
                <a:rPr lang="en-US" sz="3200" b="1" dirty="0" err="1" smtClean="0">
                  <a:latin typeface="Times New Roman" panose="02020603050405020304" pitchFamily="18" charset="0"/>
                  <a:cs typeface="Times New Roman" panose="02020603050405020304" pitchFamily="18" charset="0"/>
                </a:rPr>
                <a:t>Biết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cặp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Freeform 11"/>
            <p:cNvSpPr/>
            <p:nvPr/>
          </p:nvSpPr>
          <p:spPr bwMode="auto">
            <a:xfrm>
              <a:off x="1012082" y="3488274"/>
              <a:ext cx="72845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AD47"/>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678869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43558" y="225568"/>
            <a:ext cx="8843761" cy="567066"/>
            <a:chOff x="1003879" y="225568"/>
            <a:chExt cx="12230086" cy="567066"/>
          </a:xfrm>
        </p:grpSpPr>
        <p:sp>
          <p:nvSpPr>
            <p:cNvPr id="2" name="Oval 1"/>
            <p:cNvSpPr/>
            <p:nvPr/>
          </p:nvSpPr>
          <p:spPr>
            <a:xfrm>
              <a:off x="1003879" y="225568"/>
              <a:ext cx="689078" cy="5670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1113941" y="245861"/>
              <a:ext cx="121200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solidFill>
                    <a:srgbClr val="0000CC"/>
                  </a:solidFill>
                  <a:latin typeface="Times New Roman" panose="02020603050405020304" pitchFamily="18" charset="0"/>
                  <a:cs typeface="Times New Roman" panose="02020603050405020304" pitchFamily="18" charset="0"/>
                </a:rPr>
                <a:t>1. </a:t>
              </a:r>
              <a:r>
                <a:rPr lang="en-US" altLang="vi-VN" sz="2800" b="1" dirty="0" smtClean="0">
                  <a:solidFill>
                    <a:srgbClr val="0000CC"/>
                  </a:solidFill>
                  <a:latin typeface="Times New Roman" panose="02020603050405020304" pitchFamily="18" charset="0"/>
                  <a:cs typeface="Times New Roman" panose="02020603050405020304" pitchFamily="18" charset="0"/>
                </a:rPr>
                <a:t>  </a:t>
              </a:r>
              <a:r>
                <a:rPr lang="en-US" altLang="vi-VN" sz="2800" b="1" dirty="0" err="1" smtClean="0">
                  <a:solidFill>
                    <a:srgbClr val="0000CC"/>
                  </a:solidFill>
                  <a:latin typeface="Times New Roman" panose="02020603050405020304" pitchFamily="18" charset="0"/>
                  <a:cs typeface="Times New Roman" panose="02020603050405020304" pitchFamily="18" charset="0"/>
                </a:rPr>
                <a:t>Tìm</a:t>
              </a:r>
              <a:r>
                <a:rPr lang="en-US" altLang="vi-VN" sz="2800" b="1" dirty="0" smtClean="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cặp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quan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hệ</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từ</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trong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những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câu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sau</a:t>
              </a:r>
              <a:r>
                <a:rPr lang="en-US" altLang="vi-VN" sz="2800" b="1" dirty="0">
                  <a:solidFill>
                    <a:srgbClr val="0000CC"/>
                  </a:solidFill>
                  <a:latin typeface="Times New Roman" panose="02020603050405020304" pitchFamily="18" charset="0"/>
                  <a:cs typeface="Times New Roman" panose="02020603050405020304" pitchFamily="18" charset="0"/>
                </a:rPr>
                <a:t>:</a:t>
              </a:r>
            </a:p>
          </p:txBody>
        </p:sp>
      </p:grpSp>
      <p:sp>
        <p:nvSpPr>
          <p:cNvPr id="4" name="Text Box 21"/>
          <p:cNvSpPr txBox="1">
            <a:spLocks noChangeArrowheads="1"/>
          </p:cNvSpPr>
          <p:nvPr/>
        </p:nvSpPr>
        <p:spPr bwMode="auto">
          <a:xfrm>
            <a:off x="998807" y="990600"/>
            <a:ext cx="10438228"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50000"/>
              </a:spcBef>
            </a:pPr>
            <a:r>
              <a:rPr lang="en-US" altLang="vi-VN" sz="2400" b="1" dirty="0">
                <a:latin typeface="Times New Roman" panose="02020603050405020304" pitchFamily="18" charset="0"/>
                <a:cs typeface="Times New Roman" panose="02020603050405020304" pitchFamily="18" charset="0"/>
              </a:rPr>
              <a:t>a. </a:t>
            </a:r>
            <a:r>
              <a:rPr lang="en-US" altLang="vi-VN" sz="2400" b="1" dirty="0" err="1">
                <a:latin typeface="Times New Roman" panose="02020603050405020304" pitchFamily="18" charset="0"/>
                <a:cs typeface="Times New Roman" panose="02020603050405020304" pitchFamily="18" charset="0"/>
              </a:rPr>
              <a:t>Nhờ</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phục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hồi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mà</a:t>
            </a:r>
            <a:r>
              <a:rPr lang="en-US" altLang="vi-VN" sz="2400" b="1" dirty="0">
                <a:latin typeface="Times New Roman" panose="02020603050405020304" pitchFamily="18" charset="0"/>
                <a:cs typeface="Times New Roman" panose="02020603050405020304" pitchFamily="18" charset="0"/>
              </a:rPr>
              <a:t> ở </a:t>
            </a:r>
            <a:r>
              <a:rPr lang="en-US" altLang="vi-VN" sz="2400" b="1" dirty="0" err="1">
                <a:latin typeface="Times New Roman" panose="02020603050405020304" pitchFamily="18" charset="0"/>
                <a:cs typeface="Times New Roman" panose="02020603050405020304" pitchFamily="18" charset="0"/>
              </a:rPr>
              <a:t>nhiều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địa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phương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môi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trường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đã</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có</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những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thay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đổi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rất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nhanh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chóng</a:t>
            </a:r>
            <a:r>
              <a:rPr lang="en-US" altLang="vi-VN" sz="2400" b="1" dirty="0">
                <a:latin typeface="Times New Roman" panose="02020603050405020304" pitchFamily="18" charset="0"/>
                <a:cs typeface="Times New Roman" panose="02020603050405020304" pitchFamily="18" charset="0"/>
              </a:rPr>
              <a:t>.</a:t>
            </a:r>
          </a:p>
        </p:txBody>
      </p:sp>
      <p:sp>
        <p:nvSpPr>
          <p:cNvPr id="7" name="Text Box 25"/>
          <p:cNvSpPr txBox="1">
            <a:spLocks noChangeArrowheads="1"/>
          </p:cNvSpPr>
          <p:nvPr/>
        </p:nvSpPr>
        <p:spPr bwMode="auto">
          <a:xfrm>
            <a:off x="998807" y="3005138"/>
            <a:ext cx="1043822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50000"/>
              </a:spcBef>
            </a:pPr>
            <a:r>
              <a:rPr lang="en-US" altLang="vi-VN" sz="2400" b="1" dirty="0">
                <a:latin typeface="Times New Roman" panose="02020603050405020304" pitchFamily="18" charset="0"/>
                <a:cs typeface="Times New Roman" panose="02020603050405020304" pitchFamily="18" charset="0"/>
              </a:rPr>
              <a:t>b. </a:t>
            </a:r>
            <a:r>
              <a:rPr lang="en-US" altLang="vi-VN" sz="2400" b="1" dirty="0" err="1">
                <a:latin typeface="Times New Roman" panose="02020603050405020304" pitchFamily="18" charset="0"/>
                <a:cs typeface="Times New Roman" panose="02020603050405020304" pitchFamily="18" charset="0"/>
              </a:rPr>
              <a:t>Lượng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cua</a:t>
            </a:r>
            <a:r>
              <a:rPr lang="en-US" altLang="vi-VN" sz="2400" b="1" dirty="0">
                <a:latin typeface="Times New Roman" panose="02020603050405020304" pitchFamily="18" charset="0"/>
                <a:cs typeface="Times New Roman" panose="02020603050405020304" pitchFamily="18" charset="0"/>
              </a:rPr>
              <a:t> con </a:t>
            </a:r>
            <a:r>
              <a:rPr lang="en-US" altLang="vi-VN" sz="2400" b="1" dirty="0" err="1">
                <a:latin typeface="Times New Roman" panose="02020603050405020304" pitchFamily="18" charset="0"/>
                <a:cs typeface="Times New Roman" panose="02020603050405020304" pitchFamily="18" charset="0"/>
              </a:rPr>
              <a:t>trong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vùng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phát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triển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cung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cấp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đủ</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giống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không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những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cho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hàng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nghìn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đầm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cua</a:t>
            </a:r>
            <a:r>
              <a:rPr lang="en-US" altLang="vi-VN" sz="2400" b="1" dirty="0">
                <a:latin typeface="Times New Roman" panose="02020603050405020304" pitchFamily="18" charset="0"/>
                <a:cs typeface="Times New Roman" panose="02020603050405020304" pitchFamily="18" charset="0"/>
              </a:rPr>
              <a:t> ở </a:t>
            </a:r>
            <a:r>
              <a:rPr lang="en-US" altLang="vi-VN" sz="2400" b="1" dirty="0" err="1">
                <a:latin typeface="Times New Roman" panose="02020603050405020304" pitchFamily="18" charset="0"/>
                <a:cs typeface="Times New Roman" panose="02020603050405020304" pitchFamily="18" charset="0"/>
              </a:rPr>
              <a:t>địa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phương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mà</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còn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cho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hàng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trăm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đầm</a:t>
            </a:r>
            <a:r>
              <a:rPr lang="en-US" altLang="vi-VN" sz="2400" b="1" dirty="0">
                <a:latin typeface="Times New Roman" panose="02020603050405020304" pitchFamily="18" charset="0"/>
                <a:cs typeface="Times New Roman" panose="02020603050405020304" pitchFamily="18" charset="0"/>
              </a:rPr>
              <a:t> ở </a:t>
            </a:r>
            <a:r>
              <a:rPr lang="en-US" altLang="vi-VN" sz="2400" b="1" dirty="0" err="1">
                <a:latin typeface="Times New Roman" panose="02020603050405020304" pitchFamily="18" charset="0"/>
                <a:cs typeface="Times New Roman" panose="02020603050405020304" pitchFamily="18" charset="0"/>
              </a:rPr>
              <a:t>các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vùng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cận</a:t>
            </a:r>
            <a:r>
              <a:rPr lang="en-US" altLang="vi-VN" sz="2400" b="1" dirty="0">
                <a:latin typeface="Times New Roman" panose="02020603050405020304" pitchFamily="18" charset="0"/>
                <a:cs typeface="Times New Roman" panose="02020603050405020304" pitchFamily="18" charset="0"/>
              </a:rPr>
              <a:t>.</a:t>
            </a:r>
          </a:p>
        </p:txBody>
      </p:sp>
      <p:grpSp>
        <p:nvGrpSpPr>
          <p:cNvPr id="21" name="Group 20"/>
          <p:cNvGrpSpPr/>
          <p:nvPr/>
        </p:nvGrpSpPr>
        <p:grpSpPr>
          <a:xfrm>
            <a:off x="717452" y="2261472"/>
            <a:ext cx="10719582" cy="668581"/>
            <a:chOff x="717452" y="2261472"/>
            <a:chExt cx="10719582" cy="668581"/>
          </a:xfrm>
          <a:scene3d>
            <a:camera prst="orthographicFront">
              <a:rot lat="0" lon="0" rev="0"/>
            </a:camera>
            <a:lightRig rig="brightRoom" dir="t">
              <a:rot lat="0" lon="0" rev="600000"/>
            </a:lightRig>
          </a:scene3d>
        </p:grpSpPr>
        <p:sp>
          <p:nvSpPr>
            <p:cNvPr id="20" name="Flowchart: Terminator 19"/>
            <p:cNvSpPr/>
            <p:nvPr/>
          </p:nvSpPr>
          <p:spPr>
            <a:xfrm>
              <a:off x="717452" y="2261472"/>
              <a:ext cx="10719582" cy="668581"/>
            </a:xfrm>
            <a:prstGeom prst="flowChartTerminator">
              <a:avLst/>
            </a:prstGeom>
            <a:solidFill>
              <a:schemeClr val="accent1">
                <a:lumMod val="20000"/>
                <a:lumOff val="8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8"/>
            <p:cNvSpPr txBox="1">
              <a:spLocks noChangeArrowheads="1"/>
            </p:cNvSpPr>
            <p:nvPr/>
          </p:nvSpPr>
          <p:spPr bwMode="auto">
            <a:xfrm>
              <a:off x="938042" y="2386943"/>
              <a:ext cx="8702308" cy="461665"/>
            </a:xfrm>
            <a:prstGeom prst="rect">
              <a:avLst/>
            </a:prstGeom>
            <a:noFill/>
            <a:ln>
              <a:noFill/>
            </a:ln>
            <a:effectLst>
              <a:outerShdw blurRad="57785" dist="33020" dir="3180000" algn="ctr">
                <a:srgbClr val="000000">
                  <a:alpha val="30000"/>
                </a:srgbClr>
              </a:outerShdw>
            </a:effectLst>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=&gt; </a:t>
              </a:r>
              <a:r>
                <a:rPr lang="en-US" altLang="vi-VN" sz="2400" b="1" dirty="0" err="1">
                  <a:solidFill>
                    <a:srgbClr val="0000CC"/>
                  </a:solidFill>
                  <a:latin typeface="Times New Roman" panose="02020603050405020304" pitchFamily="18" charset="0"/>
                  <a:cs typeface="Times New Roman" panose="02020603050405020304" pitchFamily="18" charset="0"/>
                </a:rPr>
                <a:t>Cặp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quan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hệ</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từ</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nhờ</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mà</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biểu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thị</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mối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quan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hệ</a:t>
              </a:r>
              <a:r>
                <a:rPr lang="en-US" altLang="vi-VN" sz="2400" b="1" dirty="0">
                  <a:solidFill>
                    <a:srgbClr val="0000CC"/>
                  </a:solidFill>
                  <a:latin typeface="Times New Roman" panose="02020603050405020304" pitchFamily="18" charset="0"/>
                  <a:cs typeface="Times New Roman" panose="02020603050405020304" pitchFamily="18" charset="0"/>
                </a:rPr>
                <a:t>: </a:t>
              </a:r>
            </a:p>
          </p:txBody>
        </p:sp>
      </p:grpSp>
      <p:grpSp>
        <p:nvGrpSpPr>
          <p:cNvPr id="23" name="Group 22"/>
          <p:cNvGrpSpPr/>
          <p:nvPr/>
        </p:nvGrpSpPr>
        <p:grpSpPr>
          <a:xfrm>
            <a:off x="532262" y="4940489"/>
            <a:ext cx="11436825" cy="780617"/>
            <a:chOff x="532262" y="4940489"/>
            <a:chExt cx="11436825" cy="780617"/>
          </a:xfrm>
        </p:grpSpPr>
        <p:sp>
          <p:nvSpPr>
            <p:cNvPr id="22" name="Flowchart: Terminator 21"/>
            <p:cNvSpPr/>
            <p:nvPr/>
          </p:nvSpPr>
          <p:spPr>
            <a:xfrm>
              <a:off x="532262" y="4940489"/>
              <a:ext cx="11436825" cy="780617"/>
            </a:xfrm>
            <a:prstGeom prst="flowChartTerminator">
              <a:avLst/>
            </a:prstGeom>
            <a:solidFill>
              <a:schemeClr val="tx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30"/>
            <p:cNvSpPr txBox="1">
              <a:spLocks noChangeArrowheads="1"/>
            </p:cNvSpPr>
            <p:nvPr/>
          </p:nvSpPr>
          <p:spPr bwMode="auto">
            <a:xfrm>
              <a:off x="624139" y="5099964"/>
              <a:ext cx="9484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=&gt;  </a:t>
              </a:r>
              <a:r>
                <a:rPr lang="en-US" altLang="vi-VN" sz="2400" b="1" dirty="0" err="1">
                  <a:solidFill>
                    <a:srgbClr val="0000CC"/>
                  </a:solidFill>
                  <a:latin typeface="Times New Roman" panose="02020603050405020304" pitchFamily="18" charset="0"/>
                  <a:cs typeface="Times New Roman" panose="02020603050405020304" pitchFamily="18" charset="0"/>
                </a:rPr>
                <a:t>Cặp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quan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hệ</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từ</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không</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những</a:t>
              </a:r>
              <a:r>
                <a:rPr lang="en-US" altLang="vi-VN" sz="2400" b="1" dirty="0">
                  <a:solidFill>
                    <a:srgbClr val="FF0000"/>
                  </a:solidFill>
                  <a:latin typeface="Times New Roman" panose="02020603050405020304" pitchFamily="18" charset="0"/>
                  <a:cs typeface="Times New Roman" panose="02020603050405020304" pitchFamily="18" charset="0"/>
                </a:rPr>
                <a:t>... </a:t>
              </a:r>
              <a:r>
                <a:rPr lang="vi-VN" altLang="vi-VN" sz="2400" b="1" dirty="0">
                  <a:solidFill>
                    <a:srgbClr val="FF0000"/>
                  </a:solidFill>
                  <a:latin typeface="Times New Roman" panose="02020603050405020304" pitchFamily="18" charset="0"/>
                  <a:cs typeface="Times New Roman" panose="02020603050405020304" pitchFamily="18" charset="0"/>
                </a:rPr>
                <a:t>m</a:t>
              </a:r>
              <a:r>
                <a:rPr lang="en-US" altLang="vi-VN" sz="2400" b="1" dirty="0">
                  <a:solidFill>
                    <a:srgbClr val="FF0000"/>
                  </a:solidFill>
                  <a:latin typeface="Times New Roman" panose="02020603050405020304" pitchFamily="18" charset="0"/>
                  <a:cs typeface="Times New Roman" panose="02020603050405020304" pitchFamily="18" charset="0"/>
                </a:rPr>
                <a:t>à </a:t>
              </a:r>
              <a:r>
                <a:rPr lang="en-US" altLang="vi-VN" sz="2400" b="1" dirty="0" err="1">
                  <a:solidFill>
                    <a:srgbClr val="FF0000"/>
                  </a:solidFill>
                  <a:latin typeface="Times New Roman" panose="02020603050405020304" pitchFamily="18" charset="0"/>
                  <a:cs typeface="Times New Roman" panose="02020603050405020304" pitchFamily="18" charset="0"/>
                </a:rPr>
                <a:t>còn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còn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biểu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thị</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mối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quan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hệ</a:t>
              </a:r>
              <a:r>
                <a:rPr lang="en-US" altLang="vi-VN" sz="2400" b="1" dirty="0">
                  <a:solidFill>
                    <a:srgbClr val="0000CC"/>
                  </a:solidFill>
                  <a:latin typeface="Times New Roman" panose="02020603050405020304" pitchFamily="18" charset="0"/>
                  <a:cs typeface="Times New Roman" panose="02020603050405020304" pitchFamily="18" charset="0"/>
                </a:rPr>
                <a:t>: </a:t>
              </a:r>
            </a:p>
          </p:txBody>
        </p:sp>
      </p:grpSp>
      <p:sp>
        <p:nvSpPr>
          <p:cNvPr id="12" name="Text Box 31"/>
          <p:cNvSpPr txBox="1">
            <a:spLocks noChangeArrowheads="1"/>
          </p:cNvSpPr>
          <p:nvPr/>
        </p:nvSpPr>
        <p:spPr bwMode="auto">
          <a:xfrm>
            <a:off x="9877191" y="5072783"/>
            <a:ext cx="1430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tăng</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tiến</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13" name="Text Box 29"/>
          <p:cNvSpPr txBox="1">
            <a:spLocks noChangeArrowheads="1"/>
          </p:cNvSpPr>
          <p:nvPr/>
        </p:nvSpPr>
        <p:spPr bwMode="auto">
          <a:xfrm>
            <a:off x="7944696" y="2363390"/>
            <a:ext cx="3609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nguyên</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 </a:t>
            </a: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quả</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16" name="Rectangle 15"/>
          <p:cNvSpPr/>
          <p:nvPr/>
        </p:nvSpPr>
        <p:spPr>
          <a:xfrm>
            <a:off x="1299637" y="1112452"/>
            <a:ext cx="748923" cy="461665"/>
          </a:xfrm>
          <a:prstGeom prst="rect">
            <a:avLst/>
          </a:prstGeom>
        </p:spPr>
        <p:txBody>
          <a:bodyPr wrap="none">
            <a:spAutoFit/>
          </a:bodyPr>
          <a:lstStyle/>
          <a:p>
            <a:r>
              <a:rPr lang="en-US" altLang="vi-VN"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Nhờ</a:t>
            </a:r>
            <a:endParaRPr lang="en-US" dirty="0">
              <a:solidFill>
                <a:srgbClr val="FF0000"/>
              </a:solidFill>
              <a:effectLst>
                <a:outerShdw blurRad="38100" dist="38100" dir="2700000" algn="tl">
                  <a:srgbClr val="000000">
                    <a:alpha val="43137"/>
                  </a:srgbClr>
                </a:outerShdw>
              </a:effectLst>
            </a:endParaRPr>
          </a:p>
        </p:txBody>
      </p:sp>
      <p:sp>
        <p:nvSpPr>
          <p:cNvPr id="17" name="Rectangle 16"/>
          <p:cNvSpPr/>
          <p:nvPr/>
        </p:nvSpPr>
        <p:spPr>
          <a:xfrm>
            <a:off x="5214913" y="1127508"/>
            <a:ext cx="595035" cy="461665"/>
          </a:xfrm>
          <a:prstGeom prst="rect">
            <a:avLst/>
          </a:prstGeom>
        </p:spPr>
        <p:txBody>
          <a:bodyPr wrap="none">
            <a:spAutoFit/>
          </a:bodyPr>
          <a:lstStyle/>
          <a:p>
            <a:r>
              <a:rPr lang="en-US" altLang="vi-VN" sz="2400" b="1" dirty="0" err="1">
                <a:solidFill>
                  <a:srgbClr val="FF0000"/>
                </a:solidFill>
                <a:latin typeface="Times New Roman" panose="02020603050405020304" pitchFamily="18" charset="0"/>
                <a:cs typeface="Times New Roman" panose="02020603050405020304" pitchFamily="18" charset="0"/>
              </a:rPr>
              <a:t>mà</a:t>
            </a:r>
            <a:endParaRPr lang="en-US" dirty="0">
              <a:solidFill>
                <a:srgbClr val="FF0000"/>
              </a:solidFill>
            </a:endParaRPr>
          </a:p>
        </p:txBody>
      </p:sp>
      <p:sp>
        <p:nvSpPr>
          <p:cNvPr id="18" name="Rectangle 17"/>
          <p:cNvSpPr/>
          <p:nvPr/>
        </p:nvSpPr>
        <p:spPr>
          <a:xfrm>
            <a:off x="998807" y="3679604"/>
            <a:ext cx="2013693" cy="461665"/>
          </a:xfrm>
          <a:prstGeom prst="rect">
            <a:avLst/>
          </a:prstGeom>
        </p:spPr>
        <p:txBody>
          <a:bodyPr wrap="none">
            <a:spAutoFit/>
          </a:bodyPr>
          <a:lstStyle/>
          <a:p>
            <a:r>
              <a:rPr lang="en-US" altLang="vi-VN" sz="2400" b="1" dirty="0" err="1">
                <a:solidFill>
                  <a:srgbClr val="FF0000"/>
                </a:solidFill>
                <a:latin typeface="Times New Roman" panose="02020603050405020304" pitchFamily="18" charset="0"/>
                <a:cs typeface="Times New Roman" panose="02020603050405020304" pitchFamily="18" charset="0"/>
              </a:rPr>
              <a:t>không</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những</a:t>
            </a:r>
            <a:r>
              <a:rPr lang="en-US" altLang="vi-VN" sz="24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19" name="Rectangle 18"/>
          <p:cNvSpPr/>
          <p:nvPr/>
        </p:nvSpPr>
        <p:spPr>
          <a:xfrm>
            <a:off x="7868482" y="3679604"/>
            <a:ext cx="1210588" cy="461665"/>
          </a:xfrm>
          <a:prstGeom prst="rect">
            <a:avLst/>
          </a:prstGeom>
        </p:spPr>
        <p:txBody>
          <a:bodyPr wrap="none">
            <a:spAutoFit/>
          </a:bodyPr>
          <a:lstStyle/>
          <a:p>
            <a:r>
              <a:rPr lang="en-US" altLang="vi-VN" sz="2400" b="1" dirty="0" err="1">
                <a:solidFill>
                  <a:srgbClr val="FF0000"/>
                </a:solidFill>
                <a:latin typeface="Times New Roman" panose="02020603050405020304" pitchFamily="18" charset="0"/>
                <a:cs typeface="Times New Roman" panose="02020603050405020304" pitchFamily="18" charset="0"/>
              </a:rPr>
              <a:t>mà</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còn</a:t>
            </a:r>
            <a:r>
              <a:rPr lang="en-US" altLang="vi-VN" sz="2400" b="1"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3618057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P spid="13"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Oval 20"/>
          <p:cNvSpPr/>
          <p:nvPr/>
        </p:nvSpPr>
        <p:spPr>
          <a:xfrm>
            <a:off x="542441" y="164752"/>
            <a:ext cx="604434" cy="6044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664370" y="1974359"/>
            <a:ext cx="1120378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dirty="0">
                <a:solidFill>
                  <a:srgbClr val="0000CC"/>
                </a:solidFill>
                <a:latin typeface="Times New Roman" panose="02020603050405020304" pitchFamily="18" charset="0"/>
                <a:cs typeface="Times New Roman" panose="02020603050405020304" pitchFamily="18" charset="0"/>
              </a:rPr>
              <a:t>a.   </a:t>
            </a:r>
            <a:r>
              <a:rPr lang="en-US" altLang="vi-VN" sz="2800" b="1" dirty="0" err="1">
                <a:solidFill>
                  <a:srgbClr val="0000CC"/>
                </a:solidFill>
                <a:latin typeface="Times New Roman" panose="02020603050405020304" pitchFamily="18" charset="0"/>
                <a:cs typeface="Times New Roman" panose="02020603050405020304" pitchFamily="18" charset="0"/>
              </a:rPr>
              <a:t>Mấy</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năm</a:t>
            </a:r>
            <a:r>
              <a:rPr lang="en-US" altLang="vi-VN" sz="2800" b="1" dirty="0">
                <a:solidFill>
                  <a:srgbClr val="0000CC"/>
                </a:solidFill>
                <a:latin typeface="Times New Roman" panose="02020603050405020304" pitchFamily="18" charset="0"/>
                <a:cs typeface="Times New Roman" panose="02020603050405020304" pitchFamily="18" charset="0"/>
              </a:rPr>
              <a:t> qua, </a:t>
            </a:r>
            <a:r>
              <a:rPr lang="en-US" altLang="vi-VN" sz="2800" b="1" dirty="0" err="1">
                <a:solidFill>
                  <a:srgbClr val="0000CC"/>
                </a:solidFill>
                <a:latin typeface="Times New Roman" panose="02020603050405020304" pitchFamily="18" charset="0"/>
                <a:cs typeface="Times New Roman" panose="02020603050405020304" pitchFamily="18" charset="0"/>
              </a:rPr>
              <a:t>chúng</a:t>
            </a:r>
            <a:r>
              <a:rPr lang="en-US" altLang="vi-VN" sz="2800" b="1" dirty="0">
                <a:solidFill>
                  <a:srgbClr val="0000CC"/>
                </a:solidFill>
                <a:latin typeface="Times New Roman" panose="02020603050405020304" pitchFamily="18" charset="0"/>
                <a:cs typeface="Times New Roman" panose="02020603050405020304" pitchFamily="18" charset="0"/>
              </a:rPr>
              <a:t> ta </a:t>
            </a:r>
            <a:r>
              <a:rPr lang="en-US" altLang="vi-VN" sz="2800" b="1" dirty="0" err="1">
                <a:solidFill>
                  <a:srgbClr val="0000CC"/>
                </a:solidFill>
                <a:latin typeface="Times New Roman" panose="02020603050405020304" pitchFamily="18" charset="0"/>
                <a:cs typeface="Times New Roman" panose="02020603050405020304" pitchFamily="18" charset="0"/>
              </a:rPr>
              <a:t>đã</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làm</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tốt</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công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thông</a:t>
            </a:r>
            <a:r>
              <a:rPr lang="en-US" altLang="vi-VN" sz="2800" b="1" dirty="0">
                <a:solidFill>
                  <a:srgbClr val="0000CC"/>
                </a:solidFill>
                <a:latin typeface="Times New Roman" panose="02020603050405020304" pitchFamily="18" charset="0"/>
                <a:cs typeface="Times New Roman" panose="02020603050405020304" pitchFamily="18" charset="0"/>
              </a:rPr>
              <a:t> tin, </a:t>
            </a:r>
            <a:r>
              <a:rPr lang="en-US" altLang="vi-VN" sz="2800" b="1" dirty="0" err="1">
                <a:solidFill>
                  <a:srgbClr val="0000CC"/>
                </a:solidFill>
                <a:latin typeface="Times New Roman" panose="02020603050405020304" pitchFamily="18" charset="0"/>
                <a:cs typeface="Times New Roman" panose="02020603050405020304" pitchFamily="18" charset="0"/>
              </a:rPr>
              <a:t>tuyên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truyền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để</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người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dân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thấy</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rõ</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vai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trò</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của</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rừng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ngập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mặn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đối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với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việc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bảo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vệ</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đê</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điều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Vì</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thế</a:t>
            </a:r>
            <a:r>
              <a:rPr lang="en-US" altLang="vi-VN" sz="2800" b="1" dirty="0">
                <a:solidFill>
                  <a:srgbClr val="0000CC"/>
                </a:solidFill>
                <a:latin typeface="Times New Roman" panose="02020603050405020304" pitchFamily="18" charset="0"/>
                <a:cs typeface="Times New Roman" panose="02020603050405020304" pitchFamily="18" charset="0"/>
              </a:rPr>
              <a:t> ở </a:t>
            </a:r>
            <a:r>
              <a:rPr lang="en-US" altLang="vi-VN" sz="2800" b="1" dirty="0" err="1">
                <a:solidFill>
                  <a:srgbClr val="0000CC"/>
                </a:solidFill>
                <a:latin typeface="Times New Roman" panose="02020603050405020304" pitchFamily="18" charset="0"/>
                <a:cs typeface="Times New Roman" panose="02020603050405020304" pitchFamily="18" charset="0"/>
              </a:rPr>
              <a:t>các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tỉnh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như</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Cà</a:t>
            </a:r>
            <a:r>
              <a:rPr lang="en-US" altLang="vi-VN" sz="2800" b="1" dirty="0">
                <a:solidFill>
                  <a:srgbClr val="0000CC"/>
                </a:solidFill>
                <a:latin typeface="Times New Roman" panose="02020603050405020304" pitchFamily="18" charset="0"/>
                <a:cs typeface="Times New Roman" panose="02020603050405020304" pitchFamily="18" charset="0"/>
              </a:rPr>
              <a:t> Mau, </a:t>
            </a:r>
            <a:r>
              <a:rPr lang="en-US" altLang="vi-VN" sz="2800" b="1" dirty="0" err="1">
                <a:solidFill>
                  <a:srgbClr val="0000CC"/>
                </a:solidFill>
                <a:latin typeface="Times New Roman" panose="02020603050405020304" pitchFamily="18" charset="0"/>
                <a:cs typeface="Times New Roman" panose="02020603050405020304" pitchFamily="18" charset="0"/>
              </a:rPr>
              <a:t>Bạc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Liêu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Nghệ</a:t>
            </a:r>
            <a:r>
              <a:rPr lang="en-US" altLang="vi-VN" sz="2800" b="1" dirty="0">
                <a:solidFill>
                  <a:srgbClr val="0000CC"/>
                </a:solidFill>
                <a:latin typeface="Times New Roman" panose="02020603050405020304" pitchFamily="18" charset="0"/>
                <a:cs typeface="Times New Roman" panose="02020603050405020304" pitchFamily="18" charset="0"/>
              </a:rPr>
              <a:t> An, </a:t>
            </a:r>
            <a:r>
              <a:rPr lang="en-US" altLang="vi-VN" sz="2800" b="1" dirty="0" err="1">
                <a:solidFill>
                  <a:srgbClr val="0000CC"/>
                </a:solidFill>
                <a:latin typeface="Times New Roman" panose="02020603050405020304" pitchFamily="18" charset="0"/>
                <a:cs typeface="Times New Roman" panose="02020603050405020304" pitchFamily="18" charset="0"/>
              </a:rPr>
              <a:t>Thái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Bình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Quảng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Ninh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đều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có</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phong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trào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trồng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rừng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ngập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mặn</a:t>
            </a:r>
            <a:r>
              <a:rPr lang="en-US" altLang="vi-VN" sz="2800" b="1" dirty="0">
                <a:solidFill>
                  <a:srgbClr val="0000CC"/>
                </a:solidFill>
                <a:latin typeface="Times New Roman" panose="02020603050405020304" pitchFamily="18" charset="0"/>
                <a:cs typeface="Times New Roman" panose="02020603050405020304" pitchFamily="18" charset="0"/>
              </a:rPr>
              <a:t>.</a:t>
            </a:r>
          </a:p>
        </p:txBody>
      </p:sp>
      <p:sp>
        <p:nvSpPr>
          <p:cNvPr id="5" name="Text Box 12"/>
          <p:cNvSpPr txBox="1">
            <a:spLocks noChangeArrowheads="1"/>
          </p:cNvSpPr>
          <p:nvPr/>
        </p:nvSpPr>
        <p:spPr bwMode="auto">
          <a:xfrm>
            <a:off x="664370" y="4241149"/>
            <a:ext cx="1116091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dirty="0">
                <a:solidFill>
                  <a:srgbClr val="0000CC"/>
                </a:solidFill>
                <a:latin typeface="Times New Roman" panose="02020603050405020304" pitchFamily="18" charset="0"/>
                <a:cs typeface="Times New Roman" panose="02020603050405020304" pitchFamily="18" charset="0"/>
              </a:rPr>
              <a:t>b.   Ở </a:t>
            </a:r>
            <a:r>
              <a:rPr lang="en-US" altLang="vi-VN" sz="2800" b="1" dirty="0" err="1">
                <a:solidFill>
                  <a:srgbClr val="0000CC"/>
                </a:solidFill>
                <a:latin typeface="Times New Roman" panose="02020603050405020304" pitchFamily="18" charset="0"/>
                <a:cs typeface="Times New Roman" panose="02020603050405020304" pitchFamily="18" charset="0"/>
              </a:rPr>
              <a:t>ven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biển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tỉnh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như</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Bến</a:t>
            </a:r>
            <a:r>
              <a:rPr lang="en-US" altLang="vi-VN" sz="2800" b="1" dirty="0">
                <a:solidFill>
                  <a:srgbClr val="0000CC"/>
                </a:solidFill>
                <a:latin typeface="Times New Roman" panose="02020603050405020304" pitchFamily="18" charset="0"/>
                <a:cs typeface="Times New Roman" panose="02020603050405020304" pitchFamily="18" charset="0"/>
              </a:rPr>
              <a:t> Tre, </a:t>
            </a:r>
            <a:r>
              <a:rPr lang="en-US" altLang="vi-VN" sz="2800" b="1" dirty="0" err="1">
                <a:solidFill>
                  <a:srgbClr val="0000CC"/>
                </a:solidFill>
                <a:latin typeface="Times New Roman" panose="02020603050405020304" pitchFamily="18" charset="0"/>
                <a:cs typeface="Times New Roman" panose="02020603050405020304" pitchFamily="18" charset="0"/>
              </a:rPr>
              <a:t>Trà</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Vinh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Sóc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Trăng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Hà</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Tĩnh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Hải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Phòng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Quảng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Ninh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đều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có</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phong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trào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trồng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rừng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ngập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mặn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Rừng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ngập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mặn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còn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được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trồng</a:t>
            </a:r>
            <a:r>
              <a:rPr lang="en-US" altLang="vi-VN" sz="2800" b="1" dirty="0">
                <a:solidFill>
                  <a:srgbClr val="0000CC"/>
                </a:solidFill>
                <a:latin typeface="Times New Roman" panose="02020603050405020304" pitchFamily="18" charset="0"/>
                <a:cs typeface="Times New Roman" panose="02020603050405020304" pitchFamily="18" charset="0"/>
              </a:rPr>
              <a:t> ở </a:t>
            </a:r>
            <a:r>
              <a:rPr lang="en-US" altLang="vi-VN" sz="2800" b="1" dirty="0" err="1">
                <a:solidFill>
                  <a:srgbClr val="0000CC"/>
                </a:solidFill>
                <a:latin typeface="Times New Roman" panose="02020603050405020304" pitchFamily="18" charset="0"/>
                <a:cs typeface="Times New Roman" panose="02020603050405020304" pitchFamily="18" charset="0"/>
              </a:rPr>
              <a:t>các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đảo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mới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bồi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ngoài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biển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như</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Vành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Đen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Thái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Bình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Ngạn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Lu,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Mờ</a:t>
            </a:r>
            <a:r>
              <a:rPr lang="en-US" altLang="vi-VN" sz="2800" b="1" dirty="0">
                <a:solidFill>
                  <a:srgbClr val="0000CC"/>
                </a:solidFill>
                <a:latin typeface="Times New Roman" panose="02020603050405020304" pitchFamily="18" charset="0"/>
                <a:cs typeface="Times New Roman" panose="02020603050405020304" pitchFamily="18" charset="0"/>
              </a:rPr>
              <a:t> (Nam </a:t>
            </a:r>
            <a:r>
              <a:rPr lang="en-US" altLang="vi-VN" sz="2800" b="1" dirty="0" err="1">
                <a:solidFill>
                  <a:srgbClr val="0000CC"/>
                </a:solidFill>
                <a:latin typeface="Times New Roman" panose="02020603050405020304" pitchFamily="18" charset="0"/>
                <a:cs typeface="Times New Roman" panose="02020603050405020304" pitchFamily="18" charset="0"/>
              </a:rPr>
              <a:t>Định</a:t>
            </a:r>
            <a:r>
              <a:rPr lang="en-US" altLang="vi-VN" sz="2800" b="1" dirty="0">
                <a:solidFill>
                  <a:srgbClr val="0000CC"/>
                </a:solidFill>
                <a:latin typeface="Times New Roman" panose="02020603050405020304" pitchFamily="18" charset="0"/>
                <a:cs typeface="Times New Roman" panose="02020603050405020304" pitchFamily="18" charset="0"/>
              </a:rPr>
              <a:t>),...</a:t>
            </a:r>
          </a:p>
        </p:txBody>
      </p:sp>
      <p:sp>
        <p:nvSpPr>
          <p:cNvPr id="6" name="Text Box 10"/>
          <p:cNvSpPr txBox="1">
            <a:spLocks noChangeArrowheads="1"/>
          </p:cNvSpPr>
          <p:nvPr/>
        </p:nvSpPr>
        <p:spPr bwMode="auto">
          <a:xfrm>
            <a:off x="664370" y="164752"/>
            <a:ext cx="108632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smtClean="0">
                <a:latin typeface="Times New Roman" panose="02020603050405020304" pitchFamily="18" charset="0"/>
                <a:cs typeface="Times New Roman" panose="02020603050405020304" pitchFamily="18" charset="0"/>
              </a:rPr>
              <a:t>2.  </a:t>
            </a:r>
            <a:r>
              <a:rPr lang="en-US" altLang="vi-VN" sz="2800" b="1" dirty="0" err="1" smtClean="0">
                <a:latin typeface="Times New Roman" panose="02020603050405020304" pitchFamily="18" charset="0"/>
                <a:cs typeface="Times New Roman" panose="02020603050405020304" pitchFamily="18" charset="0"/>
              </a:rPr>
              <a:t>Hãy</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chuyển</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mỗi</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cặp</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câu</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trong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đoạn</a:t>
            </a:r>
            <a:r>
              <a:rPr lang="en-US" altLang="vi-VN" sz="2800" b="1" dirty="0" smtClean="0">
                <a:latin typeface="Times New Roman" panose="02020603050405020304" pitchFamily="18" charset="0"/>
                <a:cs typeface="Times New Roman" panose="02020603050405020304" pitchFamily="18" charset="0"/>
              </a:rPr>
              <a:t> a </a:t>
            </a:r>
            <a:r>
              <a:rPr lang="en-US" altLang="vi-VN" sz="2800" b="1" dirty="0" err="1" smtClean="0">
                <a:latin typeface="Times New Roman" panose="02020603050405020304" pitchFamily="18" charset="0"/>
                <a:cs typeface="Times New Roman" panose="02020603050405020304" pitchFamily="18" charset="0"/>
              </a:rPr>
              <a:t>hoặc</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đoạn</a:t>
            </a:r>
            <a:r>
              <a:rPr lang="en-US" altLang="vi-VN" sz="2800" b="1" dirty="0" smtClean="0">
                <a:latin typeface="Times New Roman" panose="02020603050405020304" pitchFamily="18" charset="0"/>
                <a:cs typeface="Times New Roman" panose="02020603050405020304" pitchFamily="18" charset="0"/>
              </a:rPr>
              <a:t> b </a:t>
            </a:r>
            <a:r>
              <a:rPr lang="en-US" altLang="vi-VN" sz="2800" b="1" dirty="0" err="1" smtClean="0">
                <a:latin typeface="Times New Roman" panose="02020603050405020304" pitchFamily="18" charset="0"/>
                <a:cs typeface="Times New Roman" panose="02020603050405020304" pitchFamily="18" charset="0"/>
              </a:rPr>
              <a:t>dưới</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đây</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thành</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một</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câu</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sử</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dụng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các</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cặp</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quan</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hệ</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từ</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vì</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nên</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hoặc</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chẳng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những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mà</a:t>
            </a:r>
            <a:r>
              <a:rPr lang="en-US" altLang="vi-VN" sz="2800" b="1" dirty="0" smtClean="0">
                <a:latin typeface="Times New Roman" panose="02020603050405020304" pitchFamily="18" charset="0"/>
                <a:cs typeface="Times New Roman" panose="02020603050405020304" pitchFamily="18" charset="0"/>
              </a:rPr>
              <a:t>...</a:t>
            </a:r>
            <a:endParaRPr lang="en-US" altLang="vi-VN"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673639" y="161414"/>
            <a:ext cx="1441420" cy="523220"/>
          </a:xfrm>
          <a:prstGeom prst="rect">
            <a:avLst/>
          </a:prstGeom>
        </p:spPr>
        <p:txBody>
          <a:bodyPr wrap="none">
            <a:spAutoFit/>
          </a:bodyPr>
          <a:lstStyle/>
          <a:p>
            <a:r>
              <a:rPr lang="en-US" altLang="vi-VN" sz="2800" b="1" dirty="0" err="1">
                <a:solidFill>
                  <a:srgbClr val="FF0000"/>
                </a:solidFill>
                <a:latin typeface="Times New Roman" panose="02020603050405020304" pitchFamily="18" charset="0"/>
                <a:cs typeface="Times New Roman" panose="02020603050405020304" pitchFamily="18" charset="0"/>
              </a:rPr>
              <a:t>cặp</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câu</a:t>
            </a:r>
            <a:r>
              <a:rPr lang="en-US" altLang="vi-VN" sz="28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14" name="Rectangle 13"/>
          <p:cNvSpPr/>
          <p:nvPr/>
        </p:nvSpPr>
        <p:spPr>
          <a:xfrm>
            <a:off x="6659831" y="147100"/>
            <a:ext cx="364202" cy="523220"/>
          </a:xfrm>
          <a:prstGeom prst="rect">
            <a:avLst/>
          </a:prstGeom>
        </p:spPr>
        <p:txBody>
          <a:bodyPr wrap="none">
            <a:spAutoFit/>
          </a:bodyPr>
          <a:lstStyle/>
          <a:p>
            <a:r>
              <a:rPr lang="en-US" altLang="vi-VN" sz="2800" b="1" dirty="0">
                <a:solidFill>
                  <a:srgbClr val="FF0000"/>
                </a:solidFill>
                <a:latin typeface="Times New Roman" panose="02020603050405020304" pitchFamily="18" charset="0"/>
                <a:cs typeface="Times New Roman" panose="02020603050405020304" pitchFamily="18" charset="0"/>
              </a:rPr>
              <a:t>a</a:t>
            </a:r>
            <a:endParaRPr lang="en-US" dirty="0">
              <a:solidFill>
                <a:srgbClr val="FF0000"/>
              </a:solidFill>
            </a:endParaRPr>
          </a:p>
        </p:txBody>
      </p:sp>
      <p:sp>
        <p:nvSpPr>
          <p:cNvPr id="15" name="Rectangle 14"/>
          <p:cNvSpPr/>
          <p:nvPr/>
        </p:nvSpPr>
        <p:spPr>
          <a:xfrm>
            <a:off x="8563246" y="148652"/>
            <a:ext cx="385042" cy="523220"/>
          </a:xfrm>
          <a:prstGeom prst="rect">
            <a:avLst/>
          </a:prstGeom>
        </p:spPr>
        <p:txBody>
          <a:bodyPr wrap="none">
            <a:spAutoFit/>
          </a:bodyPr>
          <a:lstStyle/>
          <a:p>
            <a:r>
              <a:rPr lang="en-US" altLang="vi-VN" sz="2800" b="1" dirty="0">
                <a:solidFill>
                  <a:srgbClr val="FF0000"/>
                </a:solidFill>
                <a:latin typeface="Times New Roman" panose="02020603050405020304" pitchFamily="18" charset="0"/>
                <a:cs typeface="Times New Roman" panose="02020603050405020304" pitchFamily="18" charset="0"/>
              </a:rPr>
              <a:t>b</a:t>
            </a:r>
            <a:endParaRPr lang="en-US" dirty="0">
              <a:solidFill>
                <a:srgbClr val="FF0000"/>
              </a:solidFill>
            </a:endParaRPr>
          </a:p>
        </p:txBody>
      </p:sp>
      <p:sp>
        <p:nvSpPr>
          <p:cNvPr id="17" name="Rectangle 16"/>
          <p:cNvSpPr/>
          <p:nvPr/>
        </p:nvSpPr>
        <p:spPr>
          <a:xfrm>
            <a:off x="683031" y="599563"/>
            <a:ext cx="1502334" cy="523220"/>
          </a:xfrm>
          <a:prstGeom prst="rect">
            <a:avLst/>
          </a:prstGeom>
        </p:spPr>
        <p:txBody>
          <a:bodyPr wrap="none">
            <a:spAutoFit/>
          </a:bodyPr>
          <a:lstStyle/>
          <a:p>
            <a:r>
              <a:rPr lang="en-US" altLang="vi-VN" sz="2800" b="1" dirty="0" err="1">
                <a:solidFill>
                  <a:srgbClr val="FF0000"/>
                </a:solidFill>
                <a:latin typeface="Times New Roman" panose="02020603050405020304" pitchFamily="18" charset="0"/>
                <a:cs typeface="Times New Roman" panose="02020603050405020304" pitchFamily="18" charset="0"/>
              </a:rPr>
              <a:t>một</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câu</a:t>
            </a:r>
            <a:r>
              <a:rPr lang="en-US" altLang="vi-VN" sz="28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18" name="Rectangle 17"/>
          <p:cNvSpPr/>
          <p:nvPr/>
        </p:nvSpPr>
        <p:spPr>
          <a:xfrm>
            <a:off x="6209505" y="599563"/>
            <a:ext cx="1741182" cy="523220"/>
          </a:xfrm>
          <a:prstGeom prst="rect">
            <a:avLst/>
          </a:prstGeom>
        </p:spPr>
        <p:txBody>
          <a:bodyPr wrap="none">
            <a:spAutoFit/>
          </a:bodyPr>
          <a:lstStyle/>
          <a:p>
            <a:r>
              <a:rPr lang="en-US" altLang="vi-VN" sz="2800" b="1" dirty="0" err="1">
                <a:solidFill>
                  <a:srgbClr val="FF0000"/>
                </a:solidFill>
                <a:latin typeface="Times New Roman" panose="02020603050405020304" pitchFamily="18" charset="0"/>
                <a:cs typeface="Times New Roman" panose="02020603050405020304" pitchFamily="18" charset="0"/>
              </a:rPr>
              <a:t>vì</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nên</a:t>
            </a:r>
            <a:r>
              <a:rPr lang="en-US" altLang="vi-VN" sz="28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19" name="Rectangle 18"/>
          <p:cNvSpPr/>
          <p:nvPr/>
        </p:nvSpPr>
        <p:spPr>
          <a:xfrm>
            <a:off x="8544135" y="600242"/>
            <a:ext cx="2547492" cy="523220"/>
          </a:xfrm>
          <a:prstGeom prst="rect">
            <a:avLst/>
          </a:prstGeom>
        </p:spPr>
        <p:txBody>
          <a:bodyPr wrap="none">
            <a:spAutoFit/>
          </a:bodyPr>
          <a:lstStyle/>
          <a:p>
            <a:r>
              <a:rPr lang="en-US" altLang="vi-VN" sz="2800" b="1" dirty="0" err="1">
                <a:solidFill>
                  <a:srgbClr val="FF0000"/>
                </a:solidFill>
                <a:latin typeface="Times New Roman" panose="02020603050405020304" pitchFamily="18" charset="0"/>
                <a:cs typeface="Times New Roman" panose="02020603050405020304" pitchFamily="18" charset="0"/>
              </a:rPr>
              <a:t>chẳng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những</a:t>
            </a:r>
            <a:r>
              <a:rPr lang="en-US" altLang="vi-VN" sz="28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20" name="Rectangle 19"/>
          <p:cNvSpPr/>
          <p:nvPr/>
        </p:nvSpPr>
        <p:spPr>
          <a:xfrm>
            <a:off x="664370" y="1026527"/>
            <a:ext cx="933269" cy="523220"/>
          </a:xfrm>
          <a:prstGeom prst="rect">
            <a:avLst/>
          </a:prstGeom>
        </p:spPr>
        <p:txBody>
          <a:bodyPr wrap="none">
            <a:spAutoFit/>
          </a:bodyPr>
          <a:lstStyle/>
          <a:p>
            <a:pPr lvl="0" algn="just">
              <a:spcBef>
                <a:spcPct val="50000"/>
              </a:spcBef>
            </a:pPr>
            <a:r>
              <a:rPr lang="en-US" altLang="vi-VN" sz="2800" b="1" dirty="0" err="1">
                <a:solidFill>
                  <a:srgbClr val="FF0000"/>
                </a:solidFill>
                <a:latin typeface="Times New Roman" panose="02020603050405020304" pitchFamily="18" charset="0"/>
                <a:cs typeface="Times New Roman" panose="02020603050405020304" pitchFamily="18" charset="0"/>
              </a:rPr>
              <a:t>mà</a:t>
            </a:r>
            <a:r>
              <a:rPr lang="en-US" altLang="vi-VN"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206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14" grpId="0"/>
      <p:bldP spid="15"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230760" y="216977"/>
            <a:ext cx="10742040" cy="6526724"/>
            <a:chOff x="230760" y="-12143"/>
            <a:chExt cx="10742040" cy="6882286"/>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60" y="0"/>
              <a:ext cx="7792223" cy="6870143"/>
            </a:xfrm>
            <a:prstGeom prst="rect">
              <a:avLst/>
            </a:prstGeom>
            <a:ln>
              <a:noFill/>
            </a:ln>
          </p:spPr>
        </p:pic>
        <p:sp>
          <p:nvSpPr>
            <p:cNvPr id="6" name="Rectangle 5"/>
            <p:cNvSpPr/>
            <p:nvPr/>
          </p:nvSpPr>
          <p:spPr>
            <a:xfrm>
              <a:off x="2541722" y="0"/>
              <a:ext cx="2526224" cy="69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4126872" y="-12143"/>
              <a:ext cx="6845928" cy="16402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THẢO LUẬN NHÓM</a:t>
              </a:r>
              <a:endParaRPr 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606907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554328" y="-59947"/>
            <a:ext cx="110833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a.   </a:t>
            </a:r>
            <a:r>
              <a:rPr lang="en-US" altLang="vi-VN" sz="2400" b="1" dirty="0" err="1">
                <a:solidFill>
                  <a:srgbClr val="0000CC"/>
                </a:solidFill>
                <a:latin typeface="Times New Roman" panose="02020603050405020304" pitchFamily="18" charset="0"/>
                <a:cs typeface="Times New Roman" panose="02020603050405020304" pitchFamily="18" charset="0"/>
              </a:rPr>
              <a:t>Mấy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năm</a:t>
            </a:r>
            <a:r>
              <a:rPr lang="en-US" altLang="vi-VN" sz="2400" b="1" dirty="0">
                <a:solidFill>
                  <a:srgbClr val="0000CC"/>
                </a:solidFill>
                <a:latin typeface="Times New Roman" panose="02020603050405020304" pitchFamily="18" charset="0"/>
                <a:cs typeface="Times New Roman" panose="02020603050405020304" pitchFamily="18" charset="0"/>
              </a:rPr>
              <a:t> qua, </a:t>
            </a:r>
            <a:r>
              <a:rPr lang="en-US" altLang="vi-VN" sz="2400" b="1" dirty="0" err="1">
                <a:solidFill>
                  <a:srgbClr val="0000CC"/>
                </a:solidFill>
                <a:latin typeface="Times New Roman" panose="02020603050405020304" pitchFamily="18" charset="0"/>
                <a:cs typeface="Times New Roman" panose="02020603050405020304" pitchFamily="18" charset="0"/>
              </a:rPr>
              <a:t>chúng</a:t>
            </a:r>
            <a:r>
              <a:rPr lang="en-US" altLang="vi-VN" sz="2400" b="1" dirty="0">
                <a:solidFill>
                  <a:srgbClr val="0000CC"/>
                </a:solidFill>
                <a:latin typeface="Times New Roman" panose="02020603050405020304" pitchFamily="18" charset="0"/>
                <a:cs typeface="Times New Roman" panose="02020603050405020304" pitchFamily="18" charset="0"/>
              </a:rPr>
              <a:t> ta </a:t>
            </a:r>
            <a:r>
              <a:rPr lang="en-US" altLang="vi-VN" sz="2400" b="1" dirty="0" err="1">
                <a:solidFill>
                  <a:srgbClr val="0000CC"/>
                </a:solidFill>
                <a:latin typeface="Times New Roman" panose="02020603050405020304" pitchFamily="18" charset="0"/>
                <a:cs typeface="Times New Roman" panose="02020603050405020304" pitchFamily="18" charset="0"/>
              </a:rPr>
              <a:t>đã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làm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tốt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thông</a:t>
            </a:r>
            <a:r>
              <a:rPr lang="en-US" altLang="vi-VN" sz="2400" b="1" dirty="0">
                <a:solidFill>
                  <a:srgbClr val="0000CC"/>
                </a:solidFill>
                <a:latin typeface="Times New Roman" panose="02020603050405020304" pitchFamily="18" charset="0"/>
                <a:cs typeface="Times New Roman" panose="02020603050405020304" pitchFamily="18" charset="0"/>
              </a:rPr>
              <a:t> tin, </a:t>
            </a:r>
            <a:r>
              <a:rPr lang="en-US" altLang="vi-VN" sz="2400" b="1" dirty="0" err="1">
                <a:solidFill>
                  <a:srgbClr val="0000CC"/>
                </a:solidFill>
                <a:latin typeface="Times New Roman" panose="02020603050405020304" pitchFamily="18" charset="0"/>
                <a:cs typeface="Times New Roman" panose="02020603050405020304" pitchFamily="18" charset="0"/>
              </a:rPr>
              <a:t>tuyên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để</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người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dân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rõ</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vai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trò</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của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rừng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ngập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mặn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đối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với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việc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bảo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vệ</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đê</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điều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Vì</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thế</a:t>
            </a:r>
            <a:r>
              <a:rPr lang="en-US" altLang="vi-VN" sz="2400" b="1" dirty="0">
                <a:solidFill>
                  <a:srgbClr val="0000CC"/>
                </a:solidFill>
                <a:latin typeface="Times New Roman" panose="02020603050405020304" pitchFamily="18" charset="0"/>
                <a:cs typeface="Times New Roman" panose="02020603050405020304" pitchFamily="18" charset="0"/>
              </a:rPr>
              <a:t> ở </a:t>
            </a:r>
            <a:r>
              <a:rPr lang="en-US" altLang="vi-VN" sz="2400" b="1" dirty="0" err="1">
                <a:solidFill>
                  <a:srgbClr val="0000CC"/>
                </a:solidFill>
                <a:latin typeface="Times New Roman" panose="02020603050405020304" pitchFamily="18" charset="0"/>
                <a:cs typeface="Times New Roman" panose="02020603050405020304" pitchFamily="18" charset="0"/>
              </a:rPr>
              <a:t>các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tỉnh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như</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Cà</a:t>
            </a:r>
            <a:r>
              <a:rPr lang="en-US" altLang="vi-VN" sz="2400" b="1" dirty="0">
                <a:solidFill>
                  <a:srgbClr val="0000CC"/>
                </a:solidFill>
                <a:latin typeface="Times New Roman" panose="02020603050405020304" pitchFamily="18" charset="0"/>
                <a:cs typeface="Times New Roman" panose="02020603050405020304" pitchFamily="18" charset="0"/>
              </a:rPr>
              <a:t> Mau, </a:t>
            </a:r>
            <a:r>
              <a:rPr lang="en-US" altLang="vi-VN" sz="2400" b="1" dirty="0" err="1">
                <a:solidFill>
                  <a:srgbClr val="0000CC"/>
                </a:solidFill>
                <a:latin typeface="Times New Roman" panose="02020603050405020304" pitchFamily="18" charset="0"/>
                <a:cs typeface="Times New Roman" panose="02020603050405020304" pitchFamily="18" charset="0"/>
              </a:rPr>
              <a:t>Bạc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Liêu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Nghệ</a:t>
            </a:r>
            <a:r>
              <a:rPr lang="en-US" altLang="vi-VN" sz="2400" b="1" dirty="0">
                <a:solidFill>
                  <a:srgbClr val="0000CC"/>
                </a:solidFill>
                <a:latin typeface="Times New Roman" panose="02020603050405020304" pitchFamily="18" charset="0"/>
                <a:cs typeface="Times New Roman" panose="02020603050405020304" pitchFamily="18" charset="0"/>
              </a:rPr>
              <a:t> An, </a:t>
            </a:r>
            <a:r>
              <a:rPr lang="en-US" altLang="vi-VN" sz="2400" b="1" dirty="0" err="1">
                <a:solidFill>
                  <a:srgbClr val="0000CC"/>
                </a:solidFill>
                <a:latin typeface="Times New Roman" panose="02020603050405020304" pitchFamily="18" charset="0"/>
                <a:cs typeface="Times New Roman" panose="02020603050405020304" pitchFamily="18" charset="0"/>
              </a:rPr>
              <a:t>Thái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Quảng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Ninh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đều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có</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phong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trào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trồng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rừng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ngập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mặn</a:t>
            </a:r>
            <a:r>
              <a:rPr lang="en-US" altLang="vi-VN" sz="2400" b="1" dirty="0">
                <a:solidFill>
                  <a:srgbClr val="0000CC"/>
                </a:solidFill>
                <a:latin typeface="Times New Roman" panose="02020603050405020304" pitchFamily="18" charset="0"/>
                <a:cs typeface="Times New Roman" panose="02020603050405020304" pitchFamily="18" charset="0"/>
              </a:rPr>
              <a:t>.</a:t>
            </a:r>
          </a:p>
        </p:txBody>
      </p:sp>
      <p:grpSp>
        <p:nvGrpSpPr>
          <p:cNvPr id="12" name="Group 11"/>
          <p:cNvGrpSpPr/>
          <p:nvPr/>
        </p:nvGrpSpPr>
        <p:grpSpPr>
          <a:xfrm>
            <a:off x="871538" y="1630933"/>
            <a:ext cx="4329112" cy="830997"/>
            <a:chOff x="871538" y="1788589"/>
            <a:chExt cx="4329112" cy="830997"/>
          </a:xfrm>
        </p:grpSpPr>
        <p:sp>
          <p:nvSpPr>
            <p:cNvPr id="11" name="Round Diagonal Corner Rectangle 10"/>
            <p:cNvSpPr/>
            <p:nvPr/>
          </p:nvSpPr>
          <p:spPr>
            <a:xfrm>
              <a:off x="871538" y="1835996"/>
              <a:ext cx="4329112" cy="721467"/>
            </a:xfrm>
            <a:prstGeom prst="round2Diag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8"/>
            <p:cNvSpPr txBox="1">
              <a:spLocks noChangeArrowheads="1"/>
            </p:cNvSpPr>
            <p:nvPr/>
          </p:nvSpPr>
          <p:spPr bwMode="auto">
            <a:xfrm>
              <a:off x="1050132" y="1788589"/>
              <a:ext cx="3971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err="1" smtClean="0">
                  <a:cs typeface="Times New Roman" panose="02020603050405020304" pitchFamily="18" charset="0"/>
                </a:rPr>
                <a:t>Sử</a:t>
              </a:r>
              <a:r>
                <a:rPr lang="en-US" sz="2400" b="1" dirty="0" smtClean="0">
                  <a:cs typeface="Times New Roman" panose="02020603050405020304" pitchFamily="18" charset="0"/>
                </a:rPr>
                <a:t> </a:t>
              </a:r>
              <a:r>
                <a:rPr lang="en-US" sz="2400" b="1" dirty="0" err="1" smtClean="0">
                  <a:cs typeface="Times New Roman" panose="02020603050405020304" pitchFamily="18" charset="0"/>
                </a:rPr>
                <a:t>dụng</a:t>
              </a:r>
              <a:r>
                <a:rPr lang="en-US" sz="2400" b="1" dirty="0" smtClean="0">
                  <a:cs typeface="Times New Roman" panose="02020603050405020304" pitchFamily="18" charset="0"/>
                </a:rPr>
                <a:t> </a:t>
              </a:r>
              <a:r>
                <a:rPr lang="en-US" sz="2400" b="1" dirty="0" err="1" smtClean="0">
                  <a:cs typeface="Times New Roman" panose="02020603050405020304" pitchFamily="18" charset="0"/>
                </a:rPr>
                <a:t>cặp</a:t>
              </a:r>
              <a:r>
                <a:rPr lang="en-US" sz="2400" b="1" dirty="0" smtClean="0">
                  <a:cs typeface="Times New Roman" panose="02020603050405020304" pitchFamily="18" charset="0"/>
                </a:rPr>
                <a:t> </a:t>
              </a:r>
              <a:r>
                <a:rPr lang="en-US" sz="2400" b="1" dirty="0" err="1" smtClean="0">
                  <a:cs typeface="Times New Roman" panose="02020603050405020304" pitchFamily="18" charset="0"/>
                </a:rPr>
                <a:t>quan</a:t>
              </a:r>
              <a:r>
                <a:rPr lang="en-US" sz="2400" b="1" dirty="0" smtClean="0">
                  <a:cs typeface="Times New Roman" panose="02020603050405020304" pitchFamily="18" charset="0"/>
                </a:rPr>
                <a:t> </a:t>
              </a:r>
              <a:r>
                <a:rPr lang="en-US" sz="2400" b="1" dirty="0" err="1" smtClean="0">
                  <a:cs typeface="Times New Roman" panose="02020603050405020304" pitchFamily="18" charset="0"/>
                </a:rPr>
                <a:t>hệ</a:t>
              </a:r>
              <a:r>
                <a:rPr lang="en-US" sz="2400" b="1" dirty="0" smtClean="0">
                  <a:cs typeface="Times New Roman" panose="02020603050405020304" pitchFamily="18" charset="0"/>
                </a:rPr>
                <a:t> </a:t>
              </a:r>
              <a:r>
                <a:rPr lang="en-US" sz="2400" b="1" dirty="0" err="1" smtClean="0">
                  <a:cs typeface="Times New Roman" panose="02020603050405020304" pitchFamily="18" charset="0"/>
                </a:rPr>
                <a:t>từ</a:t>
              </a:r>
              <a:endParaRPr lang="en-US" sz="2400" b="1" dirty="0" smtClean="0">
                <a:cs typeface="Times New Roman" panose="02020603050405020304" pitchFamily="18" charset="0"/>
              </a:endParaRPr>
            </a:p>
            <a:p>
              <a:pPr algn="ctr" eaLnBrk="1" fontAlgn="base" hangingPunct="1">
                <a:spcBef>
                  <a:spcPct val="0"/>
                </a:spcBef>
                <a:spcAft>
                  <a:spcPct val="0"/>
                </a:spcAft>
              </a:pPr>
              <a:r>
                <a:rPr lang="en-US" sz="2400" b="1" dirty="0" err="1" smtClean="0">
                  <a:solidFill>
                    <a:srgbClr val="CC0000"/>
                  </a:solidFill>
                  <a:cs typeface="Times New Roman" panose="02020603050405020304" pitchFamily="18" charset="0"/>
                </a:rPr>
                <a:t>vì</a:t>
              </a:r>
              <a:r>
                <a:rPr lang="en-US" sz="2400" b="1" dirty="0" smtClean="0">
                  <a:solidFill>
                    <a:srgbClr val="CC0000"/>
                  </a:solidFill>
                  <a:cs typeface="Times New Roman" panose="02020603050405020304" pitchFamily="18" charset="0"/>
                </a:rPr>
                <a:t>…….</a:t>
              </a:r>
              <a:r>
                <a:rPr lang="en-US" sz="2400" b="1" dirty="0" err="1" smtClean="0">
                  <a:solidFill>
                    <a:srgbClr val="CC0000"/>
                  </a:solidFill>
                  <a:cs typeface="Times New Roman" panose="02020603050405020304" pitchFamily="18" charset="0"/>
                </a:rPr>
                <a:t>nên</a:t>
              </a:r>
              <a:r>
                <a:rPr lang="en-US" sz="2400" b="1" dirty="0" smtClean="0">
                  <a:solidFill>
                    <a:srgbClr val="CC0000"/>
                  </a:solidFill>
                  <a:cs typeface="Times New Roman" panose="02020603050405020304" pitchFamily="18" charset="0"/>
                </a:rPr>
                <a:t>…..</a:t>
              </a:r>
              <a:endParaRPr lang="en-US" sz="2400" b="1" dirty="0" smtClean="0">
                <a:solidFill>
                  <a:srgbClr val="0000CC"/>
                </a:solidFill>
                <a:cs typeface="Times New Roman" panose="02020603050405020304" pitchFamily="18" charset="0"/>
              </a:endParaRPr>
            </a:p>
          </p:txBody>
        </p:sp>
      </p:grpSp>
      <p:cxnSp>
        <p:nvCxnSpPr>
          <p:cNvPr id="8" name="Straight Connector 7"/>
          <p:cNvCxnSpPr/>
          <p:nvPr/>
        </p:nvCxnSpPr>
        <p:spPr>
          <a:xfrm>
            <a:off x="6130925" y="1808105"/>
            <a:ext cx="15875" cy="361127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grpSp>
        <p:nvGrpSpPr>
          <p:cNvPr id="14" name="Group 13"/>
          <p:cNvGrpSpPr/>
          <p:nvPr/>
        </p:nvGrpSpPr>
        <p:grpSpPr>
          <a:xfrm>
            <a:off x="6691829" y="1584312"/>
            <a:ext cx="4585789" cy="830997"/>
            <a:chOff x="6348922" y="1805032"/>
            <a:chExt cx="4585789" cy="830997"/>
          </a:xfrm>
        </p:grpSpPr>
        <p:sp>
          <p:nvSpPr>
            <p:cNvPr id="13" name="Round Diagonal Corner Rectangle 12"/>
            <p:cNvSpPr/>
            <p:nvPr/>
          </p:nvSpPr>
          <p:spPr>
            <a:xfrm>
              <a:off x="6462719" y="1890760"/>
              <a:ext cx="4329112" cy="721467"/>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6348922" y="1805032"/>
              <a:ext cx="45857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err="1" smtClean="0">
                  <a:solidFill>
                    <a:srgbClr val="0000CC"/>
                  </a:solidFill>
                  <a:cs typeface="Times New Roman" panose="02020603050405020304" pitchFamily="18" charset="0"/>
                </a:rPr>
                <a:t>Sử</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dụng</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cặp</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quan</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hệ</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từ</a:t>
              </a:r>
              <a:endParaRPr lang="en-US" sz="2400" b="1" dirty="0" smtClean="0">
                <a:solidFill>
                  <a:srgbClr val="0000CC"/>
                </a:solidFill>
                <a:cs typeface="Times New Roman" panose="02020603050405020304" pitchFamily="18" charset="0"/>
              </a:endParaRPr>
            </a:p>
            <a:p>
              <a:pPr algn="ctr" eaLnBrk="1" fontAlgn="base" hangingPunct="1">
                <a:spcBef>
                  <a:spcPct val="0"/>
                </a:spcBef>
                <a:spcAft>
                  <a:spcPct val="0"/>
                </a:spcAft>
              </a:pPr>
              <a:r>
                <a:rPr lang="en-US" sz="2400" b="1" dirty="0" err="1" smtClean="0">
                  <a:solidFill>
                    <a:srgbClr val="CC0000"/>
                  </a:solidFill>
                  <a:cs typeface="Times New Roman" panose="02020603050405020304" pitchFamily="18" charset="0"/>
                </a:rPr>
                <a:t>Chẳng</a:t>
              </a:r>
              <a:r>
                <a:rPr lang="en-US" sz="2400" b="1" dirty="0" smtClean="0">
                  <a:solidFill>
                    <a:srgbClr val="CC0000"/>
                  </a:solidFill>
                  <a:cs typeface="Times New Roman" panose="02020603050405020304" pitchFamily="18" charset="0"/>
                </a:rPr>
                <a:t> </a:t>
              </a:r>
              <a:r>
                <a:rPr lang="en-US" sz="2400" b="1" dirty="0" err="1" smtClean="0">
                  <a:solidFill>
                    <a:srgbClr val="CC0000"/>
                  </a:solidFill>
                  <a:cs typeface="Times New Roman" panose="02020603050405020304" pitchFamily="18" charset="0"/>
                </a:rPr>
                <a:t>những</a:t>
              </a:r>
              <a:r>
                <a:rPr lang="en-US" sz="2400" b="1" dirty="0" smtClean="0">
                  <a:solidFill>
                    <a:srgbClr val="CC0000"/>
                  </a:solidFill>
                  <a:cs typeface="Times New Roman" panose="02020603050405020304" pitchFamily="18" charset="0"/>
                </a:rPr>
                <a:t>…..</a:t>
              </a:r>
              <a:r>
                <a:rPr lang="en-US" sz="2400" b="1" dirty="0" err="1" smtClean="0">
                  <a:solidFill>
                    <a:srgbClr val="CC0000"/>
                  </a:solidFill>
                  <a:cs typeface="Times New Roman" panose="02020603050405020304" pitchFamily="18" charset="0"/>
                </a:rPr>
                <a:t>mà</a:t>
              </a:r>
              <a:r>
                <a:rPr lang="en-US" sz="2400" b="1" dirty="0" smtClean="0">
                  <a:solidFill>
                    <a:srgbClr val="CC0000"/>
                  </a:solidFill>
                  <a:cs typeface="Times New Roman" panose="02020603050405020304" pitchFamily="18" charset="0"/>
                </a:rPr>
                <a:t> </a:t>
              </a:r>
              <a:r>
                <a:rPr lang="en-US" sz="2400" b="1" dirty="0" err="1" smtClean="0">
                  <a:solidFill>
                    <a:srgbClr val="CC0000"/>
                  </a:solidFill>
                  <a:cs typeface="Times New Roman" panose="02020603050405020304" pitchFamily="18" charset="0"/>
                </a:rPr>
                <a:t>còn</a:t>
              </a:r>
              <a:r>
                <a:rPr lang="en-US" sz="2400" b="1" dirty="0" smtClean="0">
                  <a:solidFill>
                    <a:srgbClr val="CC0000"/>
                  </a:solidFill>
                  <a:cs typeface="Times New Roman" panose="02020603050405020304" pitchFamily="18" charset="0"/>
                </a:rPr>
                <a:t>…..</a:t>
              </a:r>
              <a:endParaRPr lang="en-US" sz="2400" b="1" dirty="0" smtClean="0">
                <a:solidFill>
                  <a:srgbClr val="0000CC"/>
                </a:solidFill>
                <a:cs typeface="Times New Roman" panose="02020603050405020304" pitchFamily="18" charset="0"/>
              </a:endParaRPr>
            </a:p>
          </p:txBody>
        </p:sp>
      </p:grpSp>
      <p:sp>
        <p:nvSpPr>
          <p:cNvPr id="10" name="Text Box 11"/>
          <p:cNvSpPr txBox="1">
            <a:spLocks noChangeArrowheads="1"/>
          </p:cNvSpPr>
          <p:nvPr/>
        </p:nvSpPr>
        <p:spPr bwMode="auto">
          <a:xfrm>
            <a:off x="355600" y="2741724"/>
            <a:ext cx="550333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0"/>
              </a:spcBef>
            </a:pPr>
            <a:r>
              <a:rPr lang="en-US" altLang="vi-VN" sz="2400" b="1" dirty="0">
                <a:latin typeface="Times New Roman" panose="02020603050405020304" pitchFamily="18" charset="0"/>
                <a:cs typeface="Times New Roman" panose="02020603050405020304" pitchFamily="18" charset="0"/>
              </a:rPr>
              <a:t>a.   </a:t>
            </a:r>
            <a:r>
              <a:rPr lang="en-US" altLang="vi-VN" sz="2400" b="1" dirty="0" err="1">
                <a:latin typeface="Times New Roman" panose="02020603050405020304" pitchFamily="18" charset="0"/>
                <a:cs typeface="Times New Roman" panose="02020603050405020304" pitchFamily="18" charset="0"/>
              </a:rPr>
              <a:t>Mấy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năm</a:t>
            </a:r>
            <a:r>
              <a:rPr lang="en-US" altLang="vi-VN" sz="2400" b="1" dirty="0">
                <a:latin typeface="Times New Roman" panose="02020603050405020304" pitchFamily="18" charset="0"/>
                <a:cs typeface="Times New Roman" panose="02020603050405020304" pitchFamily="18" charset="0"/>
              </a:rPr>
              <a:t> qua, </a:t>
            </a:r>
            <a:r>
              <a:rPr lang="en-US" altLang="vi-VN" sz="2400" b="1" dirty="0" err="1" smtClean="0">
                <a:solidFill>
                  <a:srgbClr val="FF0000"/>
                </a:solidFill>
                <a:latin typeface="Times New Roman" panose="02020603050405020304" pitchFamily="18" charset="0"/>
                <a:cs typeface="Times New Roman" panose="02020603050405020304" pitchFamily="18" charset="0"/>
              </a:rPr>
              <a:t>vì</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chúng</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ta </a:t>
            </a:r>
            <a:r>
              <a:rPr lang="en-US" altLang="vi-VN" sz="2400" b="1" dirty="0" err="1">
                <a:latin typeface="Times New Roman" panose="02020603050405020304" pitchFamily="18" charset="0"/>
                <a:cs typeface="Times New Roman" panose="02020603050405020304" pitchFamily="18" charset="0"/>
              </a:rPr>
              <a:t>đã</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làm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tốt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công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thông</a:t>
            </a:r>
            <a:r>
              <a:rPr lang="en-US" altLang="vi-VN" sz="2400" b="1" dirty="0">
                <a:latin typeface="Times New Roman" panose="02020603050405020304" pitchFamily="18" charset="0"/>
                <a:cs typeface="Times New Roman" panose="02020603050405020304" pitchFamily="18" charset="0"/>
              </a:rPr>
              <a:t> tin, </a:t>
            </a:r>
            <a:r>
              <a:rPr lang="en-US" altLang="vi-VN" sz="2400" b="1" dirty="0" err="1">
                <a:latin typeface="Times New Roman" panose="02020603050405020304" pitchFamily="18" charset="0"/>
                <a:cs typeface="Times New Roman" panose="02020603050405020304" pitchFamily="18" charset="0"/>
              </a:rPr>
              <a:t>tuyên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truyền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để</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người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dân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thấy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rõ</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vai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trò</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của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đối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với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việc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bảo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vệ</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đê</a:t>
            </a:r>
            <a:r>
              <a:rPr lang="en-US" altLang="vi-VN" sz="2400" b="1" dirty="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điều</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nên</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ở </a:t>
            </a:r>
            <a:r>
              <a:rPr lang="en-US" altLang="vi-VN" sz="2400" b="1" dirty="0" err="1">
                <a:latin typeface="Times New Roman" panose="02020603050405020304" pitchFamily="18" charset="0"/>
                <a:cs typeface="Times New Roman" panose="02020603050405020304" pitchFamily="18" charset="0"/>
              </a:rPr>
              <a:t>các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tỉnh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như</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Cà</a:t>
            </a:r>
            <a:r>
              <a:rPr lang="en-US" altLang="vi-VN" sz="2400" b="1" dirty="0">
                <a:latin typeface="Times New Roman" panose="02020603050405020304" pitchFamily="18" charset="0"/>
                <a:cs typeface="Times New Roman" panose="02020603050405020304" pitchFamily="18" charset="0"/>
              </a:rPr>
              <a:t> Mau, </a:t>
            </a:r>
            <a:r>
              <a:rPr lang="en-US" altLang="vi-VN" sz="2400" b="1" dirty="0" err="1">
                <a:latin typeface="Times New Roman" panose="02020603050405020304" pitchFamily="18" charset="0"/>
                <a:cs typeface="Times New Roman" panose="02020603050405020304" pitchFamily="18" charset="0"/>
              </a:rPr>
              <a:t>Bạc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Liêu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Nghệ</a:t>
            </a:r>
            <a:r>
              <a:rPr lang="en-US" altLang="vi-VN" sz="2400" b="1" dirty="0">
                <a:latin typeface="Times New Roman" panose="02020603050405020304" pitchFamily="18" charset="0"/>
                <a:cs typeface="Times New Roman" panose="02020603050405020304" pitchFamily="18" charset="0"/>
              </a:rPr>
              <a:t> An, </a:t>
            </a:r>
            <a:r>
              <a:rPr lang="en-US" altLang="vi-VN" sz="2400" b="1" dirty="0" err="1">
                <a:latin typeface="Times New Roman" panose="02020603050405020304" pitchFamily="18" charset="0"/>
                <a:cs typeface="Times New Roman" panose="02020603050405020304" pitchFamily="18" charset="0"/>
              </a:rPr>
              <a:t>Thái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Bình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Quảng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Ninh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đều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có</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phong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trào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trồng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a:t>
            </a:r>
          </a:p>
        </p:txBody>
      </p:sp>
      <p:sp>
        <p:nvSpPr>
          <p:cNvPr id="16" name="Text Box 11"/>
          <p:cNvSpPr txBox="1">
            <a:spLocks noChangeArrowheads="1"/>
          </p:cNvSpPr>
          <p:nvPr/>
        </p:nvSpPr>
        <p:spPr bwMode="auto">
          <a:xfrm>
            <a:off x="6415097" y="2727561"/>
            <a:ext cx="55229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0"/>
              </a:spcBef>
            </a:pPr>
            <a:r>
              <a:rPr lang="en-US" altLang="vi-VN" sz="2400" b="1" dirty="0">
                <a:latin typeface="Times New Roman" panose="02020603050405020304" pitchFamily="18" charset="0"/>
                <a:cs typeface="Times New Roman" panose="02020603050405020304" pitchFamily="18" charset="0"/>
              </a:rPr>
              <a:t>a.   </a:t>
            </a:r>
            <a:r>
              <a:rPr lang="en-US" altLang="vi-VN" sz="2400" b="1" dirty="0" err="1" smtClean="0">
                <a:solidFill>
                  <a:srgbClr val="FF0000"/>
                </a:solidFill>
                <a:latin typeface="Times New Roman" panose="02020603050405020304" pitchFamily="18" charset="0"/>
                <a:cs typeface="Times New Roman" panose="02020603050405020304" pitchFamily="18" charset="0"/>
              </a:rPr>
              <a:t>Chẳng</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những</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mấy</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năm</a:t>
            </a:r>
            <a:r>
              <a:rPr lang="en-US" altLang="vi-VN" sz="2400" b="1" dirty="0">
                <a:latin typeface="Times New Roman" panose="02020603050405020304" pitchFamily="18" charset="0"/>
                <a:cs typeface="Times New Roman" panose="02020603050405020304" pitchFamily="18" charset="0"/>
              </a:rPr>
              <a:t> qua, </a:t>
            </a:r>
            <a:r>
              <a:rPr lang="en-US" altLang="vi-VN" sz="2400" b="1" dirty="0" err="1" smtClean="0">
                <a:latin typeface="Times New Roman" panose="02020603050405020304" pitchFamily="18" charset="0"/>
                <a:cs typeface="Times New Roman" panose="02020603050405020304" pitchFamily="18" charset="0"/>
              </a:rPr>
              <a:t>chúng</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ta </a:t>
            </a:r>
            <a:r>
              <a:rPr lang="en-US" altLang="vi-VN" sz="2400" b="1" dirty="0" err="1">
                <a:latin typeface="Times New Roman" panose="02020603050405020304" pitchFamily="18" charset="0"/>
                <a:cs typeface="Times New Roman" panose="02020603050405020304" pitchFamily="18" charset="0"/>
              </a:rPr>
              <a:t>đã</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làm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tốt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công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thông</a:t>
            </a:r>
            <a:r>
              <a:rPr lang="en-US" altLang="vi-VN" sz="2400" b="1" dirty="0">
                <a:latin typeface="Times New Roman" panose="02020603050405020304" pitchFamily="18" charset="0"/>
                <a:cs typeface="Times New Roman" panose="02020603050405020304" pitchFamily="18" charset="0"/>
              </a:rPr>
              <a:t> tin, </a:t>
            </a:r>
            <a:r>
              <a:rPr lang="en-US" altLang="vi-VN" sz="2400" b="1" dirty="0" err="1">
                <a:latin typeface="Times New Roman" panose="02020603050405020304" pitchFamily="18" charset="0"/>
                <a:cs typeface="Times New Roman" panose="02020603050405020304" pitchFamily="18" charset="0"/>
              </a:rPr>
              <a:t>tuyên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truyền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để</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người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dân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thấy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rõ</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vai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trò</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của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đối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với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việc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bảo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vệ</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đê</a:t>
            </a:r>
            <a:r>
              <a:rPr lang="en-US" altLang="vi-VN" sz="2400" b="1" dirty="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điều</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mà</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còn</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ở </a:t>
            </a:r>
            <a:r>
              <a:rPr lang="en-US" altLang="vi-VN" sz="2400" b="1" dirty="0" err="1">
                <a:latin typeface="Times New Roman" panose="02020603050405020304" pitchFamily="18" charset="0"/>
                <a:cs typeface="Times New Roman" panose="02020603050405020304" pitchFamily="18" charset="0"/>
              </a:rPr>
              <a:t>các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tỉnh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như</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Cà</a:t>
            </a:r>
            <a:r>
              <a:rPr lang="en-US" altLang="vi-VN" sz="2400" b="1" dirty="0">
                <a:latin typeface="Times New Roman" panose="02020603050405020304" pitchFamily="18" charset="0"/>
                <a:cs typeface="Times New Roman" panose="02020603050405020304" pitchFamily="18" charset="0"/>
              </a:rPr>
              <a:t> Mau, </a:t>
            </a:r>
            <a:r>
              <a:rPr lang="en-US" altLang="vi-VN" sz="2400" b="1" dirty="0" err="1">
                <a:latin typeface="Times New Roman" panose="02020603050405020304" pitchFamily="18" charset="0"/>
                <a:cs typeface="Times New Roman" panose="02020603050405020304" pitchFamily="18" charset="0"/>
              </a:rPr>
              <a:t>Bạc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Liêu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Nghệ</a:t>
            </a:r>
            <a:r>
              <a:rPr lang="en-US" altLang="vi-VN" sz="2400" b="1" dirty="0">
                <a:latin typeface="Times New Roman" panose="02020603050405020304" pitchFamily="18" charset="0"/>
                <a:cs typeface="Times New Roman" panose="02020603050405020304" pitchFamily="18" charset="0"/>
              </a:rPr>
              <a:t> An, </a:t>
            </a:r>
            <a:r>
              <a:rPr lang="en-US" altLang="vi-VN" sz="2400" b="1" dirty="0" err="1">
                <a:latin typeface="Times New Roman" panose="02020603050405020304" pitchFamily="18" charset="0"/>
                <a:cs typeface="Times New Roman" panose="02020603050405020304" pitchFamily="18" charset="0"/>
              </a:rPr>
              <a:t>Thái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Bình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Quảng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Ninh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đều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có</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phong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trào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trồng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75753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par>
                                <p:cTn id="38" presetID="6" presetClass="exit" presetSubtype="32" fill="hold" nodeType="withEffect">
                                  <p:stCondLst>
                                    <p:cond delay="0"/>
                                  </p:stCondLst>
                                  <p:childTnLst>
                                    <p:animEffect transition="out" filter="circle(out)">
                                      <p:cBhvr>
                                        <p:cTn id="39" dur="2000"/>
                                        <p:tgtEl>
                                          <p:spTgt spid="8"/>
                                        </p:tgtEl>
                                      </p:cBhvr>
                                    </p:animEffect>
                                    <p:set>
                                      <p:cBhvr>
                                        <p:cTn id="40" dur="1" fill="hold">
                                          <p:stCondLst>
                                            <p:cond delay="1999"/>
                                          </p:stCondLst>
                                        </p:cTn>
                                        <p:tgtEl>
                                          <p:spTgt spid="8"/>
                                        </p:tgtEl>
                                        <p:attrNameLst>
                                          <p:attrName>style.visibility</p:attrName>
                                        </p:attrNameLst>
                                      </p:cBhvr>
                                      <p:to>
                                        <p:strVal val="hidden"/>
                                      </p:to>
                                    </p:set>
                                  </p:childTnLst>
                                </p:cTn>
                              </p:par>
                              <p:par>
                                <p:cTn id="41" presetID="6" presetClass="exit" presetSubtype="32" fill="hold" grpId="1" nodeType="withEffect">
                                  <p:stCondLst>
                                    <p:cond delay="0"/>
                                  </p:stCondLst>
                                  <p:childTnLst>
                                    <p:animEffect transition="out" filter="circle(out)">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6"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2209</Words>
  <Application>Microsoft Office PowerPoint</Application>
  <PresentationFormat>Widescreen</PresentationFormat>
  <Paragraphs>166</Paragraphs>
  <Slides>24</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Times New Roman</vt:lpstr>
      <vt:lpstr>VNI-Times</vt:lpstr>
      <vt:lpstr>Default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49</cp:revision>
  <dcterms:created xsi:type="dcterms:W3CDTF">2021-09-18T09:29:24Z</dcterms:created>
  <dcterms:modified xsi:type="dcterms:W3CDTF">2021-12-01T01:50:06Z</dcterms:modified>
</cp:coreProperties>
</file>