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2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9D5CC-C84C-49AE-947E-0419975EDE11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5B825-F822-4E45-9F50-4382553E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60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275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27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1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14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30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0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5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5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92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3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7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2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38CE3-CFF6-4FC5-8D1D-EA90AE83714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8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5535" y="617622"/>
            <a:ext cx="3723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Trebuchet MS" panose="020B0603020202020204"/>
              </a:rPr>
              <a:t>Trường Tiểu học </a:t>
            </a:r>
            <a:r>
              <a:rPr lang="vi-VN" sz="2400" dirty="0" err="1">
                <a:solidFill>
                  <a:prstClr val="black"/>
                </a:solidFill>
                <a:latin typeface="Trebuchet MS" panose="020B0603020202020204"/>
              </a:rPr>
              <a:t>Sài</a:t>
            </a:r>
            <a:r>
              <a:rPr lang="vi-VN" sz="24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rebuchet MS" panose="020B0603020202020204"/>
              </a:rPr>
              <a:t>Đồng</a:t>
            </a:r>
            <a:r>
              <a:rPr lang="vi-VN" sz="24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endParaRPr lang="en-US" sz="24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5028" y="1227909"/>
            <a:ext cx="10774019" cy="28215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defRPr/>
            </a:pPr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BÀI: CHUYỂN ĐỘI HÌNH MỘT HÀNG DỌC THÀNH 2,3 HÀNG DỌC VÀ NGƯỢC LẠI </a:t>
            </a:r>
          </a:p>
          <a:p>
            <a:pPr lvl="0" algn="ctr">
              <a:defRPr/>
            </a:pPr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3040" y="4694432"/>
            <a:ext cx="1916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000" dirty="0">
                <a:solidFill>
                  <a:prstClr val="black"/>
                </a:solidFill>
                <a:latin typeface="Trebuchet MS" panose="020B0603020202020204"/>
              </a:rPr>
              <a:t>THỂ DỤC LỚP </a:t>
            </a:r>
            <a:r>
              <a:rPr lang="vi-VN" sz="2000" dirty="0">
                <a:solidFill>
                  <a:prstClr val="black"/>
                </a:solidFill>
                <a:latin typeface="Trebuchet MS" panose="020B0603020202020204"/>
              </a:rPr>
              <a:t>3</a:t>
            </a:r>
            <a:endParaRPr lang="en-US" sz="20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190091" y="5174623"/>
            <a:ext cx="5068956" cy="455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Giáo viên: </a:t>
            </a:r>
            <a:r>
              <a:rPr lang="en-US" sz="2400" dirty="0">
                <a:solidFill>
                  <a:srgbClr val="FFFF00"/>
                </a:solidFill>
                <a:latin typeface="Trebuchet MS" panose="020B0603020202020204"/>
              </a:rPr>
              <a:t>Nguyễn</a:t>
            </a:r>
            <a:r>
              <a:rPr lang="en-US" sz="2400" noProof="0" dirty="0">
                <a:solidFill>
                  <a:srgbClr val="FFFF00"/>
                </a:solidFill>
                <a:latin typeface="Trebuchet MS" panose="020B0603020202020204"/>
              </a:rPr>
              <a:t> </a:t>
            </a:r>
            <a:r>
              <a:rPr lang="vi-VN" sz="2400" dirty="0">
                <a:solidFill>
                  <a:srgbClr val="FFFF00"/>
                </a:solidFill>
                <a:latin typeface="Trebuchet MS" panose="020B0603020202020204"/>
              </a:rPr>
              <a:t>Văn Thanh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952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44500" y="734834"/>
            <a:ext cx="3698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ook Antiqua" panose="02040602050305030304" pitchFamily="18" charset="0"/>
              </a:rPr>
              <a:t>KHỞI ĐỘNG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4899" y="1442720"/>
            <a:ext cx="5717931" cy="39035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 err="1">
                <a:solidFill>
                  <a:srgbClr val="002060"/>
                </a:solidFill>
              </a:rPr>
              <a:t>Thực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hiện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khởi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động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xoay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các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khớp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+ </a:t>
            </a:r>
            <a:r>
              <a:rPr lang="en-US" sz="2800" i="1" dirty="0" err="1">
                <a:solidFill>
                  <a:srgbClr val="002060"/>
                </a:solidFill>
              </a:rPr>
              <a:t>Xoay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khớp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cổ</a:t>
            </a:r>
            <a:r>
              <a:rPr lang="en-US" sz="2800" i="1" dirty="0">
                <a:solidFill>
                  <a:srgbClr val="002060"/>
                </a:solidFill>
              </a:rPr>
              <a:t>                                       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+ </a:t>
            </a:r>
            <a:r>
              <a:rPr lang="en-US" sz="2800" i="1" dirty="0" err="1">
                <a:solidFill>
                  <a:srgbClr val="002060"/>
                </a:solidFill>
              </a:rPr>
              <a:t>cổ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tay</a:t>
            </a:r>
            <a:r>
              <a:rPr lang="en-US" sz="2800" i="1" dirty="0">
                <a:solidFill>
                  <a:srgbClr val="002060"/>
                </a:solidFill>
              </a:rPr>
              <a:t>, </a:t>
            </a:r>
            <a:r>
              <a:rPr lang="en-US" sz="2800" i="1" dirty="0" err="1">
                <a:solidFill>
                  <a:srgbClr val="002060"/>
                </a:solidFill>
              </a:rPr>
              <a:t>cổ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chân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+ </a:t>
            </a:r>
            <a:r>
              <a:rPr lang="en-US" sz="2800" i="1" dirty="0" err="1">
                <a:solidFill>
                  <a:srgbClr val="002060"/>
                </a:solidFill>
              </a:rPr>
              <a:t>Xoay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khớp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vai</a:t>
            </a:r>
            <a:r>
              <a:rPr lang="en-US" sz="2800" i="1" dirty="0">
                <a:solidFill>
                  <a:srgbClr val="002060"/>
                </a:solidFill>
              </a:rPr>
              <a:t>                  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+ </a:t>
            </a:r>
            <a:r>
              <a:rPr lang="en-US" sz="2800" i="1" dirty="0" err="1">
                <a:solidFill>
                  <a:srgbClr val="002060"/>
                </a:solidFill>
              </a:rPr>
              <a:t>Xoay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khớphông</a:t>
            </a:r>
            <a:endParaRPr lang="en-US" sz="2800" i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+ </a:t>
            </a:r>
            <a:r>
              <a:rPr lang="en-US" sz="2800" i="1" dirty="0" err="1">
                <a:solidFill>
                  <a:srgbClr val="002060"/>
                </a:solidFill>
              </a:rPr>
              <a:t>Xoay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khớp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đầu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gối</a:t>
            </a:r>
            <a:r>
              <a:rPr lang="en-US" sz="2800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47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7520" y="582751"/>
            <a:ext cx="113284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VẬN ĐỘNG: ĐÈN XANH ĐÈN ĐỎ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960" y="1136552"/>
            <a:ext cx="5936344" cy="47089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tang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984956" y="1702732"/>
            <a:ext cx="4013972" cy="411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2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8960" y="690880"/>
            <a:ext cx="1080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TẬP HỢP HÀNG DỌC, DÓNG HÀNG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379418"/>
            <a:ext cx="4340728" cy="19021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4320" y="3449934"/>
            <a:ext cx="28868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*</a:t>
            </a:r>
            <a:r>
              <a:rPr lang="en-US" b="1" u="sng" dirty="0">
                <a:solidFill>
                  <a:srgbClr val="FF0000"/>
                </a:solidFill>
              </a:rPr>
              <a:t>ĐỘI HÌNH HÀNG DỌC </a:t>
            </a:r>
            <a:r>
              <a:rPr lang="en-US" dirty="0"/>
              <a:t>: </a:t>
            </a:r>
          </a:p>
          <a:p>
            <a:r>
              <a:rPr lang="en-US" i="1" dirty="0">
                <a:solidFill>
                  <a:srgbClr val="002060"/>
                </a:solidFill>
              </a:rPr>
              <a:t>-KHẨU LỆNH: “ BỐN HÀNG DỌC TẬP HỢP</a:t>
            </a:r>
          </a:p>
          <a:p>
            <a:r>
              <a:rPr lang="en-US" i="1" dirty="0">
                <a:solidFill>
                  <a:srgbClr val="002060"/>
                </a:solidFill>
              </a:rPr>
              <a:t>LƯU Ý ; QUAN SÁT DÓNG HÀNG THẲNG, ĐỨNG ĐÚNG VỊ TRÍ</a:t>
            </a:r>
            <a:r>
              <a:rPr lang="en-US" dirty="0"/>
              <a:t>.</a:t>
            </a:r>
            <a:endParaRPr lang="en-US" i="1" dirty="0">
              <a:solidFill>
                <a:srgbClr val="002060"/>
              </a:solidFill>
            </a:endParaRPr>
          </a:p>
        </p:txBody>
      </p:sp>
      <p:pic>
        <p:nvPicPr>
          <p:cNvPr id="2051" name="Picture 87" descr="dóng hàng dọ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4330" y="1564084"/>
            <a:ext cx="3971108" cy="229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699863" y="1194752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DÓNG HÀNG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1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8960" y="690879"/>
            <a:ext cx="1080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ĐỘI HÌNH MỘT HÀNG DỌC THÀNH 2,3 HÀNG DỌC VÀ NGƯỢC LẠI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03777" y="3547518"/>
            <a:ext cx="4439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564" y="1521876"/>
            <a:ext cx="4840229" cy="2637999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8" y="3116687"/>
            <a:ext cx="4919728" cy="324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9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7520" y="582751"/>
            <a:ext cx="113284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TRÒ CHƠI: ĐI QUA SUỐI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6754" y="1229082"/>
            <a:ext cx="6596742" cy="56874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i="1" dirty="0">
                <a:solidFill>
                  <a:srgbClr val="FF0000"/>
                </a:solidFill>
              </a:rPr>
              <a:t>C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54" y="2285051"/>
            <a:ext cx="7456867" cy="281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8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3345" y="371566"/>
            <a:ext cx="6289040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THẢ LỎNG HỒI TĨNH</a:t>
            </a:r>
          </a:p>
        </p:txBody>
      </p:sp>
    </p:spTree>
    <p:extLst>
      <p:ext uri="{BB962C8B-B14F-4D97-AF65-F5344CB8AC3E}">
        <p14:creationId xmlns:p14="http://schemas.microsoft.com/office/powerpoint/2010/main" val="3870581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5760" y="924560"/>
            <a:ext cx="6624320" cy="107721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Bahnschrift" panose="020B0502040204020203" pitchFamily="34" charset="0"/>
              </a:rPr>
              <a:t>CHÚNG TA CÙNG NHAU CỦNG CỐ NỘI DUNG BÀI </a:t>
            </a:r>
            <a:r>
              <a:rPr lang="en-US" sz="3200">
                <a:solidFill>
                  <a:srgbClr val="FF0000"/>
                </a:solidFill>
                <a:latin typeface="Bahnschrift" panose="020B0502040204020203" pitchFamily="34" charset="0"/>
              </a:rPr>
              <a:t>HỌC NHÉ!</a:t>
            </a:r>
            <a:endParaRPr lang="en-US" sz="32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040" y="2448560"/>
            <a:ext cx="638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GỒM HAI PHẦN CHÍNH:  ÔN ĐỘI HÌNH ĐỘI NGŨ VÀ TRÒ CHƠI.</a:t>
            </a:r>
          </a:p>
          <a:p>
            <a:pPr marL="285750" indent="-285750">
              <a:buFontTx/>
              <a:buChar char="-"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 HÔM NAY: NHỚ VÀ THUỘC CÁC KHẨU LỆNH, THỰC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ĐÚNG CÁC YÊU CẦU BÀI TẬP</a:t>
            </a:r>
          </a:p>
          <a:p>
            <a:pPr marL="285750" indent="-285750">
              <a:buFontTx/>
              <a:buChar char="-"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BẢN NHỚ VÀ NẮM ĐƯỢC CÁCH CHƠI CÁC TRÒ CHƠI ĐÃ HỌC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280" y="5151050"/>
            <a:ext cx="4572396" cy="1615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80" y="2453640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40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303</Words>
  <Application>Microsoft Office PowerPoint</Application>
  <PresentationFormat>Màn hình rộng</PresentationFormat>
  <Paragraphs>33</Paragraphs>
  <Slides>8</Slides>
  <Notes>1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9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nguyenvanthanh17276@gmail.com</cp:lastModifiedBy>
  <cp:revision>9</cp:revision>
  <dcterms:created xsi:type="dcterms:W3CDTF">2021-09-09T15:02:46Z</dcterms:created>
  <dcterms:modified xsi:type="dcterms:W3CDTF">2023-02-14T04:13:49Z</dcterms:modified>
</cp:coreProperties>
</file>