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8" r:id="rId2"/>
    <p:sldMasterId id="2147483710" r:id="rId3"/>
    <p:sldMasterId id="2147483734" r:id="rId4"/>
    <p:sldMasterId id="2147483760" r:id="rId5"/>
    <p:sldMasterId id="2147483772" r:id="rId6"/>
  </p:sldMasterIdLst>
  <p:notesMasterIdLst>
    <p:notesMasterId r:id="rId23"/>
  </p:notesMasterIdLst>
  <p:sldIdLst>
    <p:sldId id="380" r:id="rId7"/>
    <p:sldId id="286" r:id="rId8"/>
    <p:sldId id="285" r:id="rId9"/>
    <p:sldId id="2007577134" r:id="rId10"/>
    <p:sldId id="505" r:id="rId11"/>
    <p:sldId id="499" r:id="rId12"/>
    <p:sldId id="500" r:id="rId13"/>
    <p:sldId id="501" r:id="rId14"/>
    <p:sldId id="256" r:id="rId15"/>
    <p:sldId id="502" r:id="rId16"/>
    <p:sldId id="503" r:id="rId17"/>
    <p:sldId id="504" r:id="rId18"/>
    <p:sldId id="328" r:id="rId19"/>
    <p:sldId id="2007577135" r:id="rId20"/>
    <p:sldId id="487" r:id="rId21"/>
    <p:sldId id="29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2265" autoAdjust="0"/>
  </p:normalViewPr>
  <p:slideViewPr>
    <p:cSldViewPr snapToGrid="0">
      <p:cViewPr varScale="1">
        <p:scale>
          <a:sx n="63" d="100"/>
          <a:sy n="63" d="100"/>
        </p:scale>
        <p:origin x="100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C20E2-6A4F-4649-8FEE-6F86815BC5F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35D4B-7987-4B4D-B5BA-F73137048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4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44ECD0-D379-44A2-9EDB-F6028B8A48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72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967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083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291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09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21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39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72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3399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960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835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084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906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413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634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845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6156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1681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6619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5452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0787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32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350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162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18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83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183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54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89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258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921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3838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32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43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50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6787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4F51A1-4453-49BE-A772-18E62EB34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5949C-6042-498A-BFA9-32957CBE1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434EF-7206-4EEC-8A01-52B7900FF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029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8931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05627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82948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29869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07933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95155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28743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6267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71559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81591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512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046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5594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727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084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431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235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80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990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459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44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506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388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70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12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49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47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9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894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3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7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86" r:id="rId2"/>
    <p:sldLayoutId id="2147483788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13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7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8.gif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37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5.png"/><Relationship Id="rId11" Type="http://schemas.openxmlformats.org/officeDocument/2006/relationships/image" Target="../media/image36.gif"/><Relationship Id="rId5" Type="http://schemas.openxmlformats.org/officeDocument/2006/relationships/image" Target="../media/image33.gif"/><Relationship Id="rId15" Type="http://schemas.openxmlformats.org/officeDocument/2006/relationships/image" Target="../media/image40.gif"/><Relationship Id="rId10" Type="http://schemas.openxmlformats.org/officeDocument/2006/relationships/image" Target="../media/image35.gif"/><Relationship Id="rId4" Type="http://schemas.openxmlformats.org/officeDocument/2006/relationships/image" Target="../media/image32.PNG"/><Relationship Id="rId9" Type="http://schemas.openxmlformats.org/officeDocument/2006/relationships/slide" Target="slide8.xml"/><Relationship Id="rId14" Type="http://schemas.openxmlformats.org/officeDocument/2006/relationships/image" Target="../media/image39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8.gif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37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7.png"/><Relationship Id="rId11" Type="http://schemas.openxmlformats.org/officeDocument/2006/relationships/image" Target="../media/image36.gif"/><Relationship Id="rId5" Type="http://schemas.openxmlformats.org/officeDocument/2006/relationships/image" Target="../media/image33.gif"/><Relationship Id="rId15" Type="http://schemas.openxmlformats.org/officeDocument/2006/relationships/image" Target="../media/image40.gif"/><Relationship Id="rId10" Type="http://schemas.openxmlformats.org/officeDocument/2006/relationships/image" Target="../media/image35.gif"/><Relationship Id="rId4" Type="http://schemas.openxmlformats.org/officeDocument/2006/relationships/image" Target="../media/image32.PNG"/><Relationship Id="rId9" Type="http://schemas.openxmlformats.org/officeDocument/2006/relationships/slide" Target="slide8.xml"/><Relationship Id="rId14" Type="http://schemas.openxmlformats.org/officeDocument/2006/relationships/image" Target="../media/image39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8.gif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37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9.png"/><Relationship Id="rId11" Type="http://schemas.openxmlformats.org/officeDocument/2006/relationships/image" Target="../media/image36.gif"/><Relationship Id="rId5" Type="http://schemas.openxmlformats.org/officeDocument/2006/relationships/image" Target="../media/image33.gif"/><Relationship Id="rId15" Type="http://schemas.openxmlformats.org/officeDocument/2006/relationships/image" Target="../media/image40.gif"/><Relationship Id="rId10" Type="http://schemas.openxmlformats.org/officeDocument/2006/relationships/image" Target="../media/image35.gif"/><Relationship Id="rId4" Type="http://schemas.openxmlformats.org/officeDocument/2006/relationships/image" Target="../media/image32.PNG"/><Relationship Id="rId9" Type="http://schemas.openxmlformats.org/officeDocument/2006/relationships/slide" Target="slide8.xml"/><Relationship Id="rId14" Type="http://schemas.openxmlformats.org/officeDocument/2006/relationships/image" Target="../media/image39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slide" Target="slide12.xml"/><Relationship Id="rId3" Type="http://schemas.openxmlformats.org/officeDocument/2006/relationships/image" Target="../media/image22.jpeg"/><Relationship Id="rId7" Type="http://schemas.openxmlformats.org/officeDocument/2006/relationships/slide" Target="slide10.xml"/><Relationship Id="rId12" Type="http://schemas.openxmlformats.org/officeDocument/2006/relationships/image" Target="../media/image28.png"/><Relationship Id="rId2" Type="http://schemas.openxmlformats.org/officeDocument/2006/relationships/image" Target="../media/image21.jpg"/><Relationship Id="rId16" Type="http://schemas.openxmlformats.org/officeDocument/2006/relationships/image" Target="../media/image31.gif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5" Type="http://schemas.openxmlformats.org/officeDocument/2006/relationships/image" Target="../media/image30.png"/><Relationship Id="rId10" Type="http://schemas.openxmlformats.org/officeDocument/2006/relationships/slide" Target="slide11.xml"/><Relationship Id="rId4" Type="http://schemas.openxmlformats.org/officeDocument/2006/relationships/slide" Target="slide9.xml"/><Relationship Id="rId9" Type="http://schemas.openxmlformats.org/officeDocument/2006/relationships/image" Target="../media/image26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8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37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3.png"/><Relationship Id="rId11" Type="http://schemas.openxmlformats.org/officeDocument/2006/relationships/image" Target="../media/image36.gif"/><Relationship Id="rId5" Type="http://schemas.openxmlformats.org/officeDocument/2006/relationships/image" Target="../media/image33.gif"/><Relationship Id="rId15" Type="http://schemas.openxmlformats.org/officeDocument/2006/relationships/image" Target="../media/image40.gif"/><Relationship Id="rId10" Type="http://schemas.openxmlformats.org/officeDocument/2006/relationships/image" Target="../media/image35.gif"/><Relationship Id="rId4" Type="http://schemas.openxmlformats.org/officeDocument/2006/relationships/image" Target="../media/image32.PNG"/><Relationship Id="rId9" Type="http://schemas.openxmlformats.org/officeDocument/2006/relationships/slide" Target="slide8.xml"/><Relationship Id="rId14" Type="http://schemas.openxmlformats.org/officeDocument/2006/relationships/image" Target="../media/image3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723" y="3136958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3740649"/>
            <a:ext cx="4906376" cy="2705181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F58572F-605C-4BF7-8237-AF417250364C}"/>
              </a:ext>
            </a:extLst>
          </p:cNvPr>
          <p:cNvSpPr txBox="1"/>
          <p:nvPr/>
        </p:nvSpPr>
        <p:spPr>
          <a:xfrm>
            <a:off x="2947501" y="26390"/>
            <a:ext cx="6507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vi-VN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104543D-D875-44B9-94CC-DD252AD7364C}"/>
              </a:ext>
            </a:extLst>
          </p:cNvPr>
          <p:cNvSpPr/>
          <p:nvPr/>
        </p:nvSpPr>
        <p:spPr>
          <a:xfrm>
            <a:off x="2368056" y="2606930"/>
            <a:ext cx="7455887" cy="258532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65585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600" b="1" i="0" u="none" strike="noStrike" kern="1200" cap="none" spc="0" normalizeH="0" baseline="0" noProof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D17D92"/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CHÀO MỪNG CÁC EM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600" b="1" i="0" u="none" strike="noStrike" kern="1200" cap="none" spc="0" normalizeH="0" baseline="0" noProof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D17D92"/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ĐẾN VỚI TIẾT TIẾNG VIỆT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98B297-71C8-4B1F-9660-8DD6A54F9C18}"/>
              </a:ext>
            </a:extLst>
          </p:cNvPr>
          <p:cNvSpPr txBox="1"/>
          <p:nvPr/>
        </p:nvSpPr>
        <p:spPr>
          <a:xfrm>
            <a:off x="2947501" y="3740649"/>
            <a:ext cx="623620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800" b="1" i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800" b="1" i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i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3800" b="1" i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800" b="1" i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 Thị Thúy</a:t>
            </a:r>
            <a:endParaRPr lang="en-US" sz="3800" b="1" i="1" dirty="0">
              <a:solidFill>
                <a:srgbClr val="00206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 gì không may đã xảy đến với nương lúa của cậu bé? Và cậu bé đã được ai giúp đỡ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10136188" cy="164434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Gần đến ngày thu hoạch lúa thì chẳng may khu rừng bị cháy. Nương lúa thành tro.cậu bé đã được ông bụt giúp đỡ.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28629" y="438245"/>
            <a:ext cx="10207624" cy="153040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Bà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đã dặn cậu bé như thế nào khi được ăn củ ngon?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7999" y="2131123"/>
            <a:ext cx="10207625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 hãy vào rừng tìm thứ cây quý đó đem trồng khắp bìa rừng, bờ suối để người nghèo có cái ăn.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Hai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bà cháu đặt tên cho củ lạ đó là gì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khoai lang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A2EDBD-34C3-42B9-8A4D-2A8751B7423A}"/>
              </a:ext>
            </a:extLst>
          </p:cNvPr>
          <p:cNvSpPr txBox="1"/>
          <p:nvPr/>
        </p:nvSpPr>
        <p:spPr>
          <a:xfrm>
            <a:off x="1783080" y="582930"/>
            <a:ext cx="9041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Scroll: Vertical 3">
            <a:extLst>
              <a:ext uri="{FF2B5EF4-FFF2-40B4-BE49-F238E27FC236}">
                <a16:creationId xmlns:a16="http://schemas.microsoft.com/office/drawing/2014/main" id="{E04FDEBC-5EB7-4148-B63F-2F433DE0C91C}"/>
              </a:ext>
            </a:extLst>
          </p:cNvPr>
          <p:cNvSpPr/>
          <p:nvPr/>
        </p:nvSpPr>
        <p:spPr>
          <a:xfrm>
            <a:off x="1971675" y="1840230"/>
            <a:ext cx="8372475" cy="265176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US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i="1" dirty="0" err="1"/>
              <a:t>Truyện</a:t>
            </a:r>
            <a:r>
              <a:rPr lang="en-US" sz="3600" i="1" dirty="0"/>
              <a:t> </a:t>
            </a:r>
            <a:r>
              <a:rPr lang="en-US" sz="3600" i="1" dirty="0" err="1"/>
              <a:t>cổ</a:t>
            </a:r>
            <a:r>
              <a:rPr lang="en-US" sz="3600" i="1" dirty="0"/>
              <a:t> </a:t>
            </a:r>
            <a:r>
              <a:rPr lang="en-US" sz="3600" i="1" dirty="0" err="1"/>
              <a:t>tích</a:t>
            </a:r>
            <a:r>
              <a:rPr lang="en-US" sz="3600" i="1" dirty="0"/>
              <a:t> ca </a:t>
            </a:r>
            <a:r>
              <a:rPr lang="en-US" sz="3600" i="1" dirty="0" err="1"/>
              <a:t>ngợi</a:t>
            </a:r>
            <a:r>
              <a:rPr lang="en-US" sz="3600" i="1" dirty="0"/>
              <a:t> </a:t>
            </a:r>
            <a:r>
              <a:rPr lang="en-US" sz="3600" i="1" dirty="0" err="1"/>
              <a:t>đức</a:t>
            </a:r>
            <a:r>
              <a:rPr lang="en-US" sz="3600" i="1" dirty="0"/>
              <a:t> </a:t>
            </a:r>
            <a:r>
              <a:rPr lang="en-US" sz="3600" i="1" dirty="0" err="1"/>
              <a:t>tính</a:t>
            </a:r>
            <a:r>
              <a:rPr lang="en-US" sz="3600" i="1" dirty="0"/>
              <a:t> </a:t>
            </a:r>
            <a:r>
              <a:rPr lang="en-US" sz="3600" i="1" dirty="0" err="1"/>
              <a:t>chăm</a:t>
            </a:r>
            <a:r>
              <a:rPr lang="en-US" sz="3600" i="1" dirty="0"/>
              <a:t> </a:t>
            </a:r>
            <a:r>
              <a:rPr lang="en-US" sz="3600" i="1" dirty="0" err="1"/>
              <a:t>chỉ</a:t>
            </a:r>
            <a:r>
              <a:rPr lang="en-US" sz="3600" i="1" dirty="0"/>
              <a:t>, </a:t>
            </a:r>
            <a:r>
              <a:rPr lang="en-US" sz="3600" i="1" dirty="0" err="1"/>
              <a:t>cần</a:t>
            </a:r>
            <a:r>
              <a:rPr lang="en-US" sz="3600" i="1" dirty="0"/>
              <a:t> </a:t>
            </a:r>
            <a:r>
              <a:rPr lang="en-US" sz="3600" i="1" dirty="0" err="1"/>
              <a:t>cù</a:t>
            </a:r>
            <a:r>
              <a:rPr lang="en-US" sz="3600" i="1" dirty="0"/>
              <a:t> </a:t>
            </a:r>
            <a:r>
              <a:rPr lang="en-US" sz="3600" i="1" dirty="0" err="1"/>
              <a:t>chịu</a:t>
            </a:r>
            <a:r>
              <a:rPr lang="en-US" sz="3600" i="1" dirty="0"/>
              <a:t> </a:t>
            </a:r>
            <a:r>
              <a:rPr lang="en-US" sz="3600" i="1" dirty="0" err="1"/>
              <a:t>khó</a:t>
            </a:r>
            <a:r>
              <a:rPr lang="en-US" sz="3600" i="1" dirty="0"/>
              <a:t> </a:t>
            </a:r>
            <a:r>
              <a:rPr lang="en-US" sz="3600" i="1" dirty="0" err="1"/>
              <a:t>và</a:t>
            </a:r>
            <a:r>
              <a:rPr lang="en-US" sz="3600" i="1" dirty="0"/>
              <a:t> </a:t>
            </a:r>
            <a:r>
              <a:rPr lang="en-US" sz="3600" i="1" dirty="0" err="1"/>
              <a:t>hiểu</a:t>
            </a:r>
            <a:r>
              <a:rPr lang="en-US" sz="3600" i="1" dirty="0"/>
              <a:t> </a:t>
            </a:r>
            <a:r>
              <a:rPr lang="en-US" sz="3600" i="1" dirty="0" err="1"/>
              <a:t>thảo</a:t>
            </a:r>
            <a:r>
              <a:rPr lang="en-US" sz="3600" i="1" dirty="0"/>
              <a:t> </a:t>
            </a:r>
            <a:r>
              <a:rPr lang="en-US" sz="3600" i="1" dirty="0" err="1"/>
              <a:t>của</a:t>
            </a:r>
            <a:r>
              <a:rPr lang="en-US" sz="3600" i="1" dirty="0"/>
              <a:t> </a:t>
            </a:r>
            <a:r>
              <a:rPr lang="en-US" sz="3600" i="1" dirty="0" err="1"/>
              <a:t>cậu</a:t>
            </a:r>
            <a:r>
              <a:rPr lang="en-US" sz="3600" i="1" dirty="0"/>
              <a:t> </a:t>
            </a:r>
            <a:r>
              <a:rPr lang="en-US" sz="3600" i="1" dirty="0" err="1"/>
              <a:t>bé</a:t>
            </a:r>
            <a:r>
              <a:rPr lang="en-US" sz="3600" i="1" dirty="0"/>
              <a:t>.</a:t>
            </a:r>
            <a:endParaRPr lang="en-US" sz="36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16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EDA4C4-7F61-4DD2-9AE6-71C1827C7602}"/>
              </a:ext>
            </a:extLst>
          </p:cNvPr>
          <p:cNvSpPr txBox="1"/>
          <p:nvPr/>
        </p:nvSpPr>
        <p:spPr>
          <a:xfrm>
            <a:off x="562708" y="245220"/>
            <a:ext cx="10677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+mj-lt"/>
              </a:rPr>
              <a:t>2. Kể lại từng đoạn của câu chuyện theo tranh.</a:t>
            </a:r>
            <a:endParaRPr lang="en-US" sz="32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31D844-88A2-4DEE-BBA7-6B04589FA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57" y="829995"/>
            <a:ext cx="11305735" cy="550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3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13" y="2266950"/>
            <a:ext cx="10329862" cy="174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95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0" y="1401445"/>
            <a:ext cx="12211416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33135" y="1596048"/>
              <a:ext cx="1282859" cy="831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spc="300" noProof="0" dirty="0" err="1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Sự</a:t>
              </a:r>
              <a:r>
                <a:rPr lang="en-US" altLang="zh-CN" sz="6600" spc="300" noProof="0" dirty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 </a:t>
              </a:r>
              <a:r>
                <a:rPr lang="en-US" altLang="zh-CN" sz="6600" spc="300" noProof="0" dirty="0" err="1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tích</a:t>
              </a:r>
              <a:r>
                <a:rPr lang="en-US" altLang="zh-CN" sz="6600" spc="300" noProof="0" dirty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 </a:t>
              </a:r>
              <a:r>
                <a:rPr lang="en-US" altLang="zh-CN" sz="6600" spc="300" noProof="0" dirty="0" err="1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cây</a:t>
              </a:r>
              <a:r>
                <a:rPr lang="en-US" altLang="zh-CN" sz="6600" spc="300" noProof="0" dirty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 </a:t>
              </a:r>
              <a:r>
                <a:rPr lang="en-US" altLang="zh-CN" sz="6600" spc="300" noProof="0" dirty="0" err="1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khoai</a:t>
              </a:r>
              <a:r>
                <a:rPr lang="en-US" altLang="zh-CN" sz="6600" spc="300" noProof="0" dirty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 </a:t>
              </a:r>
              <a:r>
                <a:rPr lang="en-US" altLang="zh-CN" sz="6600" spc="300" noProof="0" dirty="0" err="1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lang</a:t>
              </a:r>
              <a:endParaRPr kumimoji="0" lang="zh-CN" altLang="en-US" sz="66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14:prism isInverted="1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31AFA33-AE91-4A61-A807-3A28EC7602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59" t="6591" b="4038"/>
          <a:stretch/>
        </p:blipFill>
        <p:spPr>
          <a:xfrm>
            <a:off x="1524000" y="857251"/>
            <a:ext cx="3635251" cy="51435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6AFA1B4-2960-4D3C-8A16-63FD261FE6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41" r="81278" b="5687"/>
          <a:stretch/>
        </p:blipFill>
        <p:spPr>
          <a:xfrm>
            <a:off x="9205875" y="857251"/>
            <a:ext cx="1462125" cy="51435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B084D209-23B3-4351-8DDB-9DF7E55EA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0951" y="1598661"/>
            <a:ext cx="792549" cy="755971"/>
          </a:xfrm>
          <a:prstGeom prst="rect">
            <a:avLst/>
          </a:prstGeom>
        </p:spPr>
      </p:pic>
      <p:sp>
        <p:nvSpPr>
          <p:cNvPr id="10" name="文本框 22">
            <a:extLst>
              <a:ext uri="{FF2B5EF4-FFF2-40B4-BE49-F238E27FC236}">
                <a16:creationId xmlns:a16="http://schemas.microsoft.com/office/drawing/2014/main" id="{0C9928D3-15CE-463A-8DD4-D2BDB8DB2C15}"/>
              </a:ext>
            </a:extLst>
          </p:cNvPr>
          <p:cNvSpPr txBox="1"/>
          <p:nvPr/>
        </p:nvSpPr>
        <p:spPr>
          <a:xfrm>
            <a:off x="3789360" y="747163"/>
            <a:ext cx="5416515" cy="78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4533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Yêu cầu cần đạt:</a:t>
            </a:r>
            <a:endParaRPr lang="zh-CN" altLang="en-US" sz="4533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E31A8D-1ACD-499F-A029-A548BFAB4EF3}"/>
              </a:ext>
            </a:extLst>
          </p:cNvPr>
          <p:cNvSpPr txBox="1"/>
          <p:nvPr/>
        </p:nvSpPr>
        <p:spPr>
          <a:xfrm>
            <a:off x="3607771" y="1598661"/>
            <a:ext cx="6849959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67"/>
              </a:spcAft>
            </a:pPr>
            <a:r>
              <a:rPr lang="vi-VN" sz="2667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Nghe hiểu câu chuyện Sự tích cây khoai lang</a:t>
            </a:r>
            <a:endParaRPr lang="en-US" sz="2667" dirty="0">
              <a:solidFill>
                <a:srgbClr val="0070C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7" name="图片 53">
            <a:extLst>
              <a:ext uri="{FF2B5EF4-FFF2-40B4-BE49-F238E27FC236}">
                <a16:creationId xmlns:a16="http://schemas.microsoft.com/office/drawing/2014/main" id="{FA2CC3DF-CDF1-442F-AAC6-21576DB175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8817" y="3043733"/>
            <a:ext cx="792549" cy="7559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7E5D8C-E523-4EB3-B597-5A3779438E63}"/>
              </a:ext>
            </a:extLst>
          </p:cNvPr>
          <p:cNvSpPr txBox="1"/>
          <p:nvPr/>
        </p:nvSpPr>
        <p:spPr>
          <a:xfrm>
            <a:off x="3725857" y="2906643"/>
            <a:ext cx="6668372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667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Kể lại được từng đoạn câu chuyện dựa vào tranh và câu hỏi gợi ý dưới tranh</a:t>
            </a:r>
            <a:endParaRPr lang="en-US" sz="2667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5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9994"/>
            <a:ext cx="12192000" cy="60280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EDA4C4-7F61-4DD2-9AE6-71C1827C7602}"/>
              </a:ext>
            </a:extLst>
          </p:cNvPr>
          <p:cNvSpPr txBox="1"/>
          <p:nvPr/>
        </p:nvSpPr>
        <p:spPr>
          <a:xfrm>
            <a:off x="154745" y="267286"/>
            <a:ext cx="11465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+mj-lt"/>
              </a:rPr>
              <a:t>1. Dựa vào tranh và câu hỏi gợi ý, đoán nội dung của từng tranh.</a:t>
            </a:r>
            <a:endParaRPr lang="en-US" sz="32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00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-tich-cay-khoai-lang-hang-truyen-socnhi-com-truyen-tranh-thieu-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031" y="729675"/>
            <a:ext cx="11945938" cy="58138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75D9AB-597D-4C9B-94F0-7B251B420AEE}"/>
              </a:ext>
            </a:extLst>
          </p:cNvPr>
          <p:cNvSpPr txBox="1"/>
          <p:nvPr/>
        </p:nvSpPr>
        <p:spPr>
          <a:xfrm>
            <a:off x="0" y="112542"/>
            <a:ext cx="11465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+mj-lt"/>
              </a:rPr>
              <a:t>2. Nghe kể chuyện.</a:t>
            </a:r>
            <a:endParaRPr lang="en-US" sz="32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4819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7998" y="493360"/>
            <a:ext cx="9622971" cy="144906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Khi lớn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lên cậu bé đã nói gì với bà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7998" y="2379482"/>
            <a:ext cx="9622971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 sẽ làm nương, trồng lúa để có gạo nấu cơm.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330</Words>
  <Application>Microsoft Office PowerPoint</Application>
  <PresentationFormat>Widescreen</PresentationFormat>
  <Paragraphs>38</Paragraphs>
  <Slides>16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Microsoft YaHei</vt:lpstr>
      <vt:lpstr>Arial</vt:lpstr>
      <vt:lpstr>Arial Rounded MT Bold</vt:lpstr>
      <vt:lpstr>Arial-Rounded</vt:lpstr>
      <vt:lpstr>Calibri</vt:lpstr>
      <vt:lpstr>Calibri Light</vt:lpstr>
      <vt:lpstr>HP001 4 hàng</vt:lpstr>
      <vt:lpstr>iCiel Cadena</vt:lpstr>
      <vt:lpstr>Tahoma</vt:lpstr>
      <vt:lpstr>Times New Roman</vt:lpstr>
      <vt:lpstr>3_Office Theme</vt:lpstr>
      <vt:lpstr>2_Office 主题​​</vt:lpstr>
      <vt:lpstr>4_Office Theme</vt:lpstr>
      <vt:lpstr>5_Office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Dao Thuy</cp:lastModifiedBy>
  <cp:revision>39</cp:revision>
  <dcterms:created xsi:type="dcterms:W3CDTF">2021-05-27T07:23:15Z</dcterms:created>
  <dcterms:modified xsi:type="dcterms:W3CDTF">2023-02-08T08:23:11Z</dcterms:modified>
</cp:coreProperties>
</file>