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6" r:id="rId3"/>
  </p:sldMasterIdLst>
  <p:notesMasterIdLst>
    <p:notesMasterId r:id="rId15"/>
  </p:notesMasterIdLst>
  <p:sldIdLst>
    <p:sldId id="380" r:id="rId4"/>
    <p:sldId id="361" r:id="rId5"/>
    <p:sldId id="2007577123" r:id="rId6"/>
    <p:sldId id="345" r:id="rId7"/>
    <p:sldId id="2007577124" r:id="rId8"/>
    <p:sldId id="2007577118" r:id="rId9"/>
    <p:sldId id="2007577119" r:id="rId10"/>
    <p:sldId id="2007577121" r:id="rId11"/>
    <p:sldId id="2007577125" r:id="rId12"/>
    <p:sldId id="344" r:id="rId13"/>
    <p:sldId id="20075771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7156-83C3-4249-9DC7-434ED97C0F1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FA9D3-BF9C-4088-946F-FCEC8E07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8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47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48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10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753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0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4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0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0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2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3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3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1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8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0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3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3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3778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0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6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6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3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8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0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8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4249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98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08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3386055" y="427099"/>
            <a:ext cx="49258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04543D-D875-44B9-94CC-DD252AD7364C}"/>
              </a:ext>
            </a:extLst>
          </p:cNvPr>
          <p:cNvSpPr/>
          <p:nvPr/>
        </p:nvSpPr>
        <p:spPr>
          <a:xfrm>
            <a:off x="3300044" y="2812448"/>
            <a:ext cx="5591915" cy="193899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0865585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sz="372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algn="ctr" defTabSz="685800">
              <a:defRPr/>
            </a:pPr>
            <a:r>
              <a:rPr lang="en-US" sz="372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rgbClr val="D17D9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TIẾNG VIỆT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3836283" y="4034642"/>
            <a:ext cx="4677156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5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85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5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5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85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Lê Hà</a:t>
            </a:r>
            <a:endParaRPr lang="en-US" sz="2850" b="1" i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0" y="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tinh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6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endParaRPr lang="en-US" sz="6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7355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Khủng</a:t>
            </a:r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 long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660171" y="2636487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73" y="2727120"/>
            <a:ext cx="2567516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4079411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8849" y="1566919"/>
            <a:ext cx="8109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500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08849" y="2367687"/>
            <a:ext cx="75873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500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8849" y="3282976"/>
            <a:ext cx="69345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17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than.</a:t>
            </a:r>
            <a:endParaRPr lang="zh-CN" altLang="en-US" sz="3500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723" y="203916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1274" y="-3175138"/>
            <a:ext cx="8126142" cy="14916255"/>
          </a:xfrm>
          <a:prstGeom prst="rect">
            <a:avLst/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01B8C4BE-35B5-41D5-A388-AC59C9566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68" y="2141829"/>
            <a:ext cx="7927114" cy="3983763"/>
          </a:xfrm>
          <a:prstGeom prst="roundRect">
            <a:avLst>
              <a:gd name="adj" fmla="val 8499"/>
            </a:avLst>
          </a:prstGeom>
        </p:spPr>
      </p:pic>
      <p:sp>
        <p:nvSpPr>
          <p:cNvPr id="36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027537" y="1152065"/>
            <a:ext cx="7652652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vi-VN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7767ABBF-D7A6-4570-B436-B9D60F32847F}"/>
              </a:ext>
            </a:extLst>
          </p:cNvPr>
          <p:cNvSpPr txBox="1"/>
          <p:nvPr/>
        </p:nvSpPr>
        <p:spPr>
          <a:xfrm>
            <a:off x="5402848" y="3459802"/>
            <a:ext cx="59795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voi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987E65DE-19B7-45B1-88B2-DFB2BAC6BBAD}"/>
              </a:ext>
            </a:extLst>
          </p:cNvPr>
          <p:cNvSpPr txBox="1"/>
          <p:nvPr/>
        </p:nvSpPr>
        <p:spPr>
          <a:xfrm>
            <a:off x="7083345" y="3701351"/>
            <a:ext cx="158494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571AD4F5-31C2-400F-8CCF-2CF805A900B6}"/>
              </a:ext>
            </a:extLst>
          </p:cNvPr>
          <p:cNvSpPr txBox="1"/>
          <p:nvPr/>
        </p:nvSpPr>
        <p:spPr>
          <a:xfrm>
            <a:off x="8223421" y="4913471"/>
            <a:ext cx="59435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gà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7E282419-B362-4FB8-9459-A241303919AE}"/>
              </a:ext>
            </a:extLst>
          </p:cNvPr>
          <p:cNvSpPr txBox="1"/>
          <p:nvPr/>
        </p:nvSpPr>
        <p:spPr>
          <a:xfrm>
            <a:off x="7030921" y="2921590"/>
            <a:ext cx="184497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chim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gõ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kiến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1575B89A-00D7-4FB8-B0FC-DFCC409D6772}"/>
              </a:ext>
            </a:extLst>
          </p:cNvPr>
          <p:cNvSpPr txBox="1"/>
          <p:nvPr/>
        </p:nvSpPr>
        <p:spPr>
          <a:xfrm>
            <a:off x="9277532" y="2587752"/>
            <a:ext cx="70416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khỉ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id="{8220364C-F994-4232-B2F1-B17AF348FAE2}"/>
              </a:ext>
            </a:extLst>
          </p:cNvPr>
          <p:cNvSpPr txBox="1"/>
          <p:nvPr/>
        </p:nvSpPr>
        <p:spPr>
          <a:xfrm>
            <a:off x="3001761" y="3459802"/>
            <a:ext cx="131872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err="1">
                <a:latin typeface="UTM Avo" panose="02040603050506020204" pitchFamily="18" charset="0"/>
              </a:rPr>
              <a:t>kì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nhông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50621"/>
            <a:ext cx="6349846" cy="11655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0AFED7-0582-4C55-80F8-337E80DD1CDF}"/>
              </a:ext>
            </a:extLst>
          </p:cNvPr>
          <p:cNvSpPr txBox="1"/>
          <p:nvPr/>
        </p:nvSpPr>
        <p:spPr>
          <a:xfrm>
            <a:off x="1785620" y="288235"/>
            <a:ext cx="9506776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8C4DBBB0-EE1A-404E-B2D2-8B286AE01232}"/>
              </a:ext>
            </a:extLst>
          </p:cNvPr>
          <p:cNvSpPr/>
          <p:nvPr/>
        </p:nvSpPr>
        <p:spPr>
          <a:xfrm>
            <a:off x="2644973" y="1890849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96C4FB2B-713E-4E46-9997-9E0606E9AD18}"/>
              </a:ext>
            </a:extLst>
          </p:cNvPr>
          <p:cNvSpPr/>
          <p:nvPr/>
        </p:nvSpPr>
        <p:spPr>
          <a:xfrm>
            <a:off x="2644973" y="2386310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A64382D-0794-4F09-AA0B-231A15007C32}"/>
              </a:ext>
            </a:extLst>
          </p:cNvPr>
          <p:cNvSpPr/>
          <p:nvPr/>
        </p:nvSpPr>
        <p:spPr>
          <a:xfrm>
            <a:off x="1988598" y="2881771"/>
            <a:ext cx="204272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75826A80-1CEC-42FE-B24A-B440659C721A}"/>
              </a:ext>
            </a:extLst>
          </p:cNvPr>
          <p:cNvSpPr/>
          <p:nvPr/>
        </p:nvSpPr>
        <p:spPr>
          <a:xfrm>
            <a:off x="1555845" y="3377232"/>
            <a:ext cx="2672121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96FD60C2-08D3-4071-8FC3-3A50AAE81096}"/>
              </a:ext>
            </a:extLst>
          </p:cNvPr>
          <p:cNvSpPr/>
          <p:nvPr/>
        </p:nvSpPr>
        <p:spPr>
          <a:xfrm>
            <a:off x="2219416" y="3872693"/>
            <a:ext cx="1301705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8A3C61CF-5A16-4FC7-9B24-1AA792932BD8}"/>
              </a:ext>
            </a:extLst>
          </p:cNvPr>
          <p:cNvSpPr/>
          <p:nvPr/>
        </p:nvSpPr>
        <p:spPr>
          <a:xfrm>
            <a:off x="1988598" y="4368154"/>
            <a:ext cx="183624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nhông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649E8E67-17EC-46B0-9677-C84A38593BAD}"/>
              </a:ext>
            </a:extLst>
          </p:cNvPr>
          <p:cNvSpPr/>
          <p:nvPr/>
        </p:nvSpPr>
        <p:spPr>
          <a:xfrm>
            <a:off x="4631089" y="1890849"/>
            <a:ext cx="406902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44503810-0AE3-4689-B07A-2520B825218D}"/>
              </a:ext>
            </a:extLst>
          </p:cNvPr>
          <p:cNvSpPr/>
          <p:nvPr/>
        </p:nvSpPr>
        <p:spPr>
          <a:xfrm>
            <a:off x="4631088" y="2386310"/>
            <a:ext cx="3816875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0913C784-F5E6-4A68-944C-BD38728577C5}"/>
              </a:ext>
            </a:extLst>
          </p:cNvPr>
          <p:cNvSpPr/>
          <p:nvPr/>
        </p:nvSpPr>
        <p:spPr>
          <a:xfrm>
            <a:off x="4631089" y="2881771"/>
            <a:ext cx="3816874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1CB4B3A1-DD30-4397-9315-EF06B6A8F82D}"/>
              </a:ext>
            </a:extLst>
          </p:cNvPr>
          <p:cNvSpPr/>
          <p:nvPr/>
        </p:nvSpPr>
        <p:spPr>
          <a:xfrm>
            <a:off x="4631089" y="3377232"/>
            <a:ext cx="3816874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đục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9FF42C81-3BB2-4A40-8EAF-ACCDC9B3B7CE}"/>
              </a:ext>
            </a:extLst>
          </p:cNvPr>
          <p:cNvSpPr/>
          <p:nvPr/>
        </p:nvSpPr>
        <p:spPr>
          <a:xfrm>
            <a:off x="4631089" y="3872693"/>
            <a:ext cx="3816874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trèo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2B62D6FC-A8C0-48C4-9585-A790E798EF31}"/>
              </a:ext>
            </a:extLst>
          </p:cNvPr>
          <p:cNvSpPr/>
          <p:nvPr/>
        </p:nvSpPr>
        <p:spPr>
          <a:xfrm>
            <a:off x="4631088" y="4368154"/>
            <a:ext cx="373606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624559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741EF5-6A08-417D-8F9A-7C56DF6160A6}"/>
              </a:ext>
            </a:extLst>
          </p:cNvPr>
          <p:cNvSpPr txBox="1"/>
          <p:nvPr/>
        </p:nvSpPr>
        <p:spPr>
          <a:xfrm>
            <a:off x="2043073" y="1039774"/>
            <a:ext cx="8432577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trèo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6337241" y="2550017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07CCE8C1-9049-43AC-9F94-CD6FB93A1E6E}"/>
              </a:ext>
            </a:extLst>
          </p:cNvPr>
          <p:cNvSpPr/>
          <p:nvPr/>
        </p:nvSpPr>
        <p:spPr>
          <a:xfrm>
            <a:off x="6932100" y="3188363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2B4F0144-E43A-4C40-AA62-8DD92F385C9D}"/>
              </a:ext>
            </a:extLst>
          </p:cNvPr>
          <p:cNvSpPr/>
          <p:nvPr/>
        </p:nvSpPr>
        <p:spPr>
          <a:xfrm>
            <a:off x="6669757" y="3782828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411549F6-4CC0-440E-9D2D-AE75DCDC8EF4}"/>
              </a:ext>
            </a:extLst>
          </p:cNvPr>
          <p:cNvSpPr/>
          <p:nvPr/>
        </p:nvSpPr>
        <p:spPr>
          <a:xfrm>
            <a:off x="5987592" y="4473215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06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4079411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08849" y="1566919"/>
            <a:ext cx="8109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500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08849" y="2367687"/>
            <a:ext cx="75873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121917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500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8849" y="3282976"/>
            <a:ext cx="69345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170">
              <a:buFont typeface="Arial" panose="020B0604020202020204" pitchFamily="34" charset="0"/>
              <a:buChar char="•"/>
            </a:pP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500" spc="-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altLang="zh-CN" sz="3500" spc="-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than.</a:t>
            </a:r>
            <a:endParaRPr lang="zh-CN" altLang="en-US" sz="3500" spc="-2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723" y="203916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altLang="zh-CN" sz="6000" b="1" spc="67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spc="67" dirty="0" err="1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7" grpId="0"/>
    </p:bldLst>
  </p:timing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302</Words>
  <Application>Microsoft Office PowerPoint</Application>
  <PresentationFormat>Widescreen</PresentationFormat>
  <Paragraphs>59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等线</vt:lpstr>
      <vt:lpstr>等线 Light</vt:lpstr>
      <vt:lpstr>Arial</vt:lpstr>
      <vt:lpstr>Arial Black</vt:lpstr>
      <vt:lpstr>Arial-Rounded</vt:lpstr>
      <vt:lpstr>Calibri</vt:lpstr>
      <vt:lpstr>HP001 4 hàng</vt:lpstr>
      <vt:lpstr>iCiel Cadena</vt:lpstr>
      <vt:lpstr>Times New Roman</vt:lpstr>
      <vt:lpstr>UTM Avo</vt:lpstr>
      <vt:lpstr>3_Office 主题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Dao Thuy</cp:lastModifiedBy>
  <cp:revision>9</cp:revision>
  <dcterms:created xsi:type="dcterms:W3CDTF">2021-07-31T08:49:40Z</dcterms:created>
  <dcterms:modified xsi:type="dcterms:W3CDTF">2023-02-08T08:29:15Z</dcterms:modified>
</cp:coreProperties>
</file>