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77" r:id="rId3"/>
    <p:sldId id="276" r:id="rId4"/>
    <p:sldId id="273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70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32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3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0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05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46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44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98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81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43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5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48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72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91B3-EA94-41C3-8915-4B9E8EA96943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9988-EA89-44EE-A5F0-D7B3462D75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2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9.bin"/><Relationship Id="rId3" Type="http://schemas.openxmlformats.org/officeDocument/2006/relationships/image" Target="../media/image55.jpg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4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jp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7.jpg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7.jp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7.jpg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7.jp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41.jfif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5.jfif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1524000" y="381000"/>
            <a:ext cx="9144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1905000" y="3505200"/>
            <a:ext cx="83058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113: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138 ) </a:t>
            </a:r>
          </a:p>
          <a:p>
            <a:pPr algn="ctr"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3276865" y="2133600"/>
            <a:ext cx="5028406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Toán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862393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800983"/>
              </p:ext>
            </p:extLst>
          </p:nvPr>
        </p:nvGraphicFramePr>
        <p:xfrm>
          <a:off x="3284589" y="609600"/>
          <a:ext cx="1835150" cy="153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89" y="609600"/>
                        <a:ext cx="1835150" cy="1537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439289"/>
              </p:ext>
            </p:extLst>
          </p:nvPr>
        </p:nvGraphicFramePr>
        <p:xfrm>
          <a:off x="3355872" y="2667001"/>
          <a:ext cx="168131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6" imgW="457200" imgH="393480" progId="Equation.3">
                  <p:embed/>
                </p:oleObj>
              </mc:Choice>
              <mc:Fallback>
                <p:oleObj name="Equation" r:id="rId6" imgW="45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872" y="2667001"/>
                        <a:ext cx="168131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08700"/>
              </p:ext>
            </p:extLst>
          </p:nvPr>
        </p:nvGraphicFramePr>
        <p:xfrm>
          <a:off x="3360789" y="4419600"/>
          <a:ext cx="180381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8" imgW="431640" imgH="393480" progId="Equation.3">
                  <p:embed/>
                </p:oleObj>
              </mc:Choice>
              <mc:Fallback>
                <p:oleObj name="Equation" r:id="rId8" imgW="431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89" y="4419600"/>
                        <a:ext cx="1803810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78889"/>
              </p:ext>
            </p:extLst>
          </p:nvPr>
        </p:nvGraphicFramePr>
        <p:xfrm>
          <a:off x="5116564" y="609600"/>
          <a:ext cx="1722438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10" imgW="444240" imgH="393480" progId="Equation.3">
                  <p:embed/>
                </p:oleObj>
              </mc:Choice>
              <mc:Fallback>
                <p:oleObj name="Equation" r:id="rId10" imgW="444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64" y="609600"/>
                        <a:ext cx="1722438" cy="152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358489"/>
              </p:ext>
            </p:extLst>
          </p:nvPr>
        </p:nvGraphicFramePr>
        <p:xfrm>
          <a:off x="7018389" y="685800"/>
          <a:ext cx="1238250" cy="142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12" imgW="342720" imgH="393480" progId="Equation.3">
                  <p:embed/>
                </p:oleObj>
              </mc:Choice>
              <mc:Fallback>
                <p:oleObj name="Equation" r:id="rId12" imgW="342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89" y="685800"/>
                        <a:ext cx="1238250" cy="1421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437047"/>
              </p:ext>
            </p:extLst>
          </p:nvPr>
        </p:nvGraphicFramePr>
        <p:xfrm>
          <a:off x="5138789" y="2514601"/>
          <a:ext cx="1855788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14" imgW="457200" imgH="393480" progId="Equation.3">
                  <p:embed/>
                </p:oleObj>
              </mc:Choice>
              <mc:Fallback>
                <p:oleObj name="Equation" r:id="rId14" imgW="457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89" y="2514601"/>
                        <a:ext cx="1855788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52082"/>
              </p:ext>
            </p:extLst>
          </p:nvPr>
        </p:nvGraphicFramePr>
        <p:xfrm>
          <a:off x="7018389" y="2514601"/>
          <a:ext cx="1371600" cy="163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16" imgW="330120" imgH="393480" progId="Equation.3">
                  <p:embed/>
                </p:oleObj>
              </mc:Choice>
              <mc:Fallback>
                <p:oleObj name="Equation" r:id="rId16" imgW="330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89" y="2514601"/>
                        <a:ext cx="1371600" cy="1635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552989"/>
              </p:ext>
            </p:extLst>
          </p:nvPr>
        </p:nvGraphicFramePr>
        <p:xfrm>
          <a:off x="5218165" y="4495800"/>
          <a:ext cx="1731963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18" imgW="457200" imgH="393480" progId="Equation.3">
                  <p:embed/>
                </p:oleObj>
              </mc:Choice>
              <mc:Fallback>
                <p:oleObj name="Equation" r:id="rId18" imgW="457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65" y="4495800"/>
                        <a:ext cx="1731963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180926"/>
              </p:ext>
            </p:extLst>
          </p:nvPr>
        </p:nvGraphicFramePr>
        <p:xfrm>
          <a:off x="7170790" y="4419600"/>
          <a:ext cx="1973211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20" imgW="495000" imgH="393480" progId="Equation.3">
                  <p:embed/>
                </p:oleObj>
              </mc:Choice>
              <mc:Fallback>
                <p:oleObj name="Equation" r:id="rId20" imgW="4950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0790" y="4419600"/>
                        <a:ext cx="1973211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25536" y="1722438"/>
            <a:ext cx="8001000" cy="589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kg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10kg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91400" y="2103438"/>
                <a:ext cx="6858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103438"/>
                <a:ext cx="68580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28801" y="1137663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5 :</a:t>
            </a:r>
          </a:p>
        </p:txBody>
      </p:sp>
    </p:spTree>
    <p:extLst>
      <p:ext uri="{BB962C8B-B14F-4D97-AF65-F5344CB8AC3E}">
        <p14:creationId xmlns:p14="http://schemas.microsoft.com/office/powerpoint/2010/main" val="39896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8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25536" y="685801"/>
            <a:ext cx="8001000" cy="589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– 10 = 40 (kg)</a:t>
            </a:r>
          </a:p>
          <a:p>
            <a:pPr marL="0" indent="0" algn="ctr">
              <a:buNone/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x       = 15 (kg)</a:t>
            </a:r>
          </a:p>
          <a:p>
            <a:pPr marL="0" indent="0" algn="ctr">
              <a:buNone/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+ 15 = 25 (kg)</a:t>
            </a: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 kg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38192" y="2819400"/>
                <a:ext cx="685800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8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192" y="2819400"/>
                <a:ext cx="685800" cy="901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2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6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4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781300" y="1295400"/>
                <a:ext cx="23241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44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295400"/>
                <a:ext cx="2324100" cy="2476500"/>
              </a:xfrm>
              <a:prstGeom prst="rect">
                <a:avLst/>
              </a:prstGeom>
              <a:blipFill>
                <a:blip r:embed="rId3"/>
                <a:stretch>
                  <a:fillRect l="-9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00800" y="1295400"/>
                <a:ext cx="25146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defRPr/>
                </a:pPr>
                <a:r>
                  <a:rPr lang="en-US" sz="4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4800" b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4800" b="1">
                        <a:solidFill>
                          <a:prstClr val="black"/>
                        </a:solidFill>
                        <a:latin typeface="Cambria Math"/>
                      </a:rPr>
                      <m:t>𝐱</m:t>
                    </m:r>
                    <m:r>
                      <a:rPr lang="en-US" sz="4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4800" b="1" i="1">
                        <a:solidFill>
                          <a:prstClr val="black"/>
                        </a:solidFill>
                        <a:latin typeface="Cambria Math"/>
                      </a:rPr>
                      <m:t>𝟒</m:t>
                    </m:r>
                    <m:r>
                      <a:rPr lang="en-US" sz="48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48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295400"/>
                <a:ext cx="2514600" cy="2476500"/>
              </a:xfrm>
              <a:prstGeom prst="rect">
                <a:avLst/>
              </a:prstGeom>
              <a:blipFill>
                <a:blip r:embed="rId4"/>
                <a:stretch>
                  <a:fillRect l="-9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81400" y="457201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937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609600"/>
            <a:ext cx="2954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12707"/>
              </p:ext>
            </p:extLst>
          </p:nvPr>
        </p:nvGraphicFramePr>
        <p:xfrm>
          <a:off x="4308475" y="2711449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2711449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843616"/>
              </p:ext>
            </p:extLst>
          </p:nvPr>
        </p:nvGraphicFramePr>
        <p:xfrm>
          <a:off x="879475" y="2286000"/>
          <a:ext cx="2355850" cy="15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286000"/>
                        <a:ext cx="2355850" cy="1553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23331"/>
              </p:ext>
            </p:extLst>
          </p:nvPr>
        </p:nvGraphicFramePr>
        <p:xfrm>
          <a:off x="4765675" y="2217673"/>
          <a:ext cx="2667000" cy="1653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8" imgW="634680" imgH="393480" progId="Equation.3">
                  <p:embed/>
                </p:oleObj>
              </mc:Choice>
              <mc:Fallback>
                <p:oleObj name="Equation" r:id="rId8" imgW="634680" imgH="39348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2217673"/>
                        <a:ext cx="2667000" cy="1653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07889"/>
              </p:ext>
            </p:extLst>
          </p:nvPr>
        </p:nvGraphicFramePr>
        <p:xfrm>
          <a:off x="8952139" y="2066924"/>
          <a:ext cx="2275963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10" imgW="520560" imgH="393480" progId="Equation.3">
                  <p:embed/>
                </p:oleObj>
              </mc:Choice>
              <mc:Fallback>
                <p:oleObj name="Equation" r:id="rId10" imgW="520560" imgH="393480" progId="Equation.3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2139" y="2066924"/>
                        <a:ext cx="2275963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03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443113"/>
              </p:ext>
            </p:extLst>
          </p:nvPr>
        </p:nvGraphicFramePr>
        <p:xfrm>
          <a:off x="1524000" y="381000"/>
          <a:ext cx="1732548" cy="127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4" imgW="533160" imgH="393480" progId="Equation.3">
                  <p:embed/>
                </p:oleObj>
              </mc:Choice>
              <mc:Fallback>
                <p:oleObj name="Equation" r:id="rId4" imgW="533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"/>
                        <a:ext cx="1732548" cy="1278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99633"/>
              </p:ext>
            </p:extLst>
          </p:nvPr>
        </p:nvGraphicFramePr>
        <p:xfrm>
          <a:off x="4038600" y="381000"/>
          <a:ext cx="2050284" cy="129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6" imgW="622080" imgH="393480" progId="Equation.3">
                  <p:embed/>
                </p:oleObj>
              </mc:Choice>
              <mc:Fallback>
                <p:oleObj name="Equation" r:id="rId6" imgW="622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1000"/>
                        <a:ext cx="2050284" cy="129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03807"/>
              </p:ext>
            </p:extLst>
          </p:nvPr>
        </p:nvGraphicFramePr>
        <p:xfrm>
          <a:off x="6934201" y="381001"/>
          <a:ext cx="1113780" cy="127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8" imgW="342720" imgH="393480" progId="Equation.3">
                  <p:embed/>
                </p:oleObj>
              </mc:Choice>
              <mc:Fallback>
                <p:oleObj name="Equation" r:id="rId8" imgW="342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1" y="381001"/>
                        <a:ext cx="1113780" cy="1278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36165"/>
              </p:ext>
            </p:extLst>
          </p:nvPr>
        </p:nvGraphicFramePr>
        <p:xfrm>
          <a:off x="1553547" y="2020513"/>
          <a:ext cx="1805883" cy="1217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10" imgW="583920" imgH="393480" progId="Equation.3">
                  <p:embed/>
                </p:oleObj>
              </mc:Choice>
              <mc:Fallback>
                <p:oleObj name="Equation" r:id="rId10" imgW="5839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547" y="2020513"/>
                        <a:ext cx="1805883" cy="12170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40962"/>
              </p:ext>
            </p:extLst>
          </p:nvPr>
        </p:nvGraphicFramePr>
        <p:xfrm>
          <a:off x="4068147" y="1944311"/>
          <a:ext cx="2050284" cy="129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12" imgW="622080" imgH="393480" progId="Equation.3">
                  <p:embed/>
                </p:oleObj>
              </mc:Choice>
              <mc:Fallback>
                <p:oleObj name="Equation" r:id="rId12" imgW="622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147" y="1944311"/>
                        <a:ext cx="2050284" cy="129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914729"/>
              </p:ext>
            </p:extLst>
          </p:nvPr>
        </p:nvGraphicFramePr>
        <p:xfrm>
          <a:off x="7116147" y="1868112"/>
          <a:ext cx="1219200" cy="145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14" imgW="330120" imgH="393480" progId="Equation.3">
                  <p:embed/>
                </p:oleObj>
              </mc:Choice>
              <mc:Fallback>
                <p:oleObj name="Equation" r:id="rId14" imgW="33012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147" y="1868112"/>
                        <a:ext cx="1219200" cy="1453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8D653CD-BB30-4884-B9CD-33F8EFCFAE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82266"/>
              </p:ext>
            </p:extLst>
          </p:nvPr>
        </p:nvGraphicFramePr>
        <p:xfrm>
          <a:off x="1514108" y="3579632"/>
          <a:ext cx="1742898" cy="1317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16" imgW="520560" imgH="393480" progId="Equation.3">
                  <p:embed/>
                </p:oleObj>
              </mc:Choice>
              <mc:Fallback>
                <p:oleObj name="Equation" r:id="rId16" imgW="520560" imgH="393480" progId="Equation.3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108" y="3579632"/>
                        <a:ext cx="1742898" cy="1317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54540F28-9710-4EFB-829F-D52856E21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391128"/>
              </p:ext>
            </p:extLst>
          </p:nvPr>
        </p:nvGraphicFramePr>
        <p:xfrm>
          <a:off x="3952508" y="3655833"/>
          <a:ext cx="2093454" cy="1248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18" imgW="660240" imgH="393480" progId="Equation.3">
                  <p:embed/>
                </p:oleObj>
              </mc:Choice>
              <mc:Fallback>
                <p:oleObj name="Equation" r:id="rId18" imgW="660240" imgH="393480" progId="Equation.3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508" y="3655833"/>
                        <a:ext cx="2093454" cy="1248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C244E497-6059-4642-93C4-7CDFADED89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111456"/>
              </p:ext>
            </p:extLst>
          </p:nvPr>
        </p:nvGraphicFramePr>
        <p:xfrm>
          <a:off x="6418562" y="3640451"/>
          <a:ext cx="2145057" cy="127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20" imgW="660240" imgH="393480" progId="Equation.3">
                  <p:embed/>
                </p:oleObj>
              </mc:Choice>
              <mc:Fallback>
                <p:oleObj name="Equation" r:id="rId20" imgW="660240" imgH="393480" progId="Equation.3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562" y="3640451"/>
                        <a:ext cx="2145057" cy="1278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1" y="990601"/>
            <a:ext cx="2262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05346"/>
              </p:ext>
            </p:extLst>
          </p:nvPr>
        </p:nvGraphicFramePr>
        <p:xfrm>
          <a:off x="5029200" y="3278124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278124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81080"/>
              </p:ext>
            </p:extLst>
          </p:nvPr>
        </p:nvGraphicFramePr>
        <p:xfrm>
          <a:off x="1371600" y="1938274"/>
          <a:ext cx="2717800" cy="150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6" imgW="711000" imgH="393480" progId="Equation.3">
                  <p:embed/>
                </p:oleObj>
              </mc:Choice>
              <mc:Fallback>
                <p:oleObj name="Equation" r:id="rId6" imgW="711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38274"/>
                        <a:ext cx="2717800" cy="150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663032"/>
              </p:ext>
            </p:extLst>
          </p:nvPr>
        </p:nvGraphicFramePr>
        <p:xfrm>
          <a:off x="5715000" y="1862074"/>
          <a:ext cx="2527300" cy="1566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8" imgW="634680" imgH="393480" progId="Equation.3">
                  <p:embed/>
                </p:oleObj>
              </mc:Choice>
              <mc:Fallback>
                <p:oleObj name="Equation" r:id="rId8" imgW="634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62074"/>
                        <a:ext cx="2527300" cy="1566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8995"/>
              </p:ext>
            </p:extLst>
          </p:nvPr>
        </p:nvGraphicFramePr>
        <p:xfrm>
          <a:off x="9372600" y="1791997"/>
          <a:ext cx="2376744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10" imgW="520560" imgH="393480" progId="Equation.3">
                  <p:embed/>
                </p:oleObj>
              </mc:Choice>
              <mc:Fallback>
                <p:oleObj name="Equation" r:id="rId10" imgW="520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2600" y="1791997"/>
                        <a:ext cx="2376744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06021"/>
              </p:ext>
            </p:extLst>
          </p:nvPr>
        </p:nvGraphicFramePr>
        <p:xfrm>
          <a:off x="1828800" y="228600"/>
          <a:ext cx="2463800" cy="146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4" imgW="660240" imgH="393480" progId="Equation.3">
                  <p:embed/>
                </p:oleObj>
              </mc:Choice>
              <mc:Fallback>
                <p:oleObj name="Equation" r:id="rId4" imgW="660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"/>
                        <a:ext cx="2463800" cy="1468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5785"/>
              </p:ext>
            </p:extLst>
          </p:nvPr>
        </p:nvGraphicFramePr>
        <p:xfrm>
          <a:off x="4495800" y="228600"/>
          <a:ext cx="2457450" cy="149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6" imgW="647640" imgH="393480" progId="Equation.3">
                  <p:embed/>
                </p:oleObj>
              </mc:Choice>
              <mc:Fallback>
                <p:oleObj name="Equation" r:id="rId6" imgW="647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8600"/>
                        <a:ext cx="2457450" cy="1493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86002"/>
              </p:ext>
            </p:extLst>
          </p:nvPr>
        </p:nvGraphicFramePr>
        <p:xfrm>
          <a:off x="7162800" y="152401"/>
          <a:ext cx="1384300" cy="1650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8" imgW="330120" imgH="393480" progId="Equation.3">
                  <p:embed/>
                </p:oleObj>
              </mc:Choice>
              <mc:Fallback>
                <p:oleObj name="Equation" r:id="rId8" imgW="330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52401"/>
                        <a:ext cx="1384300" cy="1650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22932"/>
              </p:ext>
            </p:extLst>
          </p:nvPr>
        </p:nvGraphicFramePr>
        <p:xfrm>
          <a:off x="1854200" y="1954304"/>
          <a:ext cx="2349500" cy="1583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10" imgW="583920" imgH="393480" progId="Equation.3">
                  <p:embed/>
                </p:oleObj>
              </mc:Choice>
              <mc:Fallback>
                <p:oleObj name="Equation" r:id="rId10" imgW="5839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1954304"/>
                        <a:ext cx="2349500" cy="1583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185849"/>
              </p:ext>
            </p:extLst>
          </p:nvPr>
        </p:nvGraphicFramePr>
        <p:xfrm>
          <a:off x="4368800" y="1954304"/>
          <a:ext cx="2593258" cy="1640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12" imgW="622080" imgH="393480" progId="Equation.3">
                  <p:embed/>
                </p:oleObj>
              </mc:Choice>
              <mc:Fallback>
                <p:oleObj name="Equation" r:id="rId12" imgW="6220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1954304"/>
                        <a:ext cx="2593258" cy="1640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617593"/>
              </p:ext>
            </p:extLst>
          </p:nvPr>
        </p:nvGraphicFramePr>
        <p:xfrm>
          <a:off x="7035800" y="1878104"/>
          <a:ext cx="1447800" cy="1726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14" imgW="330120" imgH="393480" progId="Equation.3">
                  <p:embed/>
                </p:oleObj>
              </mc:Choice>
              <mc:Fallback>
                <p:oleObj name="Equation" r:id="rId14" imgW="3301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878104"/>
                        <a:ext cx="1447800" cy="1726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7712E869-FB49-483B-AC04-68A8A247E4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709286"/>
              </p:ext>
            </p:extLst>
          </p:nvPr>
        </p:nvGraphicFramePr>
        <p:xfrm>
          <a:off x="1892387" y="3654637"/>
          <a:ext cx="2165350" cy="163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6" imgW="520560" imgH="393480" progId="Equation.3">
                  <p:embed/>
                </p:oleObj>
              </mc:Choice>
              <mc:Fallback>
                <p:oleObj name="Equation" r:id="rId16" imgW="520560" imgH="393480" progId="Equation.3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87" y="3654637"/>
                        <a:ext cx="2165350" cy="1637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3AA94C59-201C-43B1-B503-88CA5D44F7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979037"/>
              </p:ext>
            </p:extLst>
          </p:nvPr>
        </p:nvGraphicFramePr>
        <p:xfrm>
          <a:off x="4254587" y="3730837"/>
          <a:ext cx="263094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8" imgW="660240" imgH="393480" progId="Equation.3">
                  <p:embed/>
                </p:oleObj>
              </mc:Choice>
              <mc:Fallback>
                <p:oleObj name="Equation" r:id="rId18" imgW="660240" imgH="393480" progId="Equation.3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87" y="3730837"/>
                        <a:ext cx="263094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ACDEAD1D-846D-4FD2-8E28-89B41BC5FE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66450"/>
              </p:ext>
            </p:extLst>
          </p:nvPr>
        </p:nvGraphicFramePr>
        <p:xfrm>
          <a:off x="7073988" y="3730837"/>
          <a:ext cx="1366069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20" imgW="342720" imgH="393480" progId="Equation.3">
                  <p:embed/>
                </p:oleObj>
              </mc:Choice>
              <mc:Fallback>
                <p:oleObj name="Equation" r:id="rId20" imgW="342720" imgH="393480" progId="Equation.3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88" y="3730837"/>
                        <a:ext cx="1366069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F6F38-43DB-41FE-A7BB-96C29DE63693}"/>
              </a:ext>
            </a:extLst>
          </p:cNvPr>
          <p:cNvSpPr txBox="1"/>
          <p:nvPr/>
        </p:nvSpPr>
        <p:spPr>
          <a:xfrm>
            <a:off x="1295401" y="710625"/>
            <a:ext cx="267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89A60D3-47AF-4829-8D06-FC2A421171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347290"/>
              </p:ext>
            </p:extLst>
          </p:nvPr>
        </p:nvGraphicFramePr>
        <p:xfrm>
          <a:off x="1371600" y="1867323"/>
          <a:ext cx="2266950" cy="156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67323"/>
                        <a:ext cx="2266950" cy="1561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FAE235A7-BB46-49C7-B4CD-7A715DE79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058291"/>
              </p:ext>
            </p:extLst>
          </p:nvPr>
        </p:nvGraphicFramePr>
        <p:xfrm>
          <a:off x="4975225" y="1828800"/>
          <a:ext cx="2125662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6" imgW="583920" imgH="393480" progId="Equation.3">
                  <p:embed/>
                </p:oleObj>
              </mc:Choice>
              <mc:Fallback>
                <p:oleObj name="Equation" r:id="rId6" imgW="583920" imgH="393480" progId="Equation.3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1828800"/>
                        <a:ext cx="2125662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3A7A5779-0B04-409D-A6F3-F3D52E2A0D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035417"/>
              </p:ext>
            </p:extLst>
          </p:nvPr>
        </p:nvGraphicFramePr>
        <p:xfrm>
          <a:off x="8845550" y="1828800"/>
          <a:ext cx="19748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8" imgW="520560" imgH="393480" progId="Equation.3">
                  <p:embed/>
                </p:oleObj>
              </mc:Choice>
              <mc:Fallback>
                <p:oleObj name="Equation" r:id="rId8" imgW="520560" imgH="393480" progId="Equation.3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5550" y="1828800"/>
                        <a:ext cx="19748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735240"/>
              </p:ext>
            </p:extLst>
          </p:nvPr>
        </p:nvGraphicFramePr>
        <p:xfrm>
          <a:off x="2895600" y="838201"/>
          <a:ext cx="1981200" cy="149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Equation" r:id="rId4" imgW="520560" imgH="393480" progId="Equation.3">
                  <p:embed/>
                </p:oleObj>
              </mc:Choice>
              <mc:Fallback>
                <p:oleObj name="Equation" r:id="rId4" imgW="520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838201"/>
                        <a:ext cx="1981200" cy="1497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23230"/>
              </p:ext>
            </p:extLst>
          </p:nvPr>
        </p:nvGraphicFramePr>
        <p:xfrm>
          <a:off x="4805364" y="838200"/>
          <a:ext cx="17240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6" imgW="457200" imgH="393480" progId="Equation.3">
                  <p:embed/>
                </p:oleObj>
              </mc:Choice>
              <mc:Fallback>
                <p:oleObj name="Equation" r:id="rId6" imgW="457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4" y="838200"/>
                        <a:ext cx="172402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950642"/>
              </p:ext>
            </p:extLst>
          </p:nvPr>
        </p:nvGraphicFramePr>
        <p:xfrm>
          <a:off x="6629400" y="838201"/>
          <a:ext cx="2127250" cy="140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838201"/>
                        <a:ext cx="2127250" cy="1403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92781"/>
              </p:ext>
            </p:extLst>
          </p:nvPr>
        </p:nvGraphicFramePr>
        <p:xfrm>
          <a:off x="2928938" y="2819401"/>
          <a:ext cx="1871662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Equation" r:id="rId10" imgW="545760" imgH="393480" progId="Equation.3">
                  <p:embed/>
                </p:oleObj>
              </mc:Choice>
              <mc:Fallback>
                <p:oleObj name="Equation" r:id="rId10" imgW="5457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819401"/>
                        <a:ext cx="1871662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98095"/>
              </p:ext>
            </p:extLst>
          </p:nvPr>
        </p:nvGraphicFramePr>
        <p:xfrm>
          <a:off x="4886325" y="2743200"/>
          <a:ext cx="182245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12" imgW="520560" imgH="393480" progId="Equation.3">
                  <p:embed/>
                </p:oleObj>
              </mc:Choice>
              <mc:Fallback>
                <p:oleObj name="Equation" r:id="rId12" imgW="520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743200"/>
                        <a:ext cx="182245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5094"/>
              </p:ext>
            </p:extLst>
          </p:nvPr>
        </p:nvGraphicFramePr>
        <p:xfrm>
          <a:off x="6858000" y="2667000"/>
          <a:ext cx="1314450" cy="1509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14" imgW="342720" imgH="393480" progId="Equation.3">
                  <p:embed/>
                </p:oleObj>
              </mc:Choice>
              <mc:Fallback>
                <p:oleObj name="Equation" r:id="rId14" imgW="3427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1314450" cy="1509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226759"/>
              </p:ext>
            </p:extLst>
          </p:nvPr>
        </p:nvGraphicFramePr>
        <p:xfrm>
          <a:off x="2946401" y="4572000"/>
          <a:ext cx="2074863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16" imgW="520560" imgH="393480" progId="Equation.3">
                  <p:embed/>
                </p:oleObj>
              </mc:Choice>
              <mc:Fallback>
                <p:oleObj name="Equation" r:id="rId16" imgW="5205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1" y="4572000"/>
                        <a:ext cx="2074863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619688"/>
              </p:ext>
            </p:extLst>
          </p:nvPr>
        </p:nvGraphicFramePr>
        <p:xfrm>
          <a:off x="5116514" y="4724400"/>
          <a:ext cx="1773237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18" imgW="520560" imgH="393480" progId="Equation.3">
                  <p:embed/>
                </p:oleObj>
              </mc:Choice>
              <mc:Fallback>
                <p:oleObj name="Equation" r:id="rId18" imgW="5205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4" y="4724400"/>
                        <a:ext cx="1773237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617185"/>
              </p:ext>
            </p:extLst>
          </p:nvPr>
        </p:nvGraphicFramePr>
        <p:xfrm>
          <a:off x="7086600" y="4648201"/>
          <a:ext cx="220980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20" imgW="609480" imgH="393480" progId="Equation.3">
                  <p:embed/>
                </p:oleObj>
              </mc:Choice>
              <mc:Fallback>
                <p:oleObj name="Equation" r:id="rId20" imgW="6094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648201"/>
                        <a:ext cx="220980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2398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44492"/>
              </p:ext>
            </p:extLst>
          </p:nvPr>
        </p:nvGraphicFramePr>
        <p:xfrm>
          <a:off x="1676400" y="1981199"/>
          <a:ext cx="2074402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4" imgW="520560" imgH="393480" progId="Equation.3">
                  <p:embed/>
                </p:oleObj>
              </mc:Choice>
              <mc:Fallback>
                <p:oleObj name="Equation" r:id="rId4" imgW="520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81199"/>
                        <a:ext cx="2074402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13278"/>
              </p:ext>
            </p:extLst>
          </p:nvPr>
        </p:nvGraphicFramePr>
        <p:xfrm>
          <a:off x="5486400" y="2057400"/>
          <a:ext cx="1771650" cy="1408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6" imgW="495000" imgH="393480" progId="Equation.3">
                  <p:embed/>
                </p:oleObj>
              </mc:Choice>
              <mc:Fallback>
                <p:oleObj name="Equation" r:id="rId6" imgW="4950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57400"/>
                        <a:ext cx="1771650" cy="1408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62650"/>
              </p:ext>
            </p:extLst>
          </p:nvPr>
        </p:nvGraphicFramePr>
        <p:xfrm>
          <a:off x="8863388" y="1973385"/>
          <a:ext cx="1636661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8" imgW="431640" imgH="393480" progId="Equation.3">
                  <p:embed/>
                </p:oleObj>
              </mc:Choice>
              <mc:Fallback>
                <p:oleObj name="Equation" r:id="rId8" imgW="431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3388" y="1973385"/>
                        <a:ext cx="1636661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155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1_Chủ đề của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AMIN</cp:lastModifiedBy>
  <cp:revision>18</cp:revision>
  <dcterms:created xsi:type="dcterms:W3CDTF">2020-05-07T01:01:20Z</dcterms:created>
  <dcterms:modified xsi:type="dcterms:W3CDTF">2022-03-17T03:57:57Z</dcterms:modified>
</cp:coreProperties>
</file>