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Lst>
  <p:notesMasterIdLst>
    <p:notesMasterId r:id="rId20"/>
  </p:notesMasterIdLst>
  <p:sldIdLst>
    <p:sldId id="770" r:id="rId4"/>
    <p:sldId id="257" r:id="rId5"/>
    <p:sldId id="768" r:id="rId6"/>
    <p:sldId id="321" r:id="rId7"/>
    <p:sldId id="322" r:id="rId8"/>
    <p:sldId id="318" r:id="rId9"/>
    <p:sldId id="300" r:id="rId10"/>
    <p:sldId id="323" r:id="rId11"/>
    <p:sldId id="766" r:id="rId12"/>
    <p:sldId id="767" r:id="rId13"/>
    <p:sldId id="270" r:id="rId14"/>
    <p:sldId id="277" r:id="rId15"/>
    <p:sldId id="769" r:id="rId16"/>
    <p:sldId id="320" r:id="rId17"/>
    <p:sldId id="316" r:id="rId18"/>
    <p:sldId id="32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73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2023/4/7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2023/4/7</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xmlns="" id="{04B82C67-F52D-68A0-D8BA-A1AE304335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xmlns=""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audio" Target="../media/audio3.wav"/><Relationship Id="rId1" Type="http://schemas.openxmlformats.org/officeDocument/2006/relationships/slideLayout" Target="../slideLayouts/slideLayout2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1.png"/><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10.emf"/><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emf"/><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27.jpeg"/><Relationship Id="rId4" Type="http://schemas.microsoft.com/office/2007/relationships/hdphoto" Target="../media/hdphoto1.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6">
            <a:extLst>
              <a:ext uri="{FF2B5EF4-FFF2-40B4-BE49-F238E27FC236}">
                <a16:creationId xmlns="" xmlns:a16="http://schemas.microsoft.com/office/drawing/2014/main"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 xmlns:a16="http://schemas.microsoft.com/office/drawing/2014/main"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402813" y="5556132"/>
            <a:ext cx="6096012" cy="3772704"/>
          </a:xfrm>
          <a:prstGeom prst="rect">
            <a:avLst/>
          </a:prstGeom>
        </p:spPr>
      </p:pic>
      <p:sp>
        <p:nvSpPr>
          <p:cNvPr id="9" name="TextBox 8">
            <a:extLst>
              <a:ext uri="{FF2B5EF4-FFF2-40B4-BE49-F238E27FC236}">
                <a16:creationId xmlns="" xmlns:a16="http://schemas.microsoft.com/office/drawing/2014/main" id="{F3118C62-FFE6-4821-B9E4-050942920316}"/>
              </a:ext>
            </a:extLst>
          </p:cNvPr>
          <p:cNvSpPr txBox="1"/>
          <p:nvPr/>
        </p:nvSpPr>
        <p:spPr>
          <a:xfrm>
            <a:off x="1211943" y="1665056"/>
            <a:ext cx="10138295" cy="707886"/>
          </a:xfrm>
          <a:prstGeom prst="rect">
            <a:avLst/>
          </a:prstGeom>
          <a:noFill/>
        </p:spPr>
        <p:txBody>
          <a:bodyPr wrap="square" rtlCol="0">
            <a:spAutoFit/>
          </a:bodyPr>
          <a:lstStyle/>
          <a:p>
            <a:pPr algn="ctr"/>
            <a:r>
              <a:rPr lang="en-US" sz="4000" b="1" dirty="0" err="1" smtClean="0">
                <a:solidFill>
                  <a:srgbClr val="0033CC"/>
                </a:solidFill>
                <a:latin typeface="Aarian"/>
                <a:cs typeface="Times New Roman" panose="02020603050405020304" pitchFamily="18" charset="0"/>
              </a:rPr>
              <a:t>Tiếng</a:t>
            </a:r>
            <a:r>
              <a:rPr lang="en-US" sz="4000" b="1" dirty="0" smtClean="0">
                <a:solidFill>
                  <a:srgbClr val="0033CC"/>
                </a:solidFill>
                <a:latin typeface="Aarian"/>
                <a:cs typeface="Times New Roman" panose="02020603050405020304" pitchFamily="18" charset="0"/>
              </a:rPr>
              <a:t> </a:t>
            </a:r>
            <a:r>
              <a:rPr lang="en-US" sz="4000" b="1" dirty="0" err="1" smtClean="0">
                <a:solidFill>
                  <a:srgbClr val="0033CC"/>
                </a:solidFill>
                <a:latin typeface="Aarian"/>
                <a:cs typeface="Times New Roman" panose="02020603050405020304" pitchFamily="18" charset="0"/>
              </a:rPr>
              <a:t>Việt</a:t>
            </a:r>
            <a:r>
              <a:rPr lang="en-US" sz="4000" b="1" dirty="0" smtClean="0">
                <a:solidFill>
                  <a:srgbClr val="0033CC"/>
                </a:solidFill>
                <a:latin typeface="Aarian"/>
                <a:cs typeface="Times New Roman" panose="02020603050405020304" pitchFamily="18" charset="0"/>
              </a:rPr>
              <a:t> – </a:t>
            </a:r>
            <a:r>
              <a:rPr lang="en-US" sz="4000" b="1" dirty="0" err="1" smtClean="0">
                <a:solidFill>
                  <a:srgbClr val="0033CC"/>
                </a:solidFill>
                <a:latin typeface="Aarian"/>
                <a:cs typeface="Times New Roman" panose="02020603050405020304" pitchFamily="18" charset="0"/>
              </a:rPr>
              <a:t>Lớp</a:t>
            </a:r>
            <a:r>
              <a:rPr lang="en-US" sz="4000" b="1" dirty="0" smtClean="0">
                <a:solidFill>
                  <a:srgbClr val="0033CC"/>
                </a:solidFill>
                <a:latin typeface="Aarian"/>
                <a:cs typeface="Times New Roman" panose="02020603050405020304" pitchFamily="18" charset="0"/>
              </a:rPr>
              <a:t> 3 – </a:t>
            </a:r>
            <a:r>
              <a:rPr lang="en-US" sz="4000" b="1" dirty="0" err="1" smtClean="0">
                <a:solidFill>
                  <a:srgbClr val="0033CC"/>
                </a:solidFill>
                <a:latin typeface="Aarian"/>
                <a:cs typeface="Times New Roman" panose="02020603050405020304" pitchFamily="18" charset="0"/>
              </a:rPr>
              <a:t>Tuần</a:t>
            </a:r>
            <a:r>
              <a:rPr lang="en-US" sz="4000" b="1" dirty="0" smtClean="0">
                <a:solidFill>
                  <a:srgbClr val="0033CC"/>
                </a:solidFill>
                <a:latin typeface="Aarian"/>
                <a:cs typeface="Times New Roman" panose="02020603050405020304" pitchFamily="18" charset="0"/>
              </a:rPr>
              <a:t> 30 - </a:t>
            </a:r>
            <a:r>
              <a:rPr lang="en-US" sz="4000" b="1" dirty="0" err="1" smtClean="0">
                <a:solidFill>
                  <a:srgbClr val="0033CC"/>
                </a:solidFill>
                <a:latin typeface="Aarian"/>
                <a:cs typeface="Times New Roman" panose="02020603050405020304" pitchFamily="18" charset="0"/>
              </a:rPr>
              <a:t>Tiết</a:t>
            </a:r>
            <a:r>
              <a:rPr lang="en-US" sz="4000" b="1" dirty="0" smtClean="0">
                <a:solidFill>
                  <a:srgbClr val="0033CC"/>
                </a:solidFill>
                <a:latin typeface="Aarian"/>
                <a:cs typeface="Times New Roman" panose="02020603050405020304" pitchFamily="18" charset="0"/>
              </a:rPr>
              <a:t> 210</a:t>
            </a:r>
          </a:p>
        </p:txBody>
      </p:sp>
      <p:sp>
        <p:nvSpPr>
          <p:cNvPr id="10" name="TextBox 9">
            <a:extLst>
              <a:ext uri="{FF2B5EF4-FFF2-40B4-BE49-F238E27FC236}">
                <a16:creationId xmlns="" xmlns:a16="http://schemas.microsoft.com/office/drawing/2014/main" id="{14E23AAF-4AE0-7162-30A2-1D985B889898}"/>
              </a:ext>
            </a:extLst>
          </p:cNvPr>
          <p:cNvSpPr txBox="1"/>
          <p:nvPr/>
        </p:nvSpPr>
        <p:spPr>
          <a:xfrm>
            <a:off x="1211944" y="527641"/>
            <a:ext cx="9860487" cy="707886"/>
          </a:xfrm>
          <a:prstGeom prst="rect">
            <a:avLst/>
          </a:prstGeom>
          <a:noFill/>
        </p:spPr>
        <p:txBody>
          <a:bodyPr wrap="square" rtlCol="0">
            <a:spAutoFit/>
          </a:bodyPr>
          <a:lstStyle/>
          <a:p>
            <a:pPr algn="ctr"/>
            <a:r>
              <a:rPr lang="en-US" sz="4000" b="1" dirty="0" smtClean="0">
                <a:solidFill>
                  <a:srgbClr val="0033CC"/>
                </a:solidFill>
                <a:latin typeface="Aarian"/>
                <a:ea typeface="Cambria" panose="02040503050406030204" pitchFamily="18" charset="0"/>
              </a:rPr>
              <a:t>TRƯỜNG TIỂU HỌC SÀI ĐỒNG</a:t>
            </a:r>
            <a:endParaRPr lang="en-US" sz="4000" b="1" dirty="0">
              <a:solidFill>
                <a:srgbClr val="0033CC"/>
              </a:solidFill>
              <a:latin typeface="Aarian"/>
              <a:ea typeface="Cambria" panose="02040503050406030204" pitchFamily="18" charset="0"/>
            </a:endParaRPr>
          </a:p>
        </p:txBody>
      </p:sp>
      <p:sp>
        <p:nvSpPr>
          <p:cNvPr id="11" name="TextBox 10">
            <a:extLst>
              <a:ext uri="{FF2B5EF4-FFF2-40B4-BE49-F238E27FC236}">
                <a16:creationId xmlns="" xmlns:a16="http://schemas.microsoft.com/office/drawing/2014/main" id="{14E23AAF-4AE0-7162-30A2-1D985B889898}"/>
              </a:ext>
            </a:extLst>
          </p:cNvPr>
          <p:cNvSpPr txBox="1"/>
          <p:nvPr/>
        </p:nvSpPr>
        <p:spPr>
          <a:xfrm>
            <a:off x="5460947" y="4984802"/>
            <a:ext cx="5611484" cy="707886"/>
          </a:xfrm>
          <a:prstGeom prst="rect">
            <a:avLst/>
          </a:prstGeom>
          <a:noFill/>
        </p:spPr>
        <p:txBody>
          <a:bodyPr wrap="square" rtlCol="0">
            <a:spAutoFit/>
          </a:bodyPr>
          <a:lstStyle/>
          <a:p>
            <a:pPr algn="ctr"/>
            <a:r>
              <a:rPr lang="en-US" sz="4000" i="1" dirty="0" smtClean="0">
                <a:solidFill>
                  <a:srgbClr val="002060"/>
                </a:solidFill>
                <a:latin typeface="Aarian"/>
                <a:ea typeface="Cambria" panose="02040503050406030204" pitchFamily="18" charset="0"/>
              </a:rPr>
              <a:t>GV: </a:t>
            </a:r>
            <a:r>
              <a:rPr lang="en-US" sz="4000" i="1" dirty="0" err="1" smtClean="0">
                <a:solidFill>
                  <a:srgbClr val="002060"/>
                </a:solidFill>
                <a:latin typeface="Aarian"/>
                <a:ea typeface="Cambria" panose="02040503050406030204" pitchFamily="18" charset="0"/>
              </a:rPr>
              <a:t>Nguyễn</a:t>
            </a:r>
            <a:r>
              <a:rPr lang="en-US" sz="4000" i="1" dirty="0" smtClean="0">
                <a:solidFill>
                  <a:srgbClr val="002060"/>
                </a:solidFill>
                <a:latin typeface="Aarian"/>
                <a:ea typeface="Cambria" panose="02040503050406030204" pitchFamily="18" charset="0"/>
              </a:rPr>
              <a:t> </a:t>
            </a:r>
            <a:r>
              <a:rPr lang="en-US" sz="4000" i="1" dirty="0" err="1" smtClean="0">
                <a:solidFill>
                  <a:srgbClr val="002060"/>
                </a:solidFill>
                <a:latin typeface="Aarian"/>
                <a:ea typeface="Cambria" panose="02040503050406030204" pitchFamily="18" charset="0"/>
              </a:rPr>
              <a:t>Thị</a:t>
            </a:r>
            <a:r>
              <a:rPr lang="en-US" sz="4000" i="1" dirty="0" smtClean="0">
                <a:solidFill>
                  <a:srgbClr val="002060"/>
                </a:solidFill>
                <a:latin typeface="Aarian"/>
                <a:ea typeface="Cambria" panose="02040503050406030204" pitchFamily="18" charset="0"/>
              </a:rPr>
              <a:t> </a:t>
            </a:r>
            <a:r>
              <a:rPr lang="en-US" sz="4000" i="1" dirty="0" err="1" smtClean="0">
                <a:solidFill>
                  <a:srgbClr val="002060"/>
                </a:solidFill>
                <a:latin typeface="Aarian"/>
                <a:ea typeface="Cambria" panose="02040503050406030204" pitchFamily="18" charset="0"/>
              </a:rPr>
              <a:t>Thúy</a:t>
            </a:r>
            <a:endParaRPr lang="en-US" sz="4000" i="1" dirty="0">
              <a:solidFill>
                <a:srgbClr val="002060"/>
              </a:solidFill>
              <a:latin typeface="Aarian"/>
              <a:ea typeface="Cambria" panose="02040503050406030204" pitchFamily="18" charset="0"/>
            </a:endParaRPr>
          </a:p>
        </p:txBody>
      </p:sp>
      <p:sp>
        <p:nvSpPr>
          <p:cNvPr id="14" name="文本框 17"/>
          <p:cNvSpPr txBox="1"/>
          <p:nvPr/>
        </p:nvSpPr>
        <p:spPr>
          <a:xfrm>
            <a:off x="844062" y="2767280"/>
            <a:ext cx="10860258" cy="1323439"/>
          </a:xfrm>
          <a:prstGeom prst="rect">
            <a:avLst/>
          </a:prstGeom>
          <a:noFill/>
        </p:spPr>
        <p:txBody>
          <a:bodyPr wrap="square" rtlCol="0">
            <a:spAutoFit/>
          </a:bodyPr>
          <a:lstStyle/>
          <a:p>
            <a:pPr marL="0" marR="0" algn="ctr">
              <a:spcBef>
                <a:spcPts val="0"/>
              </a:spcBef>
              <a:spcAft>
                <a:spcPts val="0"/>
              </a:spcAft>
            </a:pPr>
            <a:r>
              <a:rPr lang="nl-NL" sz="4000" b="1" dirty="0" smtClean="0">
                <a:solidFill>
                  <a:srgbClr val="FF0000"/>
                </a:solidFill>
                <a:latin typeface="Aarian"/>
                <a:ea typeface="Times New Roman" panose="02020603050405020304" pitchFamily="18" charset="0"/>
              </a:rPr>
              <a:t>Luyện tập: Viết đoạn văn về một nhân vật yêu thích trong câu chuyện đã đọc, đã nghe</a:t>
            </a:r>
            <a:endParaRPr lang="en-US" sz="4000" b="1" dirty="0">
              <a:solidFill>
                <a:srgbClr val="FF0000"/>
              </a:solidFill>
              <a:effectLst/>
              <a:latin typeface="Aarian"/>
              <a:ea typeface="Times New Roman" panose="02020603050405020304" pitchFamily="18" charset="0"/>
            </a:endParaRPr>
          </a:p>
        </p:txBody>
      </p:sp>
    </p:spTree>
    <p:extLst>
      <p:ext uri="{BB962C8B-B14F-4D97-AF65-F5344CB8AC3E}">
        <p14:creationId xmlns:p14="http://schemas.microsoft.com/office/powerpoint/2010/main" val="1915505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 xmlns:a16="http://schemas.microsoft.com/office/drawing/2014/main"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 xmlns:a16="http://schemas.microsoft.com/office/drawing/2014/main"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 xmlns:a16="http://schemas.microsoft.com/office/drawing/2014/main" id="{8A31F4C0-ECEB-4237-9ED9-D474ABCC2DCD}"/>
              </a:ext>
            </a:extLst>
          </p:cNvPr>
          <p:cNvSpPr txBox="1"/>
          <p:nvPr/>
        </p:nvSpPr>
        <p:spPr>
          <a:xfrm>
            <a:off x="218364" y="133545"/>
            <a:ext cx="1100087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Aarian"/>
              </a:rPr>
              <a:t>2.Trao </a:t>
            </a:r>
            <a:r>
              <a:rPr kumimoji="0" lang="en-US" sz="3200" b="1" i="0" u="none" strike="noStrike" kern="1200" cap="none" spc="0" normalizeH="0" baseline="0" noProof="0" dirty="0" err="1">
                <a:ln>
                  <a:noFill/>
                </a:ln>
                <a:solidFill>
                  <a:srgbClr val="FF0000"/>
                </a:solidFill>
                <a:effectLst/>
                <a:uLnTx/>
                <a:uFillTx/>
                <a:latin typeface="Aarian"/>
              </a:rPr>
              <a:t>đổi</a:t>
            </a:r>
            <a:r>
              <a:rPr kumimoji="0" lang="en-US" sz="3200" b="1" i="0" u="none" strike="noStrike" kern="1200" cap="none" spc="0" normalizeH="0" baseline="0" noProof="0" dirty="0">
                <a:ln>
                  <a:noFill/>
                </a:ln>
                <a:solidFill>
                  <a:srgbClr val="FF0000"/>
                </a:solidFill>
                <a:effectLst/>
                <a:uLnTx/>
                <a:uFillTx/>
                <a:latin typeface="Aarian"/>
              </a:rPr>
              <a:t> </a:t>
            </a:r>
            <a:r>
              <a:rPr kumimoji="0" lang="en-US" sz="3200" b="1" i="0" u="none" strike="noStrike" kern="1200" cap="none" spc="0" normalizeH="0" baseline="0" noProof="0" dirty="0" err="1">
                <a:ln>
                  <a:noFill/>
                </a:ln>
                <a:solidFill>
                  <a:srgbClr val="FF0000"/>
                </a:solidFill>
                <a:effectLst/>
                <a:uLnTx/>
                <a:uFillTx/>
                <a:latin typeface="Aarian"/>
              </a:rPr>
              <a:t>bài</a:t>
            </a:r>
            <a:r>
              <a:rPr kumimoji="0" lang="en-US" sz="3200" b="1" i="0" u="none" strike="noStrike" kern="1200" cap="none" spc="0" normalizeH="0" baseline="0" noProof="0" dirty="0">
                <a:ln>
                  <a:noFill/>
                </a:ln>
                <a:solidFill>
                  <a:srgbClr val="FF0000"/>
                </a:solidFill>
                <a:effectLst/>
                <a:uLnTx/>
                <a:uFillTx/>
                <a:latin typeface="Aarian"/>
              </a:rPr>
              <a:t> </a:t>
            </a:r>
            <a:r>
              <a:rPr kumimoji="0" lang="en-US" sz="3200" b="1" i="0" u="none" strike="noStrike" kern="1200" cap="none" spc="0" normalizeH="0" baseline="0" noProof="0" dirty="0" err="1" smtClean="0">
                <a:ln>
                  <a:noFill/>
                </a:ln>
                <a:solidFill>
                  <a:srgbClr val="FF0000"/>
                </a:solidFill>
                <a:effectLst/>
                <a:uLnTx/>
                <a:uFillTx/>
                <a:latin typeface="Aarian"/>
              </a:rPr>
              <a:t>làm</a:t>
            </a:r>
            <a:r>
              <a:rPr kumimoji="0" lang="en-US" sz="3200" b="1" i="0" u="none" strike="noStrike" kern="1200" cap="none" spc="0" normalizeH="0" noProof="0" dirty="0" smtClean="0">
                <a:ln>
                  <a:noFill/>
                </a:ln>
                <a:solidFill>
                  <a:srgbClr val="FF0000"/>
                </a:solidFill>
                <a:effectLst/>
                <a:uLnTx/>
                <a:uFillTx/>
                <a:latin typeface="Aarian"/>
              </a:rPr>
              <a:t> </a:t>
            </a:r>
            <a:r>
              <a:rPr kumimoji="0" lang="en-US" sz="3200" b="1" i="0" u="none" strike="noStrike" kern="1200" cap="none" spc="0" normalizeH="0" noProof="0" dirty="0" err="1" smtClean="0">
                <a:ln>
                  <a:noFill/>
                </a:ln>
                <a:solidFill>
                  <a:srgbClr val="FF0000"/>
                </a:solidFill>
                <a:effectLst/>
                <a:uLnTx/>
                <a:uFillTx/>
                <a:latin typeface="Aarian"/>
              </a:rPr>
              <a:t>trong</a:t>
            </a:r>
            <a:r>
              <a:rPr kumimoji="0" lang="en-US" sz="3200" b="1" i="0" u="none" strike="noStrike" kern="1200" cap="none" spc="0" normalizeH="0" noProof="0" dirty="0" smtClean="0">
                <a:ln>
                  <a:noFill/>
                </a:ln>
                <a:solidFill>
                  <a:srgbClr val="FF0000"/>
                </a:solidFill>
                <a:effectLst/>
                <a:uLnTx/>
                <a:uFillTx/>
                <a:latin typeface="Aarian"/>
              </a:rPr>
              <a:t> </a:t>
            </a:r>
            <a:r>
              <a:rPr kumimoji="0" lang="en-US" sz="3200" b="1" i="0" u="none" strike="noStrike" kern="1200" cap="none" spc="0" normalizeH="0" noProof="0" dirty="0" err="1" smtClean="0">
                <a:ln>
                  <a:noFill/>
                </a:ln>
                <a:solidFill>
                  <a:srgbClr val="FF0000"/>
                </a:solidFill>
                <a:effectLst/>
                <a:uLnTx/>
                <a:uFillTx/>
                <a:latin typeface="Aarian"/>
              </a:rPr>
              <a:t>nhóm</a:t>
            </a:r>
            <a:r>
              <a:rPr kumimoji="0" lang="en-US" sz="3200" b="1" i="0" u="none" strike="noStrike" kern="1200" cap="none" spc="0" normalizeH="0" noProof="0" dirty="0" smtClean="0">
                <a:ln>
                  <a:noFill/>
                </a:ln>
                <a:solidFill>
                  <a:srgbClr val="FF0000"/>
                </a:solidFill>
                <a:effectLst/>
                <a:uLnTx/>
                <a:uFillTx/>
                <a:latin typeface="Aarian"/>
              </a:rPr>
              <a:t> </a:t>
            </a:r>
            <a:r>
              <a:rPr kumimoji="0" lang="en-US" sz="3200" b="1" i="0" u="none" strike="noStrike" kern="1200" cap="none" spc="0" normalizeH="0" noProof="0" dirty="0" err="1" smtClean="0">
                <a:ln>
                  <a:noFill/>
                </a:ln>
                <a:solidFill>
                  <a:srgbClr val="FF0000"/>
                </a:solidFill>
                <a:effectLst/>
                <a:uLnTx/>
                <a:uFillTx/>
                <a:latin typeface="Aarian"/>
              </a:rPr>
              <a:t>để</a:t>
            </a:r>
            <a:r>
              <a:rPr kumimoji="0" lang="en-US" sz="3200" b="1" i="0" u="none" strike="noStrike" kern="1200" cap="none" spc="0" normalizeH="0" noProof="0" dirty="0" smtClean="0">
                <a:ln>
                  <a:noFill/>
                </a:ln>
                <a:solidFill>
                  <a:srgbClr val="FF0000"/>
                </a:solidFill>
                <a:effectLst/>
                <a:uLnTx/>
                <a:uFillTx/>
                <a:latin typeface="Aarian"/>
              </a:rPr>
              <a:t> </a:t>
            </a:r>
            <a:r>
              <a:rPr kumimoji="0" lang="en-US" sz="3200" b="1" i="0" u="none" strike="noStrike" kern="1200" cap="none" spc="0" normalizeH="0" noProof="0" dirty="0" err="1" smtClean="0">
                <a:ln>
                  <a:noFill/>
                </a:ln>
                <a:solidFill>
                  <a:srgbClr val="FF0000"/>
                </a:solidFill>
                <a:effectLst/>
                <a:uLnTx/>
                <a:uFillTx/>
                <a:latin typeface="Aarian"/>
              </a:rPr>
              <a:t>góp</a:t>
            </a:r>
            <a:r>
              <a:rPr kumimoji="0" lang="en-US" sz="3200" b="1" i="0" u="none" strike="noStrike" kern="1200" cap="none" spc="0" normalizeH="0" noProof="0" dirty="0" smtClean="0">
                <a:ln>
                  <a:noFill/>
                </a:ln>
                <a:solidFill>
                  <a:srgbClr val="FF0000"/>
                </a:solidFill>
                <a:effectLst/>
                <a:uLnTx/>
                <a:uFillTx/>
                <a:latin typeface="Aarian"/>
              </a:rPr>
              <a:t> ý </a:t>
            </a:r>
            <a:r>
              <a:rPr kumimoji="0" lang="en-US" sz="3200" b="1" i="0" u="none" strike="noStrike" kern="1200" cap="none" spc="0" normalizeH="0" noProof="0" dirty="0" err="1" smtClean="0">
                <a:ln>
                  <a:noFill/>
                </a:ln>
                <a:solidFill>
                  <a:srgbClr val="FF0000"/>
                </a:solidFill>
                <a:effectLst/>
                <a:uLnTx/>
                <a:uFillTx/>
                <a:latin typeface="Aarian"/>
              </a:rPr>
              <a:t>và</a:t>
            </a:r>
            <a:r>
              <a:rPr kumimoji="0" lang="en-US" sz="3200" b="1" i="0" u="none" strike="noStrike" kern="1200" cap="none" spc="0" normalizeH="0" noProof="0" dirty="0" smtClean="0">
                <a:ln>
                  <a:noFill/>
                </a:ln>
                <a:solidFill>
                  <a:srgbClr val="FF0000"/>
                </a:solidFill>
                <a:effectLst/>
                <a:uLnTx/>
                <a:uFillTx/>
                <a:latin typeface="Aarian"/>
              </a:rPr>
              <a:t> </a:t>
            </a:r>
            <a:r>
              <a:rPr kumimoji="0" lang="en-US" sz="3200" b="1" i="0" u="none" strike="noStrike" kern="1200" cap="none" spc="0" normalizeH="0" noProof="0" dirty="0" err="1" smtClean="0">
                <a:ln>
                  <a:noFill/>
                </a:ln>
                <a:solidFill>
                  <a:srgbClr val="FF0000"/>
                </a:solidFill>
                <a:effectLst/>
                <a:uLnTx/>
                <a:uFillTx/>
                <a:latin typeface="Aarian"/>
              </a:rPr>
              <a:t>sửa</a:t>
            </a:r>
            <a:r>
              <a:rPr kumimoji="0" lang="en-US" sz="3200" b="1" i="0" u="none" strike="noStrike" kern="1200" cap="none" spc="0" normalizeH="0" noProof="0" dirty="0" smtClean="0">
                <a:ln>
                  <a:noFill/>
                </a:ln>
                <a:solidFill>
                  <a:srgbClr val="FF0000"/>
                </a:solidFill>
                <a:effectLst/>
                <a:uLnTx/>
                <a:uFillTx/>
                <a:latin typeface="Aarian"/>
              </a:rPr>
              <a:t> </a:t>
            </a:r>
            <a:r>
              <a:rPr kumimoji="0" lang="en-US" sz="3200" b="1" i="0" u="none" strike="noStrike" kern="1200" cap="none" spc="0" normalizeH="0" noProof="0" dirty="0" err="1" smtClean="0">
                <a:ln>
                  <a:noFill/>
                </a:ln>
                <a:solidFill>
                  <a:srgbClr val="FF0000"/>
                </a:solidFill>
                <a:effectLst/>
                <a:uLnTx/>
                <a:uFillTx/>
                <a:latin typeface="Aarian"/>
              </a:rPr>
              <a:t>lỗi</a:t>
            </a:r>
            <a:r>
              <a:rPr kumimoji="0" lang="en-US" sz="3200" b="1" i="0" u="none" strike="noStrike" kern="1200" cap="none" spc="0" normalizeH="0" noProof="0" dirty="0" smtClean="0">
                <a:ln>
                  <a:noFill/>
                </a:ln>
                <a:solidFill>
                  <a:srgbClr val="FF0000"/>
                </a:solidFill>
                <a:effectLst/>
                <a:uLnTx/>
                <a:uFillTx/>
                <a:latin typeface="Aarian"/>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smtClean="0">
                <a:ln>
                  <a:noFill/>
                </a:ln>
                <a:solidFill>
                  <a:srgbClr val="FF0000"/>
                </a:solidFill>
                <a:effectLst/>
                <a:uLnTx/>
                <a:uFillTx/>
                <a:latin typeface="Aarian"/>
              </a:rPr>
              <a:t>Bình</a:t>
            </a:r>
            <a:r>
              <a:rPr kumimoji="0" lang="en-US" sz="3200" b="1" i="0" u="none" strike="noStrike" kern="1200" cap="none" spc="0" normalizeH="0" noProof="0" dirty="0" smtClean="0">
                <a:ln>
                  <a:noFill/>
                </a:ln>
                <a:solidFill>
                  <a:srgbClr val="FF0000"/>
                </a:solidFill>
                <a:effectLst/>
                <a:uLnTx/>
                <a:uFillTx/>
                <a:latin typeface="Aarian"/>
              </a:rPr>
              <a:t> </a:t>
            </a:r>
            <a:r>
              <a:rPr kumimoji="0" lang="en-US" sz="3200" b="1" i="0" u="none" strike="noStrike" kern="1200" cap="none" spc="0" normalizeH="0" noProof="0" dirty="0" err="1" smtClean="0">
                <a:ln>
                  <a:noFill/>
                </a:ln>
                <a:solidFill>
                  <a:srgbClr val="FF0000"/>
                </a:solidFill>
                <a:effectLst/>
                <a:uLnTx/>
                <a:uFillTx/>
                <a:latin typeface="Aarian"/>
              </a:rPr>
              <a:t>chọn</a:t>
            </a:r>
            <a:r>
              <a:rPr kumimoji="0" lang="en-US" sz="3200" b="1" i="0" u="none" strike="noStrike" kern="1200" cap="none" spc="0" normalizeH="0" noProof="0" dirty="0" smtClean="0">
                <a:ln>
                  <a:noFill/>
                </a:ln>
                <a:solidFill>
                  <a:srgbClr val="FF0000"/>
                </a:solidFill>
                <a:effectLst/>
                <a:uLnTx/>
                <a:uFillTx/>
                <a:latin typeface="Aarian"/>
              </a:rPr>
              <a:t> </a:t>
            </a:r>
            <a:r>
              <a:rPr kumimoji="0" lang="en-US" sz="3200" b="1" i="0" u="none" strike="noStrike" kern="1200" cap="none" spc="0" normalizeH="0" noProof="0" dirty="0" err="1" smtClean="0">
                <a:ln>
                  <a:noFill/>
                </a:ln>
                <a:solidFill>
                  <a:srgbClr val="FF0000"/>
                </a:solidFill>
                <a:effectLst/>
                <a:uLnTx/>
                <a:uFillTx/>
                <a:latin typeface="Aarian"/>
              </a:rPr>
              <a:t>các</a:t>
            </a:r>
            <a:r>
              <a:rPr kumimoji="0" lang="en-US" sz="3200" b="1" i="0" u="none" strike="noStrike" kern="1200" cap="none" spc="0" normalizeH="0" noProof="0" dirty="0" smtClean="0">
                <a:ln>
                  <a:noFill/>
                </a:ln>
                <a:solidFill>
                  <a:srgbClr val="FF0000"/>
                </a:solidFill>
                <a:effectLst/>
                <a:uLnTx/>
                <a:uFillTx/>
                <a:latin typeface="Aarian"/>
              </a:rPr>
              <a:t> </a:t>
            </a:r>
            <a:r>
              <a:rPr kumimoji="0" lang="en-US" sz="3200" b="1" i="0" u="none" strike="noStrike" kern="1200" cap="none" spc="0" normalizeH="0" noProof="0" dirty="0" err="1" smtClean="0">
                <a:ln>
                  <a:noFill/>
                </a:ln>
                <a:solidFill>
                  <a:srgbClr val="FF0000"/>
                </a:solidFill>
                <a:effectLst/>
                <a:uLnTx/>
                <a:uFillTx/>
                <a:latin typeface="Aarian"/>
              </a:rPr>
              <a:t>đoạn</a:t>
            </a:r>
            <a:r>
              <a:rPr kumimoji="0" lang="en-US" sz="3200" b="1" i="0" u="none" strike="noStrike" kern="1200" cap="none" spc="0" normalizeH="0" noProof="0" dirty="0" smtClean="0">
                <a:ln>
                  <a:noFill/>
                </a:ln>
                <a:solidFill>
                  <a:srgbClr val="FF0000"/>
                </a:solidFill>
                <a:effectLst/>
                <a:uLnTx/>
                <a:uFillTx/>
                <a:latin typeface="Aarian"/>
              </a:rPr>
              <a:t> </a:t>
            </a:r>
            <a:r>
              <a:rPr kumimoji="0" lang="en-US" sz="3200" b="1" i="0" u="none" strike="noStrike" kern="1200" cap="none" spc="0" normalizeH="0" noProof="0" dirty="0" err="1" smtClean="0">
                <a:ln>
                  <a:noFill/>
                </a:ln>
                <a:solidFill>
                  <a:srgbClr val="FF0000"/>
                </a:solidFill>
                <a:effectLst/>
                <a:uLnTx/>
                <a:uFillTx/>
                <a:latin typeface="Aarian"/>
              </a:rPr>
              <a:t>văn</a:t>
            </a:r>
            <a:r>
              <a:rPr kumimoji="0" lang="en-US" sz="3200" b="1" i="0" u="none" strike="noStrike" kern="1200" cap="none" spc="0" normalizeH="0" noProof="0" dirty="0" smtClean="0">
                <a:ln>
                  <a:noFill/>
                </a:ln>
                <a:solidFill>
                  <a:srgbClr val="FF0000"/>
                </a:solidFill>
                <a:effectLst/>
                <a:uLnTx/>
                <a:uFillTx/>
                <a:latin typeface="Aarian"/>
              </a:rPr>
              <a:t> hay.</a:t>
            </a:r>
            <a:endParaRPr kumimoji="0" lang="en-US" sz="3200" b="1" i="0" u="none" strike="noStrike" kern="1200" cap="none" spc="0" normalizeH="0" baseline="0" noProof="0" dirty="0">
              <a:ln>
                <a:noFill/>
              </a:ln>
              <a:solidFill>
                <a:srgbClr val="FF0000"/>
              </a:solidFill>
              <a:effectLst/>
              <a:uLnTx/>
              <a:uFillTx/>
              <a:latin typeface="Aarian"/>
            </a:endParaRPr>
          </a:p>
        </p:txBody>
      </p:sp>
      <p:pic>
        <p:nvPicPr>
          <p:cNvPr id="1026" name="Picture 2" descr="味方になる人とは | 強迫性障害で配達ブログ">
            <a:extLst>
              <a:ext uri="{FF2B5EF4-FFF2-40B4-BE49-F238E27FC236}">
                <a16:creationId xmlns=""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 xmlns:a16="http://schemas.microsoft.com/office/drawing/2014/main" id="{BF897BB0-B018-44AD-968D-DF9E4B7ACF3E}"/>
              </a:ext>
            </a:extLst>
          </p:cNvPr>
          <p:cNvGrpSpPr/>
          <p:nvPr/>
        </p:nvGrpSpPr>
        <p:grpSpPr>
          <a:xfrm>
            <a:off x="618844" y="1888722"/>
            <a:ext cx="2935362" cy="2759477"/>
            <a:chOff x="1105147" y="1463040"/>
            <a:chExt cx="2935362" cy="2926080"/>
          </a:xfrm>
        </p:grpSpPr>
        <p:pic>
          <p:nvPicPr>
            <p:cNvPr id="18" name="Picture 17" descr="A picture containing icon&#10;&#10;Description automatically generated">
              <a:extLst>
                <a:ext uri="{FF2B5EF4-FFF2-40B4-BE49-F238E27FC236}">
                  <a16:creationId xmlns="" xmlns:a16="http://schemas.microsoft.com/office/drawing/2014/main" id="{2DE708CF-F3FF-4C5B-9AC7-A67895C427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 xmlns:a16="http://schemas.microsoft.com/office/drawing/2014/main" id="{4F010F76-4669-4349-A2ED-DEE05F9DA9A3}"/>
                </a:ext>
              </a:extLst>
            </p:cNvPr>
            <p:cNvSpPr txBox="1"/>
            <p:nvPr/>
          </p:nvSpPr>
          <p:spPr>
            <a:xfrm>
              <a:off x="1399778" y="2114302"/>
              <a:ext cx="234610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43F8B"/>
                  </a:solidFill>
                  <a:effectLst/>
                  <a:uLnTx/>
                  <a:uFillTx/>
                  <a:latin typeface="Aarian"/>
                  <a:cs typeface="Calibri" panose="020F0502020204030204" pitchFamily="34" charset="0"/>
                </a:rPr>
                <a:t>Bài</a:t>
              </a:r>
              <a:r>
                <a:rPr kumimoji="0" lang="en-US" sz="2800" b="1" i="0" u="none" strike="noStrike" kern="1200" cap="none" spc="0" normalizeH="0" baseline="0" noProof="0" dirty="0">
                  <a:ln>
                    <a:noFill/>
                  </a:ln>
                  <a:solidFill>
                    <a:srgbClr val="243F8B"/>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243F8B"/>
                  </a:solidFill>
                  <a:effectLst/>
                  <a:uLnTx/>
                  <a:uFillTx/>
                  <a:latin typeface="Aarian"/>
                  <a:cs typeface="Calibri" panose="020F0502020204030204" pitchFamily="34" charset="0"/>
                </a:rPr>
                <a:t>viết</a:t>
              </a:r>
              <a:r>
                <a:rPr kumimoji="0" lang="en-US" sz="2800" b="1" i="0" u="none" strike="noStrike" kern="1200" cap="none" spc="0" normalizeH="0" baseline="0" noProof="0" dirty="0">
                  <a:ln>
                    <a:noFill/>
                  </a:ln>
                  <a:solidFill>
                    <a:srgbClr val="243F8B"/>
                  </a:solidFill>
                  <a:effectLst/>
                  <a:uLnTx/>
                  <a:uFillTx/>
                  <a:latin typeface="Aarian"/>
                  <a:cs typeface="Calibri" panose="020F0502020204030204" pitchFamily="34" charset="0"/>
                </a:rPr>
                <a:t> </a:t>
              </a:r>
              <a:r>
                <a:rPr kumimoji="0" lang="en-US" sz="2800" b="1" i="0" u="none" strike="noStrike" kern="1200" cap="none" spc="0" normalizeH="0" baseline="0" noProof="0" dirty="0" err="1" smtClean="0">
                  <a:ln>
                    <a:noFill/>
                  </a:ln>
                  <a:solidFill>
                    <a:srgbClr val="243F8B"/>
                  </a:solidFill>
                  <a:effectLst/>
                  <a:uLnTx/>
                  <a:uFillTx/>
                  <a:latin typeface="Aarian"/>
                  <a:cs typeface="Calibri" panose="020F0502020204030204" pitchFamily="34" charset="0"/>
                </a:rPr>
                <a:t>đúng</a:t>
              </a:r>
              <a:r>
                <a:rPr kumimoji="0" lang="en-US" sz="2800" b="1" i="0" u="none" strike="noStrike" kern="1200" cap="none" spc="0" normalizeH="0" baseline="0" noProof="0" dirty="0" smtClean="0">
                  <a:ln>
                    <a:noFill/>
                  </a:ln>
                  <a:solidFill>
                    <a:srgbClr val="243F8B"/>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243F8B"/>
                  </a:solidFill>
                  <a:effectLst/>
                  <a:uLnTx/>
                  <a:uFillTx/>
                  <a:latin typeface="Aarian"/>
                  <a:cs typeface="Calibri" panose="020F0502020204030204" pitchFamily="34" charset="0"/>
                </a:rPr>
                <a:t>yêu</a:t>
              </a:r>
              <a:r>
                <a:rPr kumimoji="0" lang="en-US" sz="2800" b="1" i="0" u="none" strike="noStrike" kern="1200" cap="none" spc="0" normalizeH="0" baseline="0" noProof="0" dirty="0">
                  <a:ln>
                    <a:noFill/>
                  </a:ln>
                  <a:solidFill>
                    <a:srgbClr val="243F8B"/>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243F8B"/>
                  </a:solidFill>
                  <a:effectLst/>
                  <a:uLnTx/>
                  <a:uFillTx/>
                  <a:latin typeface="Aarian"/>
                  <a:cs typeface="Calibri" panose="020F0502020204030204" pitchFamily="34" charset="0"/>
                </a:rPr>
                <a:t>cầu</a:t>
              </a:r>
              <a:endParaRPr kumimoji="0" lang="en-US" sz="2800" b="1" i="0" u="none" strike="noStrike" kern="1200" cap="none" spc="0" normalizeH="0" baseline="0" noProof="0" dirty="0">
                <a:ln>
                  <a:noFill/>
                </a:ln>
                <a:solidFill>
                  <a:srgbClr val="243F8B"/>
                </a:solidFill>
                <a:effectLst/>
                <a:uLnTx/>
                <a:uFillTx/>
                <a:latin typeface="Aarian"/>
                <a:cs typeface="Calibri" panose="020F0502020204030204" pitchFamily="34" charset="0"/>
              </a:endParaRPr>
            </a:p>
          </p:txBody>
        </p:sp>
      </p:grpSp>
      <p:grpSp>
        <p:nvGrpSpPr>
          <p:cNvPr id="9" name="Group 8">
            <a:extLst>
              <a:ext uri="{FF2B5EF4-FFF2-40B4-BE49-F238E27FC236}">
                <a16:creationId xmlns="" xmlns:a16="http://schemas.microsoft.com/office/drawing/2014/main" id="{6A0A4FA3-7B01-4E1C-BD10-455AA6AF3531}"/>
              </a:ext>
            </a:extLst>
          </p:cNvPr>
          <p:cNvGrpSpPr/>
          <p:nvPr/>
        </p:nvGrpSpPr>
        <p:grpSpPr>
          <a:xfrm>
            <a:off x="4658990" y="1433015"/>
            <a:ext cx="3261464" cy="2301624"/>
            <a:chOff x="4529959" y="951571"/>
            <a:chExt cx="3261464" cy="2743200"/>
          </a:xfrm>
        </p:grpSpPr>
        <p:pic>
          <p:nvPicPr>
            <p:cNvPr id="6" name="Picture 5" descr="A picture containing icon&#10;&#10;Description automatically generated">
              <a:extLst>
                <a:ext uri="{FF2B5EF4-FFF2-40B4-BE49-F238E27FC236}">
                  <a16:creationId xmlns="" xmlns:a16="http://schemas.microsoft.com/office/drawing/2014/main" id="{9DE0D5C0-8251-4A76-B937-C7420084FD3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 xmlns:a16="http://schemas.microsoft.com/office/drawing/2014/main" id="{92CB08C8-9730-4B73-9ED4-469697C84F65}"/>
                </a:ext>
              </a:extLst>
            </p:cNvPr>
            <p:cNvSpPr txBox="1"/>
            <p:nvPr/>
          </p:nvSpPr>
          <p:spPr>
            <a:xfrm>
              <a:off x="4743220" y="1708408"/>
              <a:ext cx="304820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Bài</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viết</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có</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nhiều</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câu</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văn</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Aarian"/>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arian"/>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 hay)</a:t>
              </a:r>
            </a:p>
          </p:txBody>
        </p:sp>
      </p:grpSp>
      <p:grpSp>
        <p:nvGrpSpPr>
          <p:cNvPr id="10" name="Group 9">
            <a:extLst>
              <a:ext uri="{FF2B5EF4-FFF2-40B4-BE49-F238E27FC236}">
                <a16:creationId xmlns=""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 xmlns:a16="http://schemas.microsoft.com/office/drawing/2014/main" id="{8A55F224-B781-482E-863C-9C03BD55135B}"/>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 xmlns:a16="http://schemas.microsoft.com/office/drawing/2014/main" id="{3D67E4B3-1F7E-4803-9F17-C966FCD5BBCF}"/>
                </a:ext>
              </a:extLst>
            </p:cNvPr>
            <p:cNvSpPr txBox="1"/>
            <p:nvPr/>
          </p:nvSpPr>
          <p:spPr>
            <a:xfrm>
              <a:off x="9314724" y="2416016"/>
              <a:ext cx="225863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Aarian"/>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Aarian"/>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Aarian"/>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Aarian"/>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Aarian"/>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Aarian"/>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Aarian"/>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Aarian"/>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a:t>
              </a:r>
            </a:p>
          </p:txBody>
        </p:sp>
      </p:grpSp>
    </p:spTree>
    <p:extLst>
      <p:ext uri="{BB962C8B-B14F-4D97-AF65-F5344CB8AC3E}">
        <p14:creationId xmlns:p14="http://schemas.microsoft.com/office/powerpoint/2010/main" val="3693142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6"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33CC"/>
                </a:solidFill>
                <a:uLnTx/>
                <a:uFillTx/>
                <a:latin typeface="Aarian"/>
                <a:ea typeface="宋体" panose="02010600030101010101" pitchFamily="2" charset="-122"/>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33CC"/>
                </a:solidFill>
                <a:uLnTx/>
                <a:uFillTx/>
                <a:latin typeface="Aarian"/>
                <a:ea typeface="宋体" panose="02010600030101010101" pitchFamily="2" charset="-122"/>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33CC"/>
                </a:solidFill>
                <a:uLnTx/>
                <a:uFillTx/>
                <a:latin typeface="Aarian"/>
                <a:ea typeface="宋体" panose="02010600030101010101" pitchFamily="2" charset="-122"/>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33CC"/>
                </a:solidFill>
                <a:uLnTx/>
                <a:uFillTx/>
                <a:latin typeface="Aarian"/>
                <a:ea typeface="宋体" panose="02010600030101010101" pitchFamily="2" charset="-122"/>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33CC"/>
                </a:solidFill>
                <a:uLnTx/>
                <a:uFillTx/>
                <a:latin typeface="Aarian"/>
                <a:ea typeface="宋体" panose="02010600030101010101" pitchFamily="2" charset="-122"/>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33CC"/>
                </a:solidFill>
                <a:uLnTx/>
                <a:uFillTx/>
                <a:latin typeface="Aarian"/>
                <a:ea typeface="宋体" panose="02010600030101010101" pitchFamily="2" charset="-122"/>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xmlns=""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xmlns="" id="{3448CA51-2246-43FA-8883-AFA43E097228}"/>
              </a:ext>
            </a:extLst>
          </p:cNvPr>
          <p:cNvSpPr txBox="1"/>
          <p:nvPr/>
        </p:nvSpPr>
        <p:spPr>
          <a:xfrm>
            <a:off x="6806503" y="911634"/>
            <a:ext cx="4317078" cy="954107"/>
          </a:xfrm>
          <a:prstGeom prst="rect">
            <a:avLst/>
          </a:prstGeom>
          <a:noFill/>
        </p:spPr>
        <p:txBody>
          <a:bodyPr wrap="square">
            <a:spAutoFit/>
          </a:bodyPr>
          <a:lstStyle/>
          <a:p>
            <a:pPr marL="0" marR="0" lvl="0" indent="201930" algn="just" defTabSz="914400" rtl="0" eaLnBrk="1" fontAlgn="auto" latinLnBrk="0" hangingPunct="1">
              <a:spcBef>
                <a:spcPts val="0"/>
              </a:spcBef>
              <a:spcAft>
                <a:spcPts val="800"/>
              </a:spcAft>
              <a:buClrTx/>
              <a:buSzTx/>
              <a:buFontTx/>
              <a:buNone/>
              <a:tabLst/>
              <a:defRPr/>
            </a:pPr>
            <a:r>
              <a:rPr kumimoji="0" lang="en-US"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xmlns="" id="{CB5F70DA-7DE9-4F9A-9AAC-D2DBCC7B1135}"/>
              </a:ext>
            </a:extLst>
          </p:cNvPr>
          <p:cNvSpPr txBox="1"/>
          <p:nvPr/>
        </p:nvSpPr>
        <p:spPr>
          <a:xfrm>
            <a:off x="6710991" y="2802972"/>
            <a:ext cx="4255373" cy="95410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0033CC"/>
              </a:solidFill>
              <a:uLnTx/>
              <a:uFillTx/>
              <a:latin typeface="Aarian"/>
              <a:cs typeface="Times New Roman" panose="02020603050405020304" pitchFamily="18" charset="0"/>
            </a:endParaRPr>
          </a:p>
        </p:txBody>
      </p:sp>
      <p:sp>
        <p:nvSpPr>
          <p:cNvPr id="28" name="TextBox 27">
            <a:extLst>
              <a:ext uri="{FF2B5EF4-FFF2-40B4-BE49-F238E27FC236}">
                <a16:creationId xmlns:a16="http://schemas.microsoft.com/office/drawing/2014/main" xmlns="" id="{AEFC7529-54E3-46A5-91AF-1695B5E82901}"/>
              </a:ext>
            </a:extLst>
          </p:cNvPr>
          <p:cNvSpPr txBox="1"/>
          <p:nvPr/>
        </p:nvSpPr>
        <p:spPr>
          <a:xfrm>
            <a:off x="6710991" y="4823820"/>
            <a:ext cx="4434274" cy="954107"/>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0033CC"/>
                </a:solidFill>
                <a:uLnTx/>
                <a:uFillTx/>
                <a:latin typeface="Aarian"/>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0033CC"/>
                </a:solidFill>
                <a:uLnTx/>
                <a:uFillTx/>
                <a:latin typeface="Aarian"/>
                <a:ea typeface="Times New Roman" panose="02020603050405020304" pitchFamily="18" charset="0"/>
              </a:rPr>
              <a:t>.</a:t>
            </a:r>
            <a:endParaRPr kumimoji="0" lang="en-US" sz="2800" b="1" i="0" u="none" strike="noStrike" kern="1200" normalizeH="0" baseline="0" noProof="0" dirty="0">
              <a:ln w="0"/>
              <a:solidFill>
                <a:srgbClr val="0033CC"/>
              </a:solidFill>
              <a:uLnTx/>
              <a:uFillTx/>
              <a:latin typeface="Aarian"/>
            </a:endParaRPr>
          </a:p>
        </p:txBody>
      </p:sp>
      <p:sp>
        <p:nvSpPr>
          <p:cNvPr id="2" name="Rectangle: Rounded Corners 1">
            <a:extLst>
              <a:ext uri="{FF2B5EF4-FFF2-40B4-BE49-F238E27FC236}">
                <a16:creationId xmlns:a16="http://schemas.microsoft.com/office/drawing/2014/main" xmlns="" id="{326E131D-487E-A125-957E-441D2DC9DC9A}"/>
              </a:ext>
            </a:extLst>
          </p:cNvPr>
          <p:cNvSpPr/>
          <p:nvPr/>
        </p:nvSpPr>
        <p:spPr>
          <a:xfrm>
            <a:off x="1333500" y="422600"/>
            <a:ext cx="2686050" cy="114748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dirty="0">
                <a:ln w="12700">
                  <a:solidFill>
                    <a:schemeClr val="tx2">
                      <a:lumMod val="75000"/>
                    </a:schemeClr>
                  </a:solidFill>
                  <a:prstDash val="solid"/>
                </a:ln>
                <a:solidFill>
                  <a:srgbClr val="0033CC"/>
                </a:solidFill>
                <a:latin typeface="Aarian"/>
              </a:rPr>
              <a:t>NHÓM 4</a:t>
            </a: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3109307" y="2557285"/>
            <a:ext cx="6269990" cy="1323439"/>
          </a:xfrm>
          <a:prstGeom prst="rect">
            <a:avLst/>
          </a:prstGeom>
          <a:noFill/>
        </p:spPr>
        <p:txBody>
          <a:bodyPr wrap="square" rtlCol="0">
            <a:spAutoFit/>
          </a:bodyPr>
          <a:lstStyle/>
          <a:p>
            <a:pPr lvl="0" algn="ctr">
              <a:buClr>
                <a:srgbClr val="000000"/>
              </a:buClr>
              <a:defRPr/>
            </a:pPr>
            <a:r>
              <a:rPr lang="en-US" sz="8000" b="1" kern="0" dirty="0" err="1" smtClean="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Aarian"/>
                <a:ea typeface="Cambria" panose="02040503050406030204" pitchFamily="18" charset="0"/>
                <a:cs typeface="Calibri" panose="020F0502020204030204" pitchFamily="34" charset="0"/>
                <a:sym typeface="Arial"/>
              </a:rPr>
              <a:t>Vận</a:t>
            </a:r>
            <a:r>
              <a:rPr lang="en-US" sz="8000" b="1" kern="0" dirty="0" smtClean="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Aarian"/>
                <a:ea typeface="Cambria" panose="02040503050406030204" pitchFamily="18" charset="0"/>
                <a:cs typeface="Calibri" panose="020F0502020204030204" pitchFamily="34" charset="0"/>
                <a:sym typeface="Arial"/>
              </a:rPr>
              <a:t> </a:t>
            </a:r>
            <a:r>
              <a:rPr lang="en-US" sz="8000" b="1" kern="0" dirty="0" err="1" smtClean="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Aarian"/>
                <a:ea typeface="Cambria" panose="02040503050406030204" pitchFamily="18" charset="0"/>
                <a:cs typeface="Calibri" panose="020F0502020204030204" pitchFamily="34" charset="0"/>
                <a:sym typeface="Arial"/>
              </a:rPr>
              <a:t>dụng</a:t>
            </a:r>
            <a:endPar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arian"/>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2812221"/>
            <a:ext cx="2124222" cy="4045779"/>
          </a:xfrm>
          <a:prstGeom prst="rect">
            <a:avLst/>
          </a:prstGeom>
        </p:spPr>
      </p:pic>
      <p:pic>
        <p:nvPicPr>
          <p:cNvPr id="21" name="图片 37">
            <a:extLst>
              <a:ext uri="{FF2B5EF4-FFF2-40B4-BE49-F238E27FC236}">
                <a16:creationId xmlns="" xmlns:a16="http://schemas.microsoft.com/office/drawing/2014/main" id="{7CB79996-22BF-4350-8B3C-4A05F5F0E9B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980328" y="0"/>
            <a:ext cx="2212413" cy="3335783"/>
          </a:xfrm>
          <a:prstGeom prst="rect">
            <a:avLst/>
          </a:prstGeom>
        </p:spPr>
      </p:pic>
      <p:pic>
        <p:nvPicPr>
          <p:cNvPr id="22" name="图片 13">
            <a:extLst>
              <a:ext uri="{FF2B5EF4-FFF2-40B4-BE49-F238E27FC236}">
                <a16:creationId xmlns="" xmlns:a16="http://schemas.microsoft.com/office/drawing/2014/main" id="{F162D621-ABD2-4465-9B18-CBD9CBBED36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8" name="TextBox 7">
            <a:extLst>
              <a:ext uri="{FF2B5EF4-FFF2-40B4-BE49-F238E27FC236}">
                <a16:creationId xmlns:a16="http://schemas.microsoft.com/office/drawing/2014/main" xmlns="" id="{3A4E8E72-1F66-B803-D603-48BDDD780D5F}"/>
              </a:ext>
            </a:extLst>
          </p:cNvPr>
          <p:cNvSpPr txBox="1"/>
          <p:nvPr/>
        </p:nvSpPr>
        <p:spPr>
          <a:xfrm>
            <a:off x="1062111" y="2021351"/>
            <a:ext cx="10668000" cy="1938992"/>
          </a:xfrm>
          <a:prstGeom prst="rect">
            <a:avLst/>
          </a:prstGeom>
          <a:noFill/>
        </p:spPr>
        <p:txBody>
          <a:bodyPr wrap="square" rtlCol="0">
            <a:spAutoFit/>
          </a:bodyPr>
          <a:lstStyle/>
          <a:p>
            <a:pPr algn="just"/>
            <a:r>
              <a:rPr lang="nl-NL" sz="4000" b="1" dirty="0" smtClean="0">
                <a:solidFill>
                  <a:srgbClr val="002060"/>
                </a:solidFill>
                <a:effectLst/>
                <a:latin typeface="Aarian"/>
                <a:ea typeface="Times New Roman" panose="02020603050405020304" pitchFamily="18" charset="0"/>
              </a:rPr>
              <a:t>HS </a:t>
            </a:r>
            <a:r>
              <a:rPr lang="nl-NL" sz="4000" b="1" dirty="0">
                <a:solidFill>
                  <a:srgbClr val="002060"/>
                </a:solidFill>
                <a:effectLst/>
                <a:latin typeface="Aarian"/>
                <a:ea typeface="Times New Roman" panose="02020603050405020304" pitchFamily="18" charset="0"/>
              </a:rPr>
              <a:t>giới thiệu tranh, ảnh, bài thơ</a:t>
            </a:r>
            <a:r>
              <a:rPr lang="nl-NL" sz="4000" b="1" dirty="0" smtClean="0">
                <a:solidFill>
                  <a:srgbClr val="002060"/>
                </a:solidFill>
                <a:effectLst/>
                <a:latin typeface="Aarian"/>
                <a:ea typeface="Times New Roman" panose="02020603050405020304" pitchFamily="18" charset="0"/>
              </a:rPr>
              <a:t>,... </a:t>
            </a:r>
            <a:r>
              <a:rPr lang="nl-NL" sz="4000" b="1" dirty="0">
                <a:solidFill>
                  <a:srgbClr val="002060"/>
                </a:solidFill>
                <a:effectLst/>
                <a:latin typeface="Aarian"/>
                <a:ea typeface="Times New Roman" panose="02020603050405020304" pitchFamily="18" charset="0"/>
              </a:rPr>
              <a:t>về Bác Hồ đã sưu </a:t>
            </a:r>
            <a:r>
              <a:rPr lang="nl-NL" sz="4000" b="1" dirty="0" smtClean="0">
                <a:solidFill>
                  <a:srgbClr val="002060"/>
                </a:solidFill>
                <a:effectLst/>
                <a:latin typeface="Aarian"/>
                <a:ea typeface="Times New Roman" panose="02020603050405020304" pitchFamily="18" charset="0"/>
              </a:rPr>
              <a:t>tầm. </a:t>
            </a:r>
            <a:r>
              <a:rPr lang="nl-NL" sz="4000" b="1" dirty="0">
                <a:solidFill>
                  <a:srgbClr val="002060"/>
                </a:solidFill>
                <a:effectLst/>
                <a:latin typeface="Aarian"/>
                <a:ea typeface="Times New Roman" panose="02020603050405020304" pitchFamily="18" charset="0"/>
              </a:rPr>
              <a:t>Nêu nội dung của mỗi tác phẩm tìm được trước </a:t>
            </a:r>
            <a:r>
              <a:rPr lang="nl-NL" sz="4000" b="1" dirty="0" smtClean="0">
                <a:solidFill>
                  <a:srgbClr val="002060"/>
                </a:solidFill>
                <a:effectLst/>
                <a:latin typeface="Aarian"/>
                <a:ea typeface="Times New Roman" panose="02020603050405020304" pitchFamily="18" charset="0"/>
              </a:rPr>
              <a:t>lớp</a:t>
            </a:r>
            <a:endParaRPr lang="en-US" sz="4000" b="1" dirty="0">
              <a:solidFill>
                <a:srgbClr val="002060"/>
              </a:solidFill>
              <a:effectLst/>
              <a:latin typeface="Aarian"/>
              <a:ea typeface="Times New Roman" panose="02020603050405020304" pitchFamily="18" charset="0"/>
            </a:endParaRPr>
          </a:p>
        </p:txBody>
      </p:sp>
    </p:spTree>
    <p:extLst>
      <p:ext uri="{BB962C8B-B14F-4D97-AF65-F5344CB8AC3E}">
        <p14:creationId xmlns:p14="http://schemas.microsoft.com/office/powerpoint/2010/main" val="4254029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2" fill="hold" nodeType="with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1904464" y="2242599"/>
            <a:ext cx="750990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xmlns=""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xmlns=""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xmlns=""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xmlns=""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xmlns=""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noProof="0" dirty="0" smtClean="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0C8458"/>
                  </a:solidFill>
                  <a:effectLst/>
                  <a:uLnTx/>
                  <a:uFillTx/>
                  <a:latin typeface="Calibri" panose="020F0502020204030204" pitchFamily="34" charset="0"/>
                  <a:ea typeface="+mn-ea"/>
                  <a:cs typeface="Calibri" panose="020F0502020204030204" pitchFamily="34" charset="0"/>
                </a:rPr>
                <a:t>tham</a:t>
              </a:r>
              <a:r>
                <a:rPr kumimoji="0" lang="en-US" sz="4400" b="0" i="0" u="none" strike="noStrike" kern="1200" cap="none" spc="0" normalizeH="0" noProof="0" dirty="0" smtClean="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0C8458"/>
                  </a:solidFill>
                  <a:effectLst/>
                  <a:uLnTx/>
                  <a:uFillTx/>
                  <a:latin typeface="Calibri" panose="020F0502020204030204" pitchFamily="34" charset="0"/>
                  <a:ea typeface="+mn-ea"/>
                  <a:cs typeface="Calibri" panose="020F0502020204030204" pitchFamily="34" charset="0"/>
                </a:rPr>
                <a:t>khảo</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xmlns=""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xmlns=""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xmlns=""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xmlns=""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xmlns=""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xmlns=""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noProof="0" dirty="0" smtClean="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0C8458"/>
                  </a:solidFill>
                  <a:effectLst/>
                  <a:uLnTx/>
                  <a:uFillTx/>
                  <a:latin typeface="Calibri" panose="020F0502020204030204" pitchFamily="34" charset="0"/>
                  <a:ea typeface="微软雅黑"/>
                  <a:cs typeface="Calibri" panose="020F0502020204030204" pitchFamily="34" charset="0"/>
                </a:rPr>
                <a:t>tham</a:t>
              </a:r>
              <a:r>
                <a:rPr kumimoji="0" lang="en-US" sz="4400" b="0" i="0" u="none" strike="noStrike" kern="1200" cap="none" spc="0" normalizeH="0" noProof="0" dirty="0" smtClean="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0C8458"/>
                  </a:solidFill>
                  <a:effectLst/>
                  <a:uLnTx/>
                  <a:uFillTx/>
                  <a:latin typeface="Calibri" panose="020F0502020204030204" pitchFamily="34" charset="0"/>
                  <a:ea typeface="微软雅黑"/>
                  <a:cs typeface="Calibri" panose="020F0502020204030204" pitchFamily="34" charset="0"/>
                </a:rPr>
                <a:t>khảo</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xmlns=""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Aarian"/>
                <a:ea typeface="微软雅黑" panose="020B0503020204020204" pitchFamily="34" charset="-122"/>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Aarian"/>
                <a:ea typeface="微软雅黑" panose="020B0503020204020204" pitchFamily="34" charset="-122"/>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Aarian"/>
                <a:ea typeface="微软雅黑" panose="020B0503020204020204" pitchFamily="34" charset="-122"/>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Aarian"/>
              <a:ea typeface="微软雅黑" panose="020B0503020204020204" pitchFamily="34" charset="-122"/>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arian"/>
              <a:ea typeface="微软雅黑" panose="020B0503020204020204" pitchFamily="34" charset="-122"/>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arian"/>
                <a:ea typeface="微软雅黑" panose="020B0503020204020204" pitchFamily="34" charset="-122"/>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arian"/>
                  <a:ea typeface="微软雅黑" panose="020B0503020204020204" pitchFamily="34" charset="-122"/>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arian"/>
                  <a:ea typeface="微软雅黑" panose="020B0503020204020204" pitchFamily="34" charset="-122"/>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arian"/>
                  <a:ea typeface="微软雅黑" panose="020B0503020204020204" pitchFamily="34" charset="-122"/>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arian"/>
                  <a:ea typeface="微软雅黑" panose="020B0503020204020204" pitchFamily="34" charset="-122"/>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arian"/>
                  <a:ea typeface="微软雅黑" panose="020B0503020204020204" pitchFamily="34" charset="-122"/>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arian"/>
                  <a:ea typeface="微软雅黑" panose="020B0503020204020204" pitchFamily="34" charset="-122"/>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arian"/>
                  <a:ea typeface="微软雅黑" panose="020B0503020204020204" pitchFamily="34" charset="-122"/>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arian"/>
                  <a:ea typeface="微软雅黑" panose="020B0503020204020204" pitchFamily="34" charset="-122"/>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arian"/>
              <a:ea typeface="微软雅黑"/>
            </a:endParaRPr>
          </a:p>
        </p:txBody>
      </p:sp>
      <p:pic>
        <p:nvPicPr>
          <p:cNvPr id="34" name="图片 33"/>
          <p:cNvPicPr>
            <a:picLocks noChangeAspect="1"/>
          </p:cNvPicPr>
          <p:nvPr/>
        </p:nvPicPr>
        <p:blipFill>
          <a:blip r:embed="rId5"/>
          <a:stretch>
            <a:fillRect/>
          </a:stretch>
        </p:blipFill>
        <p:spPr>
          <a:xfrm>
            <a:off x="11325026" y="5687848"/>
            <a:ext cx="866974" cy="797510"/>
          </a:xfrm>
          <a:prstGeom prst="rect">
            <a:avLst/>
          </a:prstGeom>
        </p:spPr>
      </p:pic>
      <p:sp>
        <p:nvSpPr>
          <p:cNvPr id="2" name="TextBox 1">
            <a:extLst>
              <a:ext uri="{FF2B5EF4-FFF2-40B4-BE49-F238E27FC236}">
                <a16:creationId xmlns:a16="http://schemas.microsoft.com/office/drawing/2014/main" xmlns="" id="{5209DCD1-1CBF-4B2D-BD52-33834E0FF375}"/>
              </a:ext>
            </a:extLst>
          </p:cNvPr>
          <p:cNvSpPr txBox="1"/>
          <p:nvPr/>
        </p:nvSpPr>
        <p:spPr>
          <a:xfrm>
            <a:off x="2685732" y="1115454"/>
            <a:ext cx="6161995" cy="523220"/>
          </a:xfrm>
          <a:prstGeom prst="rect">
            <a:avLst/>
          </a:prstGeom>
          <a:noFill/>
        </p:spPr>
        <p:txBody>
          <a:bodyPr wrap="square" rtlCol="0">
            <a:spAutoFit/>
          </a:bodyPr>
          <a:lstStyle/>
          <a:p>
            <a:pPr algn="ctr"/>
            <a:r>
              <a:rPr lang="en-US" sz="2800" dirty="0" err="1">
                <a:solidFill>
                  <a:srgbClr val="002060"/>
                </a:solidFill>
                <a:latin typeface="Aarian"/>
              </a:rPr>
              <a:t>Thứ</a:t>
            </a:r>
            <a:r>
              <a:rPr lang="en-US" sz="2800" dirty="0">
                <a:solidFill>
                  <a:srgbClr val="002060"/>
                </a:solidFill>
                <a:latin typeface="Aarian"/>
              </a:rPr>
              <a:t>…..</a:t>
            </a:r>
            <a:r>
              <a:rPr lang="en-US" sz="2800" dirty="0" err="1">
                <a:solidFill>
                  <a:srgbClr val="002060"/>
                </a:solidFill>
                <a:latin typeface="Aarian"/>
              </a:rPr>
              <a:t>ngày</a:t>
            </a:r>
            <a:r>
              <a:rPr lang="en-US" sz="2800" dirty="0">
                <a:solidFill>
                  <a:srgbClr val="002060"/>
                </a:solidFill>
                <a:latin typeface="Aarian"/>
              </a:rPr>
              <a:t>…..</a:t>
            </a:r>
            <a:r>
              <a:rPr lang="en-US" sz="2800" dirty="0" err="1">
                <a:solidFill>
                  <a:srgbClr val="002060"/>
                </a:solidFill>
                <a:latin typeface="Aarian"/>
              </a:rPr>
              <a:t>tháng</a:t>
            </a:r>
            <a:r>
              <a:rPr lang="en-US" sz="2800" dirty="0">
                <a:solidFill>
                  <a:srgbClr val="002060"/>
                </a:solidFill>
                <a:latin typeface="Aarian"/>
              </a:rPr>
              <a:t>……</a:t>
            </a:r>
            <a:r>
              <a:rPr lang="en-US" sz="2800" dirty="0" err="1">
                <a:solidFill>
                  <a:srgbClr val="002060"/>
                </a:solidFill>
                <a:latin typeface="Aarian"/>
              </a:rPr>
              <a:t>năm</a:t>
            </a:r>
            <a:r>
              <a:rPr lang="en-US" sz="2800" dirty="0">
                <a:solidFill>
                  <a:srgbClr val="002060"/>
                </a:solidFill>
                <a:latin typeface="Aarian"/>
              </a:rPr>
              <a:t> 2023</a:t>
            </a:r>
          </a:p>
        </p:txBody>
      </p:sp>
      <p:sp>
        <p:nvSpPr>
          <p:cNvPr id="20" name="文本框 17"/>
          <p:cNvSpPr txBox="1"/>
          <p:nvPr/>
        </p:nvSpPr>
        <p:spPr>
          <a:xfrm>
            <a:off x="2234762" y="2734728"/>
            <a:ext cx="7694407" cy="1938992"/>
          </a:xfrm>
          <a:prstGeom prst="rect">
            <a:avLst/>
          </a:prstGeom>
          <a:noFill/>
        </p:spPr>
        <p:txBody>
          <a:bodyPr wrap="square" rtlCol="0">
            <a:spAutoFit/>
          </a:bodyPr>
          <a:lstStyle/>
          <a:p>
            <a:pPr marL="0" marR="0" algn="just">
              <a:spcBef>
                <a:spcPts val="0"/>
              </a:spcBef>
              <a:spcAft>
                <a:spcPts val="0"/>
              </a:spcAft>
            </a:pPr>
            <a:r>
              <a:rPr lang="nl-NL" sz="4000" b="1" dirty="0" smtClean="0">
                <a:solidFill>
                  <a:srgbClr val="FF0000"/>
                </a:solidFill>
                <a:latin typeface="Aarian"/>
                <a:ea typeface="Times New Roman" panose="02020603050405020304" pitchFamily="18" charset="0"/>
              </a:rPr>
              <a:t>Luyện tập: Viết đoạn văn về một nhân vật yêu thích trong câu chuyện đã đọc, đã nghe</a:t>
            </a:r>
            <a:endParaRPr lang="en-US" sz="4000" b="1" dirty="0">
              <a:solidFill>
                <a:srgbClr val="FF0000"/>
              </a:solidFill>
              <a:effectLst/>
              <a:latin typeface="Aarian"/>
              <a:ea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2812221"/>
            <a:ext cx="2124222" cy="4045779"/>
          </a:xfrm>
          <a:prstGeom prst="rect">
            <a:avLst/>
          </a:prstGeom>
        </p:spPr>
      </p:pic>
      <p:pic>
        <p:nvPicPr>
          <p:cNvPr id="21" name="图片 37">
            <a:extLst>
              <a:ext uri="{FF2B5EF4-FFF2-40B4-BE49-F238E27FC236}">
                <a16:creationId xmlns="" xmlns:a16="http://schemas.microsoft.com/office/drawing/2014/main" id="{7CB79996-22BF-4350-8B3C-4A05F5F0E9B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980328" y="0"/>
            <a:ext cx="2212413" cy="3335783"/>
          </a:xfrm>
          <a:prstGeom prst="rect">
            <a:avLst/>
          </a:prstGeom>
        </p:spPr>
      </p:pic>
      <p:pic>
        <p:nvPicPr>
          <p:cNvPr id="22" name="图片 13">
            <a:extLst>
              <a:ext uri="{FF2B5EF4-FFF2-40B4-BE49-F238E27FC236}">
                <a16:creationId xmlns="" xmlns:a16="http://schemas.microsoft.com/office/drawing/2014/main" id="{F162D621-ABD2-4465-9B18-CBD9CBBED36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3" name="TextBox 22">
            <a:extLst>
              <a:ext uri="{FF2B5EF4-FFF2-40B4-BE49-F238E27FC236}">
                <a16:creationId xmlns:a16="http://schemas.microsoft.com/office/drawing/2014/main" xmlns="" id="{2A988ED1-25A1-FFA0-BBD5-2235CECDC694}"/>
              </a:ext>
            </a:extLst>
          </p:cNvPr>
          <p:cNvSpPr txBox="1"/>
          <p:nvPr/>
        </p:nvSpPr>
        <p:spPr>
          <a:xfrm>
            <a:off x="3990975" y="800100"/>
            <a:ext cx="4294896" cy="584775"/>
          </a:xfrm>
          <a:prstGeom prst="rect">
            <a:avLst/>
          </a:prstGeom>
          <a:noFill/>
        </p:spPr>
        <p:txBody>
          <a:bodyPr wrap="square" rtlCol="0">
            <a:spAutoFit/>
          </a:bodyPr>
          <a:lstStyle/>
          <a:p>
            <a:r>
              <a:rPr lang="nl-NL" sz="3200" b="1" dirty="0">
                <a:solidFill>
                  <a:srgbClr val="FF0000"/>
                </a:solidFill>
                <a:effectLst/>
                <a:latin typeface="Aarian"/>
                <a:ea typeface="Times New Roman" panose="02020603050405020304" pitchFamily="18" charset="0"/>
              </a:rPr>
              <a:t>YÊU CẦU CẦN ĐẠT</a:t>
            </a:r>
            <a:endParaRPr lang="en-US" sz="3200" dirty="0">
              <a:solidFill>
                <a:srgbClr val="FF0000"/>
              </a:solidFill>
              <a:latin typeface="Aarian"/>
            </a:endParaRPr>
          </a:p>
        </p:txBody>
      </p:sp>
      <p:sp>
        <p:nvSpPr>
          <p:cNvPr id="24" name="TextBox 23">
            <a:extLst>
              <a:ext uri="{FF2B5EF4-FFF2-40B4-BE49-F238E27FC236}">
                <a16:creationId xmlns:a16="http://schemas.microsoft.com/office/drawing/2014/main" xmlns="" id="{7B3F1D37-0051-E15A-C4CD-07866DD7A408}"/>
              </a:ext>
            </a:extLst>
          </p:cNvPr>
          <p:cNvSpPr txBox="1"/>
          <p:nvPr/>
        </p:nvSpPr>
        <p:spPr>
          <a:xfrm>
            <a:off x="766323" y="1852099"/>
            <a:ext cx="10744200" cy="2554545"/>
          </a:xfrm>
          <a:prstGeom prst="rect">
            <a:avLst/>
          </a:prstGeom>
          <a:noFill/>
        </p:spPr>
        <p:txBody>
          <a:bodyPr wrap="square" rtlCol="0">
            <a:spAutoFit/>
          </a:bodyPr>
          <a:lstStyle/>
          <a:p>
            <a:pPr indent="228600" algn="just"/>
            <a:r>
              <a:rPr lang="nl-NL" sz="3200" dirty="0">
                <a:solidFill>
                  <a:srgbClr val="002060"/>
                </a:solidFill>
                <a:effectLst/>
                <a:latin typeface="Aarian"/>
                <a:ea typeface="Times New Roman" panose="02020603050405020304" pitchFamily="18" charset="0"/>
              </a:rPr>
              <a:t>- Biết viết một đoạn văn về một nhân vật yêu thích trong câu chuyện đã học, đã nghe.</a:t>
            </a:r>
            <a:endParaRPr lang="en-US" sz="3200" dirty="0">
              <a:solidFill>
                <a:srgbClr val="002060"/>
              </a:solidFill>
              <a:effectLst/>
              <a:latin typeface="Aarian"/>
              <a:ea typeface="Times New Roman" panose="02020603050405020304" pitchFamily="18" charset="0"/>
            </a:endParaRPr>
          </a:p>
          <a:p>
            <a:pPr indent="228600" algn="just"/>
            <a:r>
              <a:rPr lang="nl-NL" sz="3200" dirty="0">
                <a:solidFill>
                  <a:srgbClr val="002060"/>
                </a:solidFill>
                <a:effectLst/>
                <a:latin typeface="Aarian"/>
                <a:ea typeface="Times New Roman" panose="02020603050405020304" pitchFamily="18" charset="0"/>
              </a:rPr>
              <a:t>- Thêm yêu kính Bác và học tập những phẩm chất tốt đẹp của Bác; biết thêm tranh ảnh, bài văn, bài thơ, ... về Bác</a:t>
            </a:r>
            <a:r>
              <a:rPr lang="nl-NL" sz="3200" dirty="0" smtClean="0">
                <a:solidFill>
                  <a:srgbClr val="002060"/>
                </a:solidFill>
                <a:effectLst/>
                <a:latin typeface="Aarian"/>
                <a:ea typeface="Times New Roman" panose="02020603050405020304" pitchFamily="18" charset="0"/>
              </a:rPr>
              <a:t>.</a:t>
            </a:r>
            <a:endParaRPr lang="en-US" sz="3200" dirty="0">
              <a:solidFill>
                <a:srgbClr val="002060"/>
              </a:solidFill>
              <a:effectLst/>
              <a:latin typeface="Aarian"/>
              <a:ea typeface="Times New Roman" panose="02020603050405020304" pitchFamily="18" charset="0"/>
            </a:endParaRPr>
          </a:p>
        </p:txBody>
      </p:sp>
    </p:spTree>
    <p:extLst>
      <p:ext uri="{BB962C8B-B14F-4D97-AF65-F5344CB8AC3E}">
        <p14:creationId xmlns:p14="http://schemas.microsoft.com/office/powerpoint/2010/main" val="639952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2" fill="hold" nodeType="with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xmlns=""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arian"/>
                <a:ea typeface="微软雅黑"/>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arian"/>
                <a:ea typeface="微软雅黑"/>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arian"/>
                <a:ea typeface="微软雅黑"/>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arian"/>
                <a:ea typeface="微软雅黑"/>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0000"/>
                </a:solidFill>
                <a:effectLst/>
                <a:uLnTx/>
                <a:uFillTx/>
                <a:latin typeface="Aarian"/>
                <a:ea typeface="微软雅黑"/>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0000"/>
                </a:solidFill>
                <a:effectLst/>
                <a:uLnTx/>
                <a:uFillTx/>
                <a:latin typeface="Aarian"/>
                <a:ea typeface="微软雅黑"/>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0000"/>
                </a:solidFill>
                <a:effectLst/>
                <a:uLnTx/>
                <a:uFillTx/>
                <a:latin typeface="Aarian"/>
                <a:ea typeface="微软雅黑"/>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0000"/>
                </a:solidFill>
                <a:effectLst/>
                <a:uLnTx/>
                <a:uFillTx/>
                <a:latin typeface="Aarian"/>
                <a:ea typeface="微软雅黑"/>
              </a:endParaRPr>
            </a:p>
          </p:txBody>
        </p:sp>
      </p:grpSp>
      <p:grpSp>
        <p:nvGrpSpPr>
          <p:cNvPr id="27" name="组合 4"/>
          <p:cNvGrpSpPr/>
          <p:nvPr/>
        </p:nvGrpSpPr>
        <p:grpSpPr>
          <a:xfrm>
            <a:off x="887276" y="3359458"/>
            <a:ext cx="10927609" cy="3055733"/>
            <a:chOff x="-90571" y="2919670"/>
            <a:chExt cx="5263125" cy="1826497"/>
          </a:xfrm>
        </p:grpSpPr>
        <p:grpSp>
          <p:nvGrpSpPr>
            <p:cNvPr id="44" name="组合 8"/>
            <p:cNvGrpSpPr/>
            <p:nvPr/>
          </p:nvGrpSpPr>
          <p:grpSpPr>
            <a:xfrm>
              <a:off x="1466654" y="2919670"/>
              <a:ext cx="3705900" cy="1821270"/>
              <a:chOff x="1210011" y="2360694"/>
              <a:chExt cx="3705900" cy="1821266"/>
            </a:xfrm>
          </p:grpSpPr>
          <p:sp>
            <p:nvSpPr>
              <p:cNvPr id="46" name="Oval 8"/>
              <p:cNvSpPr>
                <a:spLocks noChangeArrowheads="1"/>
              </p:cNvSpPr>
              <p:nvPr/>
            </p:nvSpPr>
            <p:spPr bwMode="auto">
              <a:xfrm>
                <a:off x="1210011" y="2360694"/>
                <a:ext cx="3636854" cy="1540948"/>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0000"/>
                  </a:solidFill>
                  <a:effectLst/>
                  <a:uLnTx/>
                  <a:uFillTx/>
                  <a:latin typeface="Aarian"/>
                  <a:ea typeface="微软雅黑" panose="020B0503020204020204" pitchFamily="34" charset="-122"/>
                </a:endParaRPr>
              </a:p>
            </p:txBody>
          </p:sp>
          <p:sp>
            <p:nvSpPr>
              <p:cNvPr id="47" name="文本框 17"/>
              <p:cNvSpPr txBox="1"/>
              <p:nvPr/>
            </p:nvSpPr>
            <p:spPr>
              <a:xfrm>
                <a:off x="1210011" y="2360694"/>
                <a:ext cx="3705900" cy="1821266"/>
              </a:xfrm>
              <a:prstGeom prst="rect">
                <a:avLst/>
              </a:prstGeom>
              <a:noFill/>
            </p:spPr>
            <p:txBody>
              <a:bodyPr wrap="square" rtlCol="0">
                <a:spAutoFit/>
              </a:bodyPr>
              <a:lstStyle/>
              <a:p>
                <a:pPr marL="0" marR="0" algn="just">
                  <a:spcBef>
                    <a:spcPts val="0"/>
                  </a:spcBef>
                  <a:spcAft>
                    <a:spcPts val="0"/>
                  </a:spcAft>
                </a:pPr>
                <a:r>
                  <a:rPr lang="nl-NL" sz="3200" dirty="0">
                    <a:solidFill>
                      <a:srgbClr val="002060"/>
                    </a:solidFill>
                    <a:effectLst/>
                    <a:latin typeface="Aarian"/>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r>
                  <a:rPr lang="nl-NL" sz="3200" dirty="0" smtClean="0">
                    <a:solidFill>
                      <a:srgbClr val="002060"/>
                    </a:solidFill>
                    <a:effectLst/>
                    <a:latin typeface="Aarian"/>
                    <a:ea typeface="Times New Roman" panose="02020603050405020304" pitchFamily="18" charset="0"/>
                  </a:rPr>
                  <a:t>...</a:t>
                </a:r>
              </a:p>
              <a:p>
                <a:pPr marL="0" marR="0" algn="just">
                  <a:spcBef>
                    <a:spcPts val="0"/>
                  </a:spcBef>
                  <a:spcAft>
                    <a:spcPts val="0"/>
                  </a:spcAft>
                </a:pPr>
                <a:endParaRPr lang="en-US" sz="3200" dirty="0">
                  <a:solidFill>
                    <a:srgbClr val="002060"/>
                  </a:solidFill>
                  <a:effectLst/>
                  <a:latin typeface="Aarian"/>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90571" y="3889149"/>
              <a:ext cx="883524" cy="857018"/>
            </a:xfrm>
            <a:prstGeom prst="rect">
              <a:avLst/>
            </a:prstGeom>
          </p:spPr>
        </p:pic>
      </p:grpSp>
      <p:sp>
        <p:nvSpPr>
          <p:cNvPr id="3" name="TextBox 2">
            <a:extLst>
              <a:ext uri="{FF2B5EF4-FFF2-40B4-BE49-F238E27FC236}">
                <a16:creationId xmlns:a16="http://schemas.microsoft.com/office/drawing/2014/main" xmlns=""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solidFill>
                  <a:srgbClr val="FF0000"/>
                </a:solidFill>
                <a:latin typeface="Aarian"/>
              </a:rPr>
              <a:t>Đọc</a:t>
            </a:r>
            <a:r>
              <a:rPr lang="en-US" sz="3200" b="1" dirty="0">
                <a:solidFill>
                  <a:srgbClr val="FF0000"/>
                </a:solidFill>
                <a:latin typeface="Aarian"/>
              </a:rPr>
              <a:t> </a:t>
            </a:r>
            <a:r>
              <a:rPr lang="en-US" sz="3200" b="1" dirty="0" err="1">
                <a:solidFill>
                  <a:srgbClr val="FF0000"/>
                </a:solidFill>
                <a:latin typeface="Aarian"/>
              </a:rPr>
              <a:t>lại</a:t>
            </a:r>
            <a:r>
              <a:rPr lang="en-US" sz="3200" b="1" dirty="0">
                <a:solidFill>
                  <a:srgbClr val="FF0000"/>
                </a:solidFill>
                <a:latin typeface="Aarian"/>
              </a:rPr>
              <a:t> </a:t>
            </a:r>
            <a:r>
              <a:rPr lang="en-US" sz="3200" b="1" dirty="0" err="1">
                <a:solidFill>
                  <a:srgbClr val="FF0000"/>
                </a:solidFill>
                <a:latin typeface="Aarian"/>
              </a:rPr>
              <a:t>câu</a:t>
            </a:r>
            <a:r>
              <a:rPr lang="en-US" sz="3200" b="1" dirty="0">
                <a:solidFill>
                  <a:srgbClr val="FF0000"/>
                </a:solidFill>
                <a:latin typeface="Aarian"/>
              </a:rPr>
              <a:t> </a:t>
            </a:r>
            <a:r>
              <a:rPr lang="en-US" sz="3200" b="1" dirty="0" err="1">
                <a:solidFill>
                  <a:srgbClr val="FF0000"/>
                </a:solidFill>
                <a:latin typeface="Aarian"/>
              </a:rPr>
              <a:t>chuyện</a:t>
            </a:r>
            <a:r>
              <a:rPr lang="en-US" sz="3200" b="1" dirty="0">
                <a:solidFill>
                  <a:srgbClr val="FF0000"/>
                </a:solidFill>
                <a:latin typeface="Aarian"/>
              </a:rPr>
              <a:t> “</a:t>
            </a:r>
            <a:r>
              <a:rPr lang="en-US" sz="3200" b="1" dirty="0" err="1">
                <a:solidFill>
                  <a:srgbClr val="FF0000"/>
                </a:solidFill>
                <a:latin typeface="Aarian"/>
              </a:rPr>
              <a:t>Cùng</a:t>
            </a:r>
            <a:r>
              <a:rPr lang="en-US" sz="3200" b="1" dirty="0">
                <a:solidFill>
                  <a:srgbClr val="FF0000"/>
                </a:solidFill>
                <a:latin typeface="Aarian"/>
              </a:rPr>
              <a:t> </a:t>
            </a:r>
            <a:r>
              <a:rPr lang="en-US" sz="3200" b="1" dirty="0" err="1">
                <a:solidFill>
                  <a:srgbClr val="FF0000"/>
                </a:solidFill>
                <a:latin typeface="Aarian"/>
              </a:rPr>
              <a:t>Bác</a:t>
            </a:r>
            <a:r>
              <a:rPr lang="en-US" sz="3200" b="1" dirty="0">
                <a:solidFill>
                  <a:srgbClr val="FF0000"/>
                </a:solidFill>
                <a:latin typeface="Aarian"/>
              </a:rPr>
              <a:t> qua </a:t>
            </a:r>
            <a:r>
              <a:rPr lang="en-US" sz="3200" b="1" dirty="0" err="1">
                <a:solidFill>
                  <a:srgbClr val="FF0000"/>
                </a:solidFill>
                <a:latin typeface="Aarian"/>
              </a:rPr>
              <a:t>suối</a:t>
            </a:r>
            <a:r>
              <a:rPr lang="en-US" sz="3200" b="1" dirty="0">
                <a:solidFill>
                  <a:srgbClr val="FF0000"/>
                </a:solidFill>
                <a:latin typeface="Aarian"/>
              </a:rPr>
              <a:t>”, </a:t>
            </a:r>
            <a:r>
              <a:rPr lang="en-US" sz="3200" b="1" dirty="0" err="1">
                <a:solidFill>
                  <a:srgbClr val="FF0000"/>
                </a:solidFill>
                <a:latin typeface="Aarian"/>
              </a:rPr>
              <a:t>câu</a:t>
            </a:r>
            <a:r>
              <a:rPr lang="en-US" sz="3200" b="1" dirty="0">
                <a:solidFill>
                  <a:srgbClr val="FF0000"/>
                </a:solidFill>
                <a:latin typeface="Aarian"/>
              </a:rPr>
              <a:t> </a:t>
            </a:r>
            <a:r>
              <a:rPr lang="en-US" sz="3200" b="1" dirty="0" err="1">
                <a:solidFill>
                  <a:srgbClr val="FF0000"/>
                </a:solidFill>
                <a:latin typeface="Aarian"/>
              </a:rPr>
              <a:t>chuyện</a:t>
            </a:r>
            <a:r>
              <a:rPr lang="en-US" sz="3200" b="1" dirty="0">
                <a:solidFill>
                  <a:srgbClr val="FF0000"/>
                </a:solidFill>
                <a:latin typeface="Aarian"/>
              </a:rPr>
              <a:t> </a:t>
            </a:r>
            <a:r>
              <a:rPr lang="en-US" sz="3200" b="1" dirty="0" err="1">
                <a:solidFill>
                  <a:srgbClr val="FF0000"/>
                </a:solidFill>
                <a:latin typeface="Aarian"/>
              </a:rPr>
              <a:t>cho</a:t>
            </a:r>
            <a:r>
              <a:rPr lang="en-US" sz="3200" b="1" dirty="0">
                <a:solidFill>
                  <a:srgbClr val="FF0000"/>
                </a:solidFill>
                <a:latin typeface="Aarian"/>
              </a:rPr>
              <a:t> </a:t>
            </a:r>
            <a:r>
              <a:rPr lang="en-US" sz="3200" b="1" dirty="0" err="1">
                <a:solidFill>
                  <a:srgbClr val="FF0000"/>
                </a:solidFill>
                <a:latin typeface="Aarian"/>
              </a:rPr>
              <a:t>thấy</a:t>
            </a:r>
            <a:r>
              <a:rPr lang="en-US" sz="3200" b="1" dirty="0">
                <a:solidFill>
                  <a:srgbClr val="FF0000"/>
                </a:solidFill>
                <a:latin typeface="Aarian"/>
              </a:rPr>
              <a:t> </a:t>
            </a:r>
            <a:r>
              <a:rPr lang="en-US" sz="3200" b="1" dirty="0" err="1">
                <a:solidFill>
                  <a:srgbClr val="FF0000"/>
                </a:solidFill>
                <a:latin typeface="Aarian"/>
              </a:rPr>
              <a:t>những</a:t>
            </a:r>
            <a:r>
              <a:rPr lang="en-US" sz="3200" b="1" dirty="0">
                <a:solidFill>
                  <a:srgbClr val="FF0000"/>
                </a:solidFill>
                <a:latin typeface="Aarian"/>
              </a:rPr>
              <a:t> </a:t>
            </a:r>
            <a:r>
              <a:rPr lang="en-US" sz="3200" b="1" dirty="0" err="1">
                <a:solidFill>
                  <a:srgbClr val="FF0000"/>
                </a:solidFill>
                <a:latin typeface="Aarian"/>
              </a:rPr>
              <a:t>phẩm</a:t>
            </a:r>
            <a:r>
              <a:rPr lang="en-US" sz="3200" b="1" dirty="0">
                <a:solidFill>
                  <a:srgbClr val="FF0000"/>
                </a:solidFill>
                <a:latin typeface="Aarian"/>
              </a:rPr>
              <a:t> </a:t>
            </a:r>
            <a:r>
              <a:rPr lang="en-US" sz="3200" b="1" dirty="0" err="1">
                <a:solidFill>
                  <a:srgbClr val="FF0000"/>
                </a:solidFill>
                <a:latin typeface="Aarian"/>
              </a:rPr>
              <a:t>chất</a:t>
            </a:r>
            <a:r>
              <a:rPr lang="en-US" sz="3200" b="1" dirty="0">
                <a:solidFill>
                  <a:srgbClr val="FF0000"/>
                </a:solidFill>
                <a:latin typeface="Aarian"/>
              </a:rPr>
              <a:t> </a:t>
            </a:r>
            <a:r>
              <a:rPr lang="en-US" sz="3200" b="1" dirty="0" err="1">
                <a:solidFill>
                  <a:srgbClr val="FF0000"/>
                </a:solidFill>
                <a:latin typeface="Aarian"/>
              </a:rPr>
              <a:t>nào</a:t>
            </a:r>
            <a:r>
              <a:rPr lang="en-US" sz="3200" b="1" dirty="0">
                <a:solidFill>
                  <a:srgbClr val="FF0000"/>
                </a:solidFill>
                <a:latin typeface="Aarian"/>
              </a:rPr>
              <a:t> </a:t>
            </a:r>
            <a:r>
              <a:rPr lang="en-US" sz="3200" b="1" dirty="0" err="1">
                <a:solidFill>
                  <a:srgbClr val="FF0000"/>
                </a:solidFill>
                <a:latin typeface="Aarian"/>
              </a:rPr>
              <a:t>của</a:t>
            </a:r>
            <a:r>
              <a:rPr lang="en-US" sz="3200" b="1" dirty="0">
                <a:solidFill>
                  <a:srgbClr val="FF0000"/>
                </a:solidFill>
                <a:latin typeface="Aarian"/>
              </a:rPr>
              <a:t> </a:t>
            </a:r>
            <a:r>
              <a:rPr lang="en-US" sz="3200" b="1" dirty="0" err="1">
                <a:solidFill>
                  <a:srgbClr val="FF0000"/>
                </a:solidFill>
                <a:latin typeface="Aarian"/>
              </a:rPr>
              <a:t>Bác</a:t>
            </a:r>
            <a:r>
              <a:rPr lang="en-US" sz="3200" b="1" dirty="0">
                <a:solidFill>
                  <a:srgbClr val="FF0000"/>
                </a:solidFill>
                <a:latin typeface="Aarian"/>
              </a:rPr>
              <a:t>?</a:t>
            </a:r>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3300916" y="2021693"/>
            <a:ext cx="5886772" cy="2308324"/>
          </a:xfrm>
          <a:prstGeom prst="rect">
            <a:avLst/>
          </a:prstGeom>
          <a:noFill/>
        </p:spPr>
        <p:txBody>
          <a:bodyPr wrap="square" rtlCol="0">
            <a:spAutoFit/>
          </a:bodyPr>
          <a:lstStyle/>
          <a:p>
            <a:pPr lvl="0" algn="ctr">
              <a:buClr>
                <a:srgbClr val="000000"/>
              </a:buClr>
              <a:defRPr/>
            </a:pPr>
            <a:r>
              <a:rPr lang="en-US" sz="7200" b="1" kern="0" noProof="0" dirty="0" err="1" smtClean="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Aarian"/>
                <a:ea typeface="杨任东竹石体-Semibold"/>
                <a:cs typeface="Calibri" panose="020F0502020204030204" pitchFamily="34" charset="0"/>
                <a:sym typeface="Arial"/>
              </a:rPr>
              <a:t>Luyện</a:t>
            </a:r>
            <a:r>
              <a:rPr lang="en-US" sz="7200" b="1" kern="0" noProof="0" dirty="0" smtClean="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Aarian"/>
                <a:ea typeface="杨任东竹石体-Semibold"/>
                <a:cs typeface="Calibri" panose="020F0502020204030204" pitchFamily="34" charset="0"/>
                <a:sym typeface="Arial"/>
              </a:rPr>
              <a:t> </a:t>
            </a:r>
            <a:r>
              <a:rPr lang="en-US" sz="7200" b="1" kern="0" noProof="0" dirty="0" err="1" smtClean="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Aarian"/>
                <a:ea typeface="杨任东竹石体-Semibold"/>
                <a:cs typeface="Calibri" panose="020F0502020204030204" pitchFamily="34" charset="0"/>
                <a:sym typeface="Arial"/>
              </a:rPr>
              <a:t>tập</a:t>
            </a:r>
            <a:r>
              <a:rPr lang="en-US" sz="7200" b="1" kern="0" noProof="0" dirty="0" smtClean="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Aarian"/>
                <a:ea typeface="杨任东竹石体-Semibold"/>
                <a:cs typeface="Calibri" panose="020F0502020204030204" pitchFamily="34" charset="0"/>
                <a:sym typeface="Arial"/>
              </a:rPr>
              <a:t> </a:t>
            </a:r>
            <a:r>
              <a:rPr lang="en-US" sz="7200" b="1" kern="0" noProof="0" dirty="0" err="1" smtClean="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Aarian"/>
                <a:ea typeface="杨任东竹石体-Semibold"/>
                <a:cs typeface="Calibri" panose="020F0502020204030204" pitchFamily="34" charset="0"/>
                <a:sym typeface="Arial"/>
              </a:rPr>
              <a:t>thực</a:t>
            </a:r>
            <a:r>
              <a:rPr lang="en-US" sz="7200" b="1" kern="0" noProof="0" dirty="0" smtClean="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Aarian"/>
                <a:ea typeface="杨任东竹石体-Semibold"/>
                <a:cs typeface="Calibri" panose="020F0502020204030204" pitchFamily="34" charset="0"/>
                <a:sym typeface="Arial"/>
              </a:rPr>
              <a:t> </a:t>
            </a:r>
            <a:r>
              <a:rPr lang="en-US" sz="7200" b="1" kern="0" noProof="0" dirty="0" err="1" smtClean="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Aarian"/>
                <a:ea typeface="杨任东竹石体-Semibold"/>
                <a:cs typeface="Calibri" panose="020F0502020204030204" pitchFamily="34" charset="0"/>
                <a:sym typeface="Arial"/>
              </a:rPr>
              <a:t>hành</a:t>
            </a:r>
            <a:endParaRPr kumimoji="0" lang="en-US" sz="72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Aarian"/>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xmlns=""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xmlns=""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xmlns=""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C00000"/>
                  </a:solidFill>
                  <a:latin typeface="Aarian"/>
                  <a:cs typeface="Arial" panose="020B0604020202020204" pitchFamily="34" charset="0"/>
                </a:rPr>
                <a:t>Thảo</a:t>
              </a:r>
              <a:r>
                <a:rPr lang="en-US" sz="2400" b="1" dirty="0">
                  <a:solidFill>
                    <a:srgbClr val="C00000"/>
                  </a:solidFill>
                  <a:latin typeface="Aarian"/>
                  <a:cs typeface="Arial" panose="020B0604020202020204" pitchFamily="34" charset="0"/>
                </a:rPr>
                <a:t> </a:t>
              </a:r>
              <a:r>
                <a:rPr lang="en-US" sz="2400" b="1" dirty="0" err="1">
                  <a:solidFill>
                    <a:srgbClr val="C00000"/>
                  </a:solidFill>
                  <a:latin typeface="Aarian"/>
                  <a:cs typeface="Arial" panose="020B0604020202020204" pitchFamily="34" charset="0"/>
                </a:rPr>
                <a:t>luận</a:t>
              </a:r>
              <a:r>
                <a:rPr lang="en-US" sz="2400" b="1" dirty="0">
                  <a:solidFill>
                    <a:srgbClr val="C00000"/>
                  </a:solidFill>
                  <a:latin typeface="Aarian"/>
                  <a:cs typeface="Arial" panose="020B0604020202020204" pitchFamily="34" charset="0"/>
                </a:rPr>
                <a:t> </a:t>
              </a:r>
              <a:r>
                <a:rPr lang="en-US" sz="2400" b="1" dirty="0" err="1">
                  <a:solidFill>
                    <a:srgbClr val="C00000"/>
                  </a:solidFill>
                  <a:latin typeface="Aarian"/>
                  <a:cs typeface="Arial" panose="020B0604020202020204" pitchFamily="34" charset="0"/>
                </a:rPr>
                <a:t>nhóm</a:t>
              </a:r>
              <a:r>
                <a:rPr lang="en-US" sz="2400" b="1" dirty="0">
                  <a:solidFill>
                    <a:srgbClr val="C00000"/>
                  </a:solidFill>
                  <a:latin typeface="Aarian"/>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xmlns="" id="{2F98DD57-429E-45BB-A54E-002C1E1F9FD9}"/>
              </a:ext>
            </a:extLst>
          </p:cNvPr>
          <p:cNvSpPr/>
          <p:nvPr/>
        </p:nvSpPr>
        <p:spPr>
          <a:xfrm flipH="1">
            <a:off x="3750160" y="2295691"/>
            <a:ext cx="7517358" cy="99005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002060"/>
                </a:solidFill>
                <a:latin typeface="Aarian"/>
                <a:cs typeface="Calibri" panose="020F0502020204030204" pitchFamily="34" charset="0"/>
              </a:rPr>
              <a:t>Tên</a:t>
            </a:r>
            <a:r>
              <a:rPr lang="en-US" sz="2800" b="1" dirty="0">
                <a:solidFill>
                  <a:srgbClr val="002060"/>
                </a:solidFill>
                <a:latin typeface="Aarian"/>
                <a:cs typeface="Calibri" panose="020F0502020204030204" pitchFamily="34" charset="0"/>
              </a:rPr>
              <a:t> </a:t>
            </a:r>
            <a:r>
              <a:rPr lang="en-US" sz="2800" b="1" dirty="0" err="1">
                <a:solidFill>
                  <a:srgbClr val="002060"/>
                </a:solidFill>
                <a:latin typeface="Aarian"/>
                <a:cs typeface="Calibri" panose="020F0502020204030204" pitchFamily="34" charset="0"/>
              </a:rPr>
              <a:t>nhân</a:t>
            </a:r>
            <a:r>
              <a:rPr lang="en-US" sz="2800" b="1" dirty="0">
                <a:solidFill>
                  <a:srgbClr val="002060"/>
                </a:solidFill>
                <a:latin typeface="Aarian"/>
                <a:cs typeface="Calibri" panose="020F0502020204030204" pitchFamily="34" charset="0"/>
              </a:rPr>
              <a:t> </a:t>
            </a:r>
            <a:r>
              <a:rPr lang="en-US" sz="2800" b="1" dirty="0" err="1">
                <a:solidFill>
                  <a:srgbClr val="002060"/>
                </a:solidFill>
                <a:latin typeface="Aarian"/>
                <a:cs typeface="Calibri" panose="020F0502020204030204" pitchFamily="34" charset="0"/>
              </a:rPr>
              <a:t>vật</a:t>
            </a:r>
            <a:r>
              <a:rPr lang="en-US" sz="2800" b="1" dirty="0">
                <a:solidFill>
                  <a:srgbClr val="002060"/>
                </a:solidFill>
                <a:latin typeface="Aarian"/>
                <a:cs typeface="Calibri" panose="020F0502020204030204" pitchFamily="34" charset="0"/>
              </a:rPr>
              <a:t>? / </a:t>
            </a:r>
            <a:r>
              <a:rPr lang="en-US" sz="2800" b="1" dirty="0" err="1">
                <a:solidFill>
                  <a:srgbClr val="002060"/>
                </a:solidFill>
                <a:latin typeface="Aarian"/>
                <a:cs typeface="Calibri" panose="020F0502020204030204" pitchFamily="34" charset="0"/>
              </a:rPr>
              <a:t>Tên</a:t>
            </a:r>
            <a:r>
              <a:rPr lang="en-US" sz="2800" b="1" dirty="0">
                <a:solidFill>
                  <a:srgbClr val="002060"/>
                </a:solidFill>
                <a:latin typeface="Aarian"/>
                <a:cs typeface="Calibri" panose="020F0502020204030204" pitchFamily="34" charset="0"/>
              </a:rPr>
              <a:t> </a:t>
            </a:r>
            <a:r>
              <a:rPr lang="en-US" sz="2800" b="1" dirty="0" err="1" smtClean="0">
                <a:solidFill>
                  <a:srgbClr val="002060"/>
                </a:solidFill>
                <a:latin typeface="Aarian"/>
                <a:cs typeface="Calibri" panose="020F0502020204030204" pitchFamily="34" charset="0"/>
              </a:rPr>
              <a:t>câu</a:t>
            </a:r>
            <a:r>
              <a:rPr lang="en-US" sz="2800" b="1" dirty="0" smtClean="0">
                <a:solidFill>
                  <a:srgbClr val="002060"/>
                </a:solidFill>
                <a:latin typeface="Aarian"/>
                <a:cs typeface="Calibri" panose="020F0502020204030204" pitchFamily="34" charset="0"/>
              </a:rPr>
              <a:t> </a:t>
            </a:r>
            <a:r>
              <a:rPr lang="en-US" sz="2800" b="1" dirty="0" err="1" smtClean="0">
                <a:solidFill>
                  <a:srgbClr val="002060"/>
                </a:solidFill>
                <a:latin typeface="Aarian"/>
                <a:cs typeface="Calibri" panose="020F0502020204030204" pitchFamily="34" charset="0"/>
              </a:rPr>
              <a:t>chuyện</a:t>
            </a:r>
            <a:r>
              <a:rPr lang="en-US" sz="2800" b="1" dirty="0" smtClean="0">
                <a:solidFill>
                  <a:srgbClr val="002060"/>
                </a:solidFill>
                <a:latin typeface="Aarian"/>
                <a:cs typeface="Calibri" panose="020F0502020204030204" pitchFamily="34" charset="0"/>
              </a:rPr>
              <a:t> </a:t>
            </a:r>
            <a:r>
              <a:rPr lang="en-US" sz="2800" b="1" dirty="0" err="1" smtClean="0">
                <a:solidFill>
                  <a:srgbClr val="002060"/>
                </a:solidFill>
                <a:latin typeface="Aarian"/>
                <a:cs typeface="Calibri" panose="020F0502020204030204" pitchFamily="34" charset="0"/>
              </a:rPr>
              <a:t>kể</a:t>
            </a:r>
            <a:r>
              <a:rPr lang="en-US" sz="2800" b="1" dirty="0" smtClean="0">
                <a:solidFill>
                  <a:srgbClr val="002060"/>
                </a:solidFill>
                <a:latin typeface="Aarian"/>
                <a:cs typeface="Calibri" panose="020F0502020204030204" pitchFamily="34" charset="0"/>
              </a:rPr>
              <a:t> </a:t>
            </a:r>
            <a:r>
              <a:rPr lang="en-US" sz="2800" b="1" dirty="0" err="1">
                <a:solidFill>
                  <a:srgbClr val="002060"/>
                </a:solidFill>
                <a:latin typeface="Aarian"/>
                <a:cs typeface="Calibri" panose="020F0502020204030204" pitchFamily="34" charset="0"/>
              </a:rPr>
              <a:t>về</a:t>
            </a:r>
            <a:r>
              <a:rPr lang="en-US" sz="2800" b="1" dirty="0">
                <a:solidFill>
                  <a:srgbClr val="002060"/>
                </a:solidFill>
                <a:latin typeface="Aarian"/>
                <a:cs typeface="Calibri" panose="020F0502020204030204" pitchFamily="34" charset="0"/>
              </a:rPr>
              <a:t> </a:t>
            </a:r>
            <a:r>
              <a:rPr lang="en-US" sz="2800" b="1" dirty="0" err="1">
                <a:solidFill>
                  <a:srgbClr val="002060"/>
                </a:solidFill>
                <a:latin typeface="Aarian"/>
                <a:cs typeface="Calibri" panose="020F0502020204030204" pitchFamily="34" charset="0"/>
              </a:rPr>
              <a:t>nhân</a:t>
            </a:r>
            <a:r>
              <a:rPr lang="en-US" sz="2800" b="1" dirty="0">
                <a:solidFill>
                  <a:srgbClr val="002060"/>
                </a:solidFill>
                <a:latin typeface="Aarian"/>
                <a:cs typeface="Calibri" panose="020F0502020204030204" pitchFamily="34" charset="0"/>
              </a:rPr>
              <a:t> </a:t>
            </a:r>
            <a:r>
              <a:rPr lang="en-US" sz="2800" b="1" dirty="0" err="1">
                <a:solidFill>
                  <a:srgbClr val="002060"/>
                </a:solidFill>
                <a:latin typeface="Aarian"/>
                <a:cs typeface="Calibri" panose="020F0502020204030204" pitchFamily="34" charset="0"/>
              </a:rPr>
              <a:t>vật</a:t>
            </a:r>
            <a:r>
              <a:rPr lang="en-US" sz="2800" b="1" dirty="0">
                <a:solidFill>
                  <a:srgbClr val="002060"/>
                </a:solidFill>
                <a:latin typeface="Aarian"/>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Aarian"/>
              <a:cs typeface="Calibri" panose="020F0502020204030204" pitchFamily="34" charset="0"/>
            </a:endParaRPr>
          </a:p>
        </p:txBody>
      </p:sp>
      <p:sp>
        <p:nvSpPr>
          <p:cNvPr id="3" name="TextBox 2">
            <a:extLst>
              <a:ext uri="{FF2B5EF4-FFF2-40B4-BE49-F238E27FC236}">
                <a16:creationId xmlns:a16="http://schemas.microsoft.com/office/drawing/2014/main" xmlns="" id="{F193C979-E216-4781-8AF7-79AF145F8512}"/>
              </a:ext>
            </a:extLst>
          </p:cNvPr>
          <p:cNvSpPr txBox="1"/>
          <p:nvPr/>
        </p:nvSpPr>
        <p:spPr>
          <a:xfrm>
            <a:off x="1478199" y="2413630"/>
            <a:ext cx="1432724" cy="523220"/>
          </a:xfrm>
          <a:prstGeom prst="rect">
            <a:avLst/>
          </a:prstGeom>
          <a:noFill/>
        </p:spPr>
        <p:txBody>
          <a:bodyPr wrap="square" rtlCol="0">
            <a:spAutoFit/>
          </a:bodyPr>
          <a:lstStyle/>
          <a:p>
            <a:r>
              <a:rPr lang="en-US" sz="2800" b="1" i="1" dirty="0" err="1" smtClean="0">
                <a:solidFill>
                  <a:srgbClr val="C00000"/>
                </a:solidFill>
                <a:latin typeface="Aarian"/>
              </a:rPr>
              <a:t>Gợi</a:t>
            </a:r>
            <a:r>
              <a:rPr lang="en-US" sz="2800" b="1" i="1" dirty="0" smtClean="0">
                <a:solidFill>
                  <a:srgbClr val="C00000"/>
                </a:solidFill>
                <a:latin typeface="Aarian"/>
              </a:rPr>
              <a:t> ý:</a:t>
            </a:r>
            <a:endParaRPr lang="en-US" sz="2800" b="1" i="1" dirty="0">
              <a:solidFill>
                <a:srgbClr val="C00000"/>
              </a:solidFill>
              <a:latin typeface="Aarian"/>
            </a:endParaRPr>
          </a:p>
        </p:txBody>
      </p:sp>
      <p:sp>
        <p:nvSpPr>
          <p:cNvPr id="49" name="Speech Bubble: Rectangle with Corners Rounded 4">
            <a:extLst>
              <a:ext uri="{FF2B5EF4-FFF2-40B4-BE49-F238E27FC236}">
                <a16:creationId xmlns:a16="http://schemas.microsoft.com/office/drawing/2014/main" xmlns="" id="{3CBC26A3-55A5-48F6-A3E6-CE2A26D5AF2B}"/>
              </a:ext>
            </a:extLst>
          </p:cNvPr>
          <p:cNvSpPr/>
          <p:nvPr/>
        </p:nvSpPr>
        <p:spPr>
          <a:xfrm flipH="1">
            <a:off x="4573042" y="3754969"/>
            <a:ext cx="7202398" cy="92047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002060"/>
                </a:solidFill>
                <a:latin typeface="Aarian"/>
                <a:cs typeface="Calibri" panose="020F0502020204030204" pitchFamily="34" charset="0"/>
              </a:rPr>
              <a:t>Những điều em yêu thích ở nhân vật?</a:t>
            </a:r>
            <a:endParaRPr kumimoji="0" lang="en-US" sz="2800" b="0" i="0" u="none" strike="noStrike" kern="1200" cap="none" spc="0" normalizeH="0" baseline="0" noProof="0" dirty="0">
              <a:ln>
                <a:noFill/>
              </a:ln>
              <a:solidFill>
                <a:srgbClr val="002060"/>
              </a:solidFill>
              <a:effectLst/>
              <a:uLnTx/>
              <a:uFillTx/>
              <a:latin typeface="Aarian"/>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xmlns="" id="{102649D7-AB61-4CED-8E03-A20CBB585FCA}"/>
              </a:ext>
            </a:extLst>
          </p:cNvPr>
          <p:cNvSpPr/>
          <p:nvPr/>
        </p:nvSpPr>
        <p:spPr>
          <a:xfrm flipH="1">
            <a:off x="5700802" y="5120640"/>
            <a:ext cx="6074638" cy="78525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dirty="0">
                <a:solidFill>
                  <a:srgbClr val="002060"/>
                </a:solidFill>
                <a:latin typeface="Aarian"/>
                <a:cs typeface="Calibri" panose="020F0502020204030204" pitchFamily="34" charset="0"/>
              </a:rPr>
              <a:t>Lý do em yêu thích nhân vật?</a:t>
            </a:r>
            <a:endParaRPr kumimoji="0" lang="en-US" sz="2800" b="0" i="0" u="none" strike="noStrike" kern="1200" cap="none" spc="0" normalizeH="0" baseline="0" noProof="0" dirty="0">
              <a:ln>
                <a:noFill/>
              </a:ln>
              <a:solidFill>
                <a:srgbClr val="002060"/>
              </a:solidFill>
              <a:effectLst/>
              <a:uLnTx/>
              <a:uFillTx/>
              <a:latin typeface="Aarian"/>
              <a:cs typeface="Calibri" panose="020F0502020204030204" pitchFamily="34" charset="0"/>
            </a:endParaRPr>
          </a:p>
        </p:txBody>
      </p:sp>
      <p:sp>
        <p:nvSpPr>
          <p:cNvPr id="12" name="TextBox 11">
            <a:extLst>
              <a:ext uri="{FF2B5EF4-FFF2-40B4-BE49-F238E27FC236}">
                <a16:creationId xmlns:a16="http://schemas.microsoft.com/office/drawing/2014/main" xmlns="" id="{F193C979-E216-4781-8AF7-79AF145F8512}"/>
              </a:ext>
            </a:extLst>
          </p:cNvPr>
          <p:cNvSpPr txBox="1"/>
          <p:nvPr/>
        </p:nvSpPr>
        <p:spPr>
          <a:xfrm>
            <a:off x="782165" y="413357"/>
            <a:ext cx="10485353" cy="1077218"/>
          </a:xfrm>
          <a:prstGeom prst="rect">
            <a:avLst/>
          </a:prstGeom>
          <a:noFill/>
        </p:spPr>
        <p:txBody>
          <a:bodyPr wrap="square" rtlCol="0">
            <a:spAutoFit/>
          </a:bodyPr>
          <a:lstStyle/>
          <a:p>
            <a:r>
              <a:rPr lang="en-US" sz="3200" b="1" dirty="0" smtClean="0">
                <a:solidFill>
                  <a:srgbClr val="FF0000"/>
                </a:solidFill>
                <a:latin typeface="Aarian"/>
              </a:rPr>
              <a:t>1.Viết </a:t>
            </a:r>
            <a:r>
              <a:rPr lang="en-US" sz="3200" b="1" dirty="0" err="1" smtClean="0">
                <a:solidFill>
                  <a:srgbClr val="FF0000"/>
                </a:solidFill>
                <a:latin typeface="Aarian"/>
              </a:rPr>
              <a:t>đoạn</a:t>
            </a:r>
            <a:r>
              <a:rPr lang="en-US" sz="3200" b="1" dirty="0" smtClean="0">
                <a:solidFill>
                  <a:srgbClr val="FF0000"/>
                </a:solidFill>
                <a:latin typeface="Aarian"/>
              </a:rPr>
              <a:t> </a:t>
            </a:r>
            <a:r>
              <a:rPr lang="en-US" sz="3200" b="1" dirty="0" err="1" smtClean="0">
                <a:solidFill>
                  <a:srgbClr val="FF0000"/>
                </a:solidFill>
                <a:latin typeface="Aarian"/>
              </a:rPr>
              <a:t>văn</a:t>
            </a:r>
            <a:r>
              <a:rPr lang="en-US" sz="3200" b="1" dirty="0" smtClean="0">
                <a:solidFill>
                  <a:srgbClr val="FF0000"/>
                </a:solidFill>
                <a:latin typeface="Aarian"/>
              </a:rPr>
              <a:t> </a:t>
            </a:r>
            <a:r>
              <a:rPr lang="en-US" sz="3200" b="1" dirty="0" err="1" smtClean="0">
                <a:solidFill>
                  <a:srgbClr val="FF0000"/>
                </a:solidFill>
                <a:latin typeface="Aarian"/>
              </a:rPr>
              <a:t>về</a:t>
            </a:r>
            <a:r>
              <a:rPr lang="en-US" sz="3200" b="1" dirty="0" smtClean="0">
                <a:solidFill>
                  <a:srgbClr val="FF0000"/>
                </a:solidFill>
                <a:latin typeface="Aarian"/>
              </a:rPr>
              <a:t> </a:t>
            </a:r>
            <a:r>
              <a:rPr lang="en-US" sz="3200" b="1" dirty="0" err="1" smtClean="0">
                <a:solidFill>
                  <a:srgbClr val="FF0000"/>
                </a:solidFill>
                <a:latin typeface="Aarian"/>
              </a:rPr>
              <a:t>một</a:t>
            </a:r>
            <a:r>
              <a:rPr lang="en-US" sz="3200" b="1" dirty="0" smtClean="0">
                <a:solidFill>
                  <a:srgbClr val="FF0000"/>
                </a:solidFill>
                <a:latin typeface="Aarian"/>
              </a:rPr>
              <a:t> </a:t>
            </a:r>
            <a:r>
              <a:rPr lang="en-US" sz="3200" b="1" dirty="0" err="1" smtClean="0">
                <a:solidFill>
                  <a:srgbClr val="FF0000"/>
                </a:solidFill>
                <a:latin typeface="Aarian"/>
              </a:rPr>
              <a:t>nhân</a:t>
            </a:r>
            <a:r>
              <a:rPr lang="en-US" sz="3200" b="1" dirty="0" smtClean="0">
                <a:solidFill>
                  <a:srgbClr val="FF0000"/>
                </a:solidFill>
                <a:latin typeface="Aarian"/>
              </a:rPr>
              <a:t> </a:t>
            </a:r>
            <a:r>
              <a:rPr lang="en-US" sz="3200" b="1" dirty="0" err="1" smtClean="0">
                <a:solidFill>
                  <a:srgbClr val="FF0000"/>
                </a:solidFill>
                <a:latin typeface="Aarian"/>
              </a:rPr>
              <a:t>vật</a:t>
            </a:r>
            <a:r>
              <a:rPr lang="en-US" sz="3200" b="1" dirty="0" smtClean="0">
                <a:solidFill>
                  <a:srgbClr val="FF0000"/>
                </a:solidFill>
                <a:latin typeface="Aarian"/>
              </a:rPr>
              <a:t> </a:t>
            </a:r>
            <a:r>
              <a:rPr lang="en-US" sz="3200" b="1" dirty="0" err="1" smtClean="0">
                <a:solidFill>
                  <a:srgbClr val="FF0000"/>
                </a:solidFill>
                <a:latin typeface="Aarian"/>
              </a:rPr>
              <a:t>em</a:t>
            </a:r>
            <a:r>
              <a:rPr lang="en-US" sz="3200" b="1" dirty="0" smtClean="0">
                <a:solidFill>
                  <a:srgbClr val="FF0000"/>
                </a:solidFill>
                <a:latin typeface="Aarian"/>
              </a:rPr>
              <a:t> </a:t>
            </a:r>
            <a:r>
              <a:rPr lang="en-US" sz="3200" b="1" dirty="0" err="1" smtClean="0">
                <a:solidFill>
                  <a:srgbClr val="FF0000"/>
                </a:solidFill>
                <a:latin typeface="Aarian"/>
              </a:rPr>
              <a:t>yêu</a:t>
            </a:r>
            <a:r>
              <a:rPr lang="en-US" sz="3200" b="1" dirty="0" smtClean="0">
                <a:solidFill>
                  <a:srgbClr val="FF0000"/>
                </a:solidFill>
                <a:latin typeface="Aarian"/>
              </a:rPr>
              <a:t> </a:t>
            </a:r>
            <a:r>
              <a:rPr lang="en-US" sz="3200" b="1" dirty="0" err="1" smtClean="0">
                <a:solidFill>
                  <a:srgbClr val="FF0000"/>
                </a:solidFill>
                <a:latin typeface="Aarian"/>
              </a:rPr>
              <a:t>thích</a:t>
            </a:r>
            <a:r>
              <a:rPr lang="en-US" sz="3200" b="1" dirty="0" smtClean="0">
                <a:solidFill>
                  <a:srgbClr val="FF0000"/>
                </a:solidFill>
                <a:latin typeface="Aarian"/>
              </a:rPr>
              <a:t> </a:t>
            </a:r>
            <a:r>
              <a:rPr lang="en-US" sz="3200" b="1" dirty="0" err="1" smtClean="0">
                <a:solidFill>
                  <a:srgbClr val="FF0000"/>
                </a:solidFill>
                <a:latin typeface="Aarian"/>
              </a:rPr>
              <a:t>trong</a:t>
            </a:r>
            <a:r>
              <a:rPr lang="en-US" sz="3200" b="1" dirty="0" smtClean="0">
                <a:solidFill>
                  <a:srgbClr val="FF0000"/>
                </a:solidFill>
                <a:latin typeface="Aarian"/>
              </a:rPr>
              <a:t> </a:t>
            </a:r>
            <a:r>
              <a:rPr lang="en-US" sz="3200" b="1" dirty="0" err="1" smtClean="0">
                <a:solidFill>
                  <a:srgbClr val="FF0000"/>
                </a:solidFill>
                <a:latin typeface="Aarian"/>
              </a:rPr>
              <a:t>câu</a:t>
            </a:r>
            <a:r>
              <a:rPr lang="en-US" sz="3200" b="1" dirty="0" smtClean="0">
                <a:solidFill>
                  <a:srgbClr val="FF0000"/>
                </a:solidFill>
                <a:latin typeface="Aarian"/>
              </a:rPr>
              <a:t> </a:t>
            </a:r>
            <a:r>
              <a:rPr lang="en-US" sz="3200" b="1" dirty="0" err="1" smtClean="0">
                <a:solidFill>
                  <a:srgbClr val="FF0000"/>
                </a:solidFill>
                <a:latin typeface="Aarian"/>
              </a:rPr>
              <a:t>chuyện</a:t>
            </a:r>
            <a:r>
              <a:rPr lang="en-US" sz="3200" b="1" dirty="0" smtClean="0">
                <a:solidFill>
                  <a:srgbClr val="FF0000"/>
                </a:solidFill>
                <a:latin typeface="Aarian"/>
              </a:rPr>
              <a:t> </a:t>
            </a:r>
            <a:r>
              <a:rPr lang="en-US" sz="3200" b="1" dirty="0" err="1" smtClean="0">
                <a:solidFill>
                  <a:srgbClr val="FF0000"/>
                </a:solidFill>
                <a:latin typeface="Aarian"/>
              </a:rPr>
              <a:t>đã</a:t>
            </a:r>
            <a:r>
              <a:rPr lang="en-US" sz="3200" b="1" dirty="0" smtClean="0">
                <a:solidFill>
                  <a:srgbClr val="FF0000"/>
                </a:solidFill>
                <a:latin typeface="Aarian"/>
              </a:rPr>
              <a:t> </a:t>
            </a:r>
            <a:r>
              <a:rPr lang="en-US" sz="3200" b="1" dirty="0" err="1" smtClean="0">
                <a:solidFill>
                  <a:srgbClr val="FF0000"/>
                </a:solidFill>
                <a:latin typeface="Aarian"/>
              </a:rPr>
              <a:t>đọc</a:t>
            </a:r>
            <a:r>
              <a:rPr lang="en-US" sz="3200" b="1" dirty="0" smtClean="0">
                <a:solidFill>
                  <a:srgbClr val="FF0000"/>
                </a:solidFill>
                <a:latin typeface="Aarian"/>
              </a:rPr>
              <a:t>, </a:t>
            </a:r>
            <a:r>
              <a:rPr lang="en-US" sz="3200" b="1" dirty="0" err="1" smtClean="0">
                <a:solidFill>
                  <a:srgbClr val="FF0000"/>
                </a:solidFill>
                <a:latin typeface="Aarian"/>
              </a:rPr>
              <a:t>đã</a:t>
            </a:r>
            <a:r>
              <a:rPr lang="en-US" sz="3200" b="1" dirty="0" smtClean="0">
                <a:solidFill>
                  <a:srgbClr val="FF0000"/>
                </a:solidFill>
                <a:latin typeface="Aarian"/>
              </a:rPr>
              <a:t> </a:t>
            </a:r>
            <a:r>
              <a:rPr lang="en-US" sz="3200" b="1" dirty="0" err="1" smtClean="0">
                <a:solidFill>
                  <a:srgbClr val="FF0000"/>
                </a:solidFill>
                <a:latin typeface="Aarian"/>
              </a:rPr>
              <a:t>nghe</a:t>
            </a:r>
            <a:r>
              <a:rPr lang="en-US" sz="2800" b="1" dirty="0" smtClean="0">
                <a:solidFill>
                  <a:srgbClr val="002060"/>
                </a:solidFill>
                <a:latin typeface="Aarian"/>
              </a:rPr>
              <a:t>.</a:t>
            </a:r>
            <a:endParaRPr lang="en-US" sz="2800" b="1" dirty="0">
              <a:solidFill>
                <a:srgbClr val="002060"/>
              </a:solidFill>
              <a:latin typeface="Aarian"/>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6EA21C-ECAD-487A-BD0E-E650713EDE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816498" y="1829031"/>
            <a:ext cx="3683870"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35F112A-D447-476F-A768-5D50D0153440}"/>
              </a:ext>
            </a:extLst>
          </p:cNvPr>
          <p:cNvSpPr txBox="1"/>
          <p:nvPr/>
        </p:nvSpPr>
        <p:spPr>
          <a:xfrm>
            <a:off x="3997799" y="2604825"/>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Aarian"/>
                <a:ea typeface="Helvetica Light"/>
                <a:cs typeface="Calibri" panose="020F0502020204030204" pitchFamily="34" charset="0"/>
                <a:sym typeface="Helvetica Light"/>
              </a:rPr>
              <a:t>Viết</a:t>
            </a:r>
            <a:r>
              <a:rPr lang="en-US" sz="3000" b="1" dirty="0">
                <a:solidFill>
                  <a:srgbClr val="FF0000"/>
                </a:solidFill>
                <a:latin typeface="Aarian"/>
                <a:ea typeface="Helvetica Light"/>
                <a:cs typeface="Calibri" panose="020F0502020204030204" pitchFamily="34" charset="0"/>
                <a:sym typeface="Helvetica Light"/>
              </a:rPr>
              <a:t> </a:t>
            </a:r>
            <a:r>
              <a:rPr lang="en-US" sz="3000" b="1" dirty="0" err="1">
                <a:solidFill>
                  <a:srgbClr val="FF0000"/>
                </a:solidFill>
                <a:latin typeface="Aarian"/>
                <a:ea typeface="Helvetica Light"/>
                <a:cs typeface="Calibri" panose="020F0502020204030204" pitchFamily="34" charset="0"/>
                <a:sym typeface="Helvetica Light"/>
              </a:rPr>
              <a:t>đoạn</a:t>
            </a:r>
            <a:r>
              <a:rPr lang="en-US" sz="3000" b="1" dirty="0">
                <a:solidFill>
                  <a:srgbClr val="FF0000"/>
                </a:solidFill>
                <a:latin typeface="Aarian"/>
                <a:ea typeface="Helvetica Light"/>
                <a:cs typeface="Calibri" panose="020F0502020204030204" pitchFamily="34" charset="0"/>
                <a:sym typeface="Helvetica Light"/>
              </a:rPr>
              <a:t> </a:t>
            </a:r>
            <a:r>
              <a:rPr lang="en-US" sz="3000" b="1" dirty="0" err="1">
                <a:solidFill>
                  <a:srgbClr val="FF0000"/>
                </a:solidFill>
                <a:latin typeface="Aarian"/>
                <a:ea typeface="Helvetica Light"/>
                <a:cs typeface="Calibri" panose="020F0502020204030204" pitchFamily="34" charset="0"/>
                <a:sym typeface="Helvetica Light"/>
              </a:rPr>
              <a:t>văn</a:t>
            </a:r>
            <a:r>
              <a:rPr lang="en-US" sz="3000" b="1" dirty="0">
                <a:solidFill>
                  <a:srgbClr val="FF0000"/>
                </a:solidFill>
                <a:latin typeface="Aarian"/>
                <a:ea typeface="Helvetica Light"/>
                <a:cs typeface="Calibri" panose="020F0502020204030204" pitchFamily="34" charset="0"/>
                <a:sym typeface="Helvetica Light"/>
              </a:rPr>
              <a:t> </a:t>
            </a:r>
            <a:r>
              <a:rPr lang="en-US" sz="3000" b="1" dirty="0" err="1">
                <a:solidFill>
                  <a:srgbClr val="FF0000"/>
                </a:solidFill>
                <a:latin typeface="Aarian"/>
                <a:ea typeface="Helvetica Light"/>
                <a:cs typeface="Calibri" panose="020F0502020204030204" pitchFamily="34" charset="0"/>
                <a:sym typeface="Helvetica Light"/>
              </a:rPr>
              <a:t>về</a:t>
            </a:r>
            <a:r>
              <a:rPr lang="en-US" sz="3000" b="1" dirty="0">
                <a:solidFill>
                  <a:srgbClr val="FF0000"/>
                </a:solidFill>
                <a:latin typeface="Aarian"/>
                <a:ea typeface="Helvetica Light"/>
                <a:cs typeface="Calibri" panose="020F0502020204030204" pitchFamily="34" charset="0"/>
                <a:sym typeface="Helvetica Light"/>
              </a:rPr>
              <a:t> </a:t>
            </a:r>
            <a:r>
              <a:rPr lang="en-US" sz="3000" b="1" dirty="0" err="1">
                <a:solidFill>
                  <a:srgbClr val="FF0000"/>
                </a:solidFill>
                <a:latin typeface="Aarian"/>
                <a:ea typeface="Helvetica Light"/>
                <a:cs typeface="Calibri" panose="020F0502020204030204" pitchFamily="34" charset="0"/>
                <a:sym typeface="Helvetica Light"/>
              </a:rPr>
              <a:t>một</a:t>
            </a:r>
            <a:r>
              <a:rPr lang="en-US" sz="3000" b="1" dirty="0">
                <a:solidFill>
                  <a:srgbClr val="FF0000"/>
                </a:solidFill>
                <a:latin typeface="Aarian"/>
                <a:ea typeface="Helvetica Light"/>
                <a:cs typeface="Calibri" panose="020F0502020204030204" pitchFamily="34" charset="0"/>
                <a:sym typeface="Helvetica Light"/>
              </a:rPr>
              <a:t> </a:t>
            </a:r>
            <a:r>
              <a:rPr lang="en-US" sz="3000" b="1" dirty="0" err="1">
                <a:solidFill>
                  <a:srgbClr val="FF0000"/>
                </a:solidFill>
                <a:latin typeface="Aarian"/>
                <a:ea typeface="Helvetica Light"/>
                <a:cs typeface="Calibri" panose="020F0502020204030204" pitchFamily="34" charset="0"/>
                <a:sym typeface="Helvetica Light"/>
              </a:rPr>
              <a:t>nhân</a:t>
            </a:r>
            <a:r>
              <a:rPr lang="en-US" sz="3000" b="1" dirty="0">
                <a:solidFill>
                  <a:srgbClr val="FF0000"/>
                </a:solidFill>
                <a:latin typeface="Aarian"/>
                <a:ea typeface="Helvetica Light"/>
                <a:cs typeface="Calibri" panose="020F0502020204030204" pitchFamily="34" charset="0"/>
                <a:sym typeface="Helvetica Light"/>
              </a:rPr>
              <a:t> </a:t>
            </a:r>
            <a:r>
              <a:rPr lang="en-US" sz="3000" b="1" dirty="0" err="1">
                <a:solidFill>
                  <a:srgbClr val="FF0000"/>
                </a:solidFill>
                <a:latin typeface="Aarian"/>
                <a:ea typeface="Helvetica Light"/>
                <a:cs typeface="Calibri" panose="020F0502020204030204" pitchFamily="34" charset="0"/>
                <a:sym typeface="Helvetica Light"/>
              </a:rPr>
              <a:t>vật</a:t>
            </a:r>
            <a:r>
              <a:rPr lang="en-US" sz="3000" b="1" dirty="0">
                <a:solidFill>
                  <a:srgbClr val="FF0000"/>
                </a:solidFill>
                <a:latin typeface="Aarian"/>
                <a:ea typeface="Helvetica Light"/>
                <a:cs typeface="Calibri" panose="020F0502020204030204" pitchFamily="34" charset="0"/>
                <a:sym typeface="Helvetica Light"/>
              </a:rPr>
              <a:t> </a:t>
            </a:r>
            <a:r>
              <a:rPr lang="en-US" sz="3000" b="1" dirty="0" err="1">
                <a:solidFill>
                  <a:srgbClr val="FF0000"/>
                </a:solidFill>
                <a:latin typeface="Aarian"/>
                <a:ea typeface="Helvetica Light"/>
                <a:cs typeface="Calibri" panose="020F0502020204030204" pitchFamily="34" charset="0"/>
                <a:sym typeface="Helvetica Light"/>
              </a:rPr>
              <a:t>em</a:t>
            </a:r>
            <a:r>
              <a:rPr lang="en-US" sz="3000" b="1" dirty="0">
                <a:solidFill>
                  <a:srgbClr val="FF0000"/>
                </a:solidFill>
                <a:latin typeface="Aarian"/>
                <a:ea typeface="Helvetica Light"/>
                <a:cs typeface="Calibri" panose="020F0502020204030204" pitchFamily="34" charset="0"/>
                <a:sym typeface="Helvetica Light"/>
              </a:rPr>
              <a:t> </a:t>
            </a:r>
            <a:r>
              <a:rPr lang="en-US" sz="3000" b="1" dirty="0" err="1">
                <a:solidFill>
                  <a:srgbClr val="FF0000"/>
                </a:solidFill>
                <a:latin typeface="Aarian"/>
                <a:ea typeface="Helvetica Light"/>
                <a:cs typeface="Calibri" panose="020F0502020204030204" pitchFamily="34" charset="0"/>
                <a:sym typeface="Helvetica Light"/>
              </a:rPr>
              <a:t>yêu</a:t>
            </a:r>
            <a:r>
              <a:rPr lang="en-US" sz="3000" b="1" dirty="0">
                <a:solidFill>
                  <a:srgbClr val="FF0000"/>
                </a:solidFill>
                <a:latin typeface="Aarian"/>
                <a:ea typeface="Helvetica Light"/>
                <a:cs typeface="Calibri" panose="020F0502020204030204" pitchFamily="34" charset="0"/>
                <a:sym typeface="Helvetica Light"/>
              </a:rPr>
              <a:t> </a:t>
            </a:r>
            <a:r>
              <a:rPr lang="en-US" sz="3000" b="1" dirty="0" err="1">
                <a:solidFill>
                  <a:srgbClr val="FF0000"/>
                </a:solidFill>
                <a:latin typeface="Aarian"/>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Aarian"/>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xmlns="" id="{723912BC-988D-42BE-84AD-792E4F87A423}"/>
              </a:ext>
            </a:extLst>
          </p:cNvPr>
          <p:cNvGrpSpPr/>
          <p:nvPr/>
        </p:nvGrpSpPr>
        <p:grpSpPr>
          <a:xfrm>
            <a:off x="3067096" y="342754"/>
            <a:ext cx="2798841" cy="1004536"/>
            <a:chOff x="6961239" y="589254"/>
            <a:chExt cx="2477729" cy="1004536"/>
          </a:xfrm>
        </p:grpSpPr>
        <p:sp>
          <p:nvSpPr>
            <p:cNvPr id="6" name="Rectangle: Rounded Corners 5">
              <a:extLst>
                <a:ext uri="{FF2B5EF4-FFF2-40B4-BE49-F238E27FC236}">
                  <a16:creationId xmlns:a16="http://schemas.microsoft.com/office/drawing/2014/main" xmlns=""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arian"/>
              </a:endParaRPr>
            </a:p>
          </p:txBody>
        </p:sp>
        <p:sp>
          <p:nvSpPr>
            <p:cNvPr id="7" name="TextBox 6">
              <a:extLst>
                <a:ext uri="{FF2B5EF4-FFF2-40B4-BE49-F238E27FC236}">
                  <a16:creationId xmlns:a16="http://schemas.microsoft.com/office/drawing/2014/main" xmlns="" id="{86BC63CD-EFD4-4DAA-87AD-F67A15992848}"/>
                </a:ext>
              </a:extLst>
            </p:cNvPr>
            <p:cNvSpPr txBox="1"/>
            <p:nvPr/>
          </p:nvSpPr>
          <p:spPr>
            <a:xfrm>
              <a:off x="7052197" y="589254"/>
              <a:ext cx="2370250"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Aarian"/>
                  <a:ea typeface="Times New Roman" panose="02020603050405020304" pitchFamily="18" charset="0"/>
                  <a:cs typeface="Calibri" panose="020F0502020204030204" pitchFamily="34" charset="0"/>
                </a:rPr>
                <a:t>Nhớ</a:t>
              </a:r>
              <a:r>
                <a:rPr kumimoji="0" lang="en-US" sz="2800" b="1" i="0" u="none" strike="noStrike" kern="1200" cap="none" spc="0" normalizeH="0" baseline="0" noProof="0" dirty="0">
                  <a:ln>
                    <a:noFill/>
                  </a:ln>
                  <a:solidFill>
                    <a:srgbClr val="0000FF"/>
                  </a:solidFill>
                  <a:effectLst/>
                  <a:uLnTx/>
                  <a:uFillTx/>
                  <a:latin typeface="Aarian"/>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00FF"/>
                  </a:solidFill>
                  <a:effectLst/>
                  <a:uLnTx/>
                  <a:uFillTx/>
                  <a:latin typeface="Aarian"/>
                  <a:ea typeface="Times New Roman" panose="02020603050405020304" pitchFamily="18" charset="0"/>
                  <a:cs typeface="Calibri" panose="020F0502020204030204" pitchFamily="34" charset="0"/>
                </a:rPr>
                <a:t>lại</a:t>
              </a:r>
              <a:r>
                <a:rPr kumimoji="0" lang="en-US" sz="2800" b="1" i="0" u="none" strike="noStrike" kern="1200" cap="none" spc="0" normalizeH="0" baseline="0" noProof="0" dirty="0">
                  <a:ln>
                    <a:noFill/>
                  </a:ln>
                  <a:solidFill>
                    <a:srgbClr val="0000FF"/>
                  </a:solidFill>
                  <a:effectLst/>
                  <a:uLnTx/>
                  <a:uFillTx/>
                  <a:latin typeface="Aarian"/>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00FF"/>
                  </a:solidFill>
                  <a:effectLst/>
                  <a:uLnTx/>
                  <a:uFillTx/>
                  <a:latin typeface="Aarian"/>
                  <a:ea typeface="Times New Roman" panose="02020603050405020304" pitchFamily="18" charset="0"/>
                  <a:cs typeface="Calibri" panose="020F0502020204030204" pitchFamily="34" charset="0"/>
                </a:rPr>
                <a:t>câu</a:t>
              </a:r>
              <a:r>
                <a:rPr kumimoji="0" lang="en-US" sz="2800" b="1" i="0" u="none" strike="noStrike" kern="1200" cap="none" spc="0" normalizeH="0" baseline="0" noProof="0" dirty="0">
                  <a:ln>
                    <a:noFill/>
                  </a:ln>
                  <a:solidFill>
                    <a:srgbClr val="0000FF"/>
                  </a:solidFill>
                  <a:effectLst/>
                  <a:uLnTx/>
                  <a:uFillTx/>
                  <a:latin typeface="Aarian"/>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00FF"/>
                  </a:solidFill>
                  <a:effectLst/>
                  <a:uLnTx/>
                  <a:uFillTx/>
                  <a:latin typeface="Aarian"/>
                  <a:ea typeface="Times New Roman" panose="02020603050405020304" pitchFamily="18" charset="0"/>
                  <a:cs typeface="Calibri" panose="020F0502020204030204" pitchFamily="34" charset="0"/>
                </a:rPr>
                <a:t>chuyện</a:t>
              </a:r>
              <a:endParaRPr kumimoji="0" lang="en-US" sz="2800" b="1" i="0" u="none" strike="noStrike" kern="1200" cap="none" spc="0" normalizeH="0" baseline="0" noProof="0" dirty="0">
                <a:ln>
                  <a:noFill/>
                </a:ln>
                <a:solidFill>
                  <a:srgbClr val="0000FF"/>
                </a:solidFill>
                <a:effectLst/>
                <a:uLnTx/>
                <a:uFillTx/>
                <a:latin typeface="Aarian"/>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xmlns="" id="{069102FA-CCDB-4A8A-B907-8192E1B66411}"/>
              </a:ext>
            </a:extLst>
          </p:cNvPr>
          <p:cNvCxnSpPr>
            <a:cxnSpLocks/>
          </p:cNvCxnSpPr>
          <p:nvPr/>
        </p:nvCxnSpPr>
        <p:spPr>
          <a:xfrm flipH="1" flipV="1">
            <a:off x="5121171" y="1414428"/>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AAA388B0-2AC0-48D7-8450-AC255167FF31}"/>
              </a:ext>
            </a:extLst>
          </p:cNvPr>
          <p:cNvGrpSpPr/>
          <p:nvPr/>
        </p:nvGrpSpPr>
        <p:grpSpPr>
          <a:xfrm>
            <a:off x="364773" y="1349924"/>
            <a:ext cx="2325976" cy="1230979"/>
            <a:chOff x="9918459" y="980765"/>
            <a:chExt cx="2325976" cy="553999"/>
          </a:xfrm>
        </p:grpSpPr>
        <p:sp>
          <p:nvSpPr>
            <p:cNvPr id="10" name="Rectangle: Rounded Corners 9">
              <a:extLst>
                <a:ext uri="{FF2B5EF4-FFF2-40B4-BE49-F238E27FC236}">
                  <a16:creationId xmlns:a16="http://schemas.microsoft.com/office/drawing/2014/main" xmlns="" id="{EB78C56F-238F-4298-936F-CE94545F2B73}"/>
                </a:ext>
              </a:extLst>
            </p:cNvPr>
            <p:cNvSpPr/>
            <p:nvPr/>
          </p:nvSpPr>
          <p:spPr>
            <a:xfrm>
              <a:off x="9984978"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arian"/>
              </a:endParaRPr>
            </a:p>
          </p:txBody>
        </p:sp>
        <p:sp>
          <p:nvSpPr>
            <p:cNvPr id="11" name="TextBox 10">
              <a:extLst>
                <a:ext uri="{FF2B5EF4-FFF2-40B4-BE49-F238E27FC236}">
                  <a16:creationId xmlns:a16="http://schemas.microsoft.com/office/drawing/2014/main" xmlns="" id="{3F14729E-DA13-470C-8346-BEDB065F751F}"/>
                </a:ext>
              </a:extLst>
            </p:cNvPr>
            <p:cNvSpPr txBox="1"/>
            <p:nvPr/>
          </p:nvSpPr>
          <p:spPr>
            <a:xfrm>
              <a:off x="9918459"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Aarian"/>
                  <a:ea typeface="Times New Roman" panose="02020603050405020304" pitchFamily="18" charset="0"/>
                  <a:cs typeface="Calibri" panose="020F0502020204030204" pitchFamily="34" charset="0"/>
                </a:rPr>
                <a:t>Tên</a:t>
              </a:r>
              <a:r>
                <a:rPr lang="en-US" sz="2400" dirty="0">
                  <a:solidFill>
                    <a:srgbClr val="000000"/>
                  </a:solidFill>
                  <a:latin typeface="Aarian"/>
                  <a:ea typeface="Times New Roman" panose="02020603050405020304" pitchFamily="18" charset="0"/>
                  <a:cs typeface="Calibri" panose="020F0502020204030204" pitchFamily="34" charset="0"/>
                </a:rPr>
                <a:t> </a:t>
              </a:r>
              <a:r>
                <a:rPr lang="en-US" sz="2400" dirty="0" err="1">
                  <a:solidFill>
                    <a:srgbClr val="000000"/>
                  </a:solidFill>
                  <a:latin typeface="Aarian"/>
                  <a:ea typeface="Times New Roman" panose="02020603050405020304" pitchFamily="18" charset="0"/>
                  <a:cs typeface="Calibri" panose="020F0502020204030204" pitchFamily="34" charset="0"/>
                </a:rPr>
                <a:t>nhân</a:t>
              </a:r>
              <a:r>
                <a:rPr lang="en-US" sz="2400" dirty="0">
                  <a:solidFill>
                    <a:srgbClr val="000000"/>
                  </a:solidFill>
                  <a:latin typeface="Aarian"/>
                  <a:ea typeface="Times New Roman" panose="02020603050405020304" pitchFamily="18" charset="0"/>
                  <a:cs typeface="Calibri" panose="020F0502020204030204" pitchFamily="34" charset="0"/>
                </a:rPr>
                <a:t> </a:t>
              </a:r>
              <a:r>
                <a:rPr lang="en-US" sz="2400" dirty="0" err="1">
                  <a:solidFill>
                    <a:srgbClr val="000000"/>
                  </a:solidFill>
                  <a:latin typeface="Aarian"/>
                  <a:ea typeface="Times New Roman" panose="02020603050405020304" pitchFamily="18" charset="0"/>
                  <a:cs typeface="Calibri" panose="020F0502020204030204" pitchFamily="34" charset="0"/>
                </a:rPr>
                <a:t>vật</a:t>
              </a:r>
              <a:r>
                <a:rPr lang="en-US" sz="2400" dirty="0">
                  <a:solidFill>
                    <a:srgbClr val="000000"/>
                  </a:solidFill>
                  <a:latin typeface="Aarian"/>
                  <a:ea typeface="Times New Roman" panose="02020603050405020304" pitchFamily="18" charset="0"/>
                  <a:cs typeface="Calibri" panose="020F0502020204030204" pitchFamily="34" charset="0"/>
                </a:rPr>
                <a:t> </a:t>
              </a:r>
              <a:r>
                <a:rPr lang="en-US" sz="2400" dirty="0" err="1">
                  <a:solidFill>
                    <a:srgbClr val="000000"/>
                  </a:solidFill>
                  <a:latin typeface="Aarian"/>
                  <a:ea typeface="Times New Roman" panose="02020603050405020304" pitchFamily="18" charset="0"/>
                  <a:cs typeface="Calibri" panose="020F0502020204030204" pitchFamily="34" charset="0"/>
                </a:rPr>
                <a:t>trong</a:t>
              </a:r>
              <a:r>
                <a:rPr lang="en-US" sz="2400" dirty="0">
                  <a:solidFill>
                    <a:srgbClr val="000000"/>
                  </a:solidFill>
                  <a:latin typeface="Aarian"/>
                  <a:ea typeface="Times New Roman" panose="02020603050405020304" pitchFamily="18" charset="0"/>
                  <a:cs typeface="Calibri" panose="020F0502020204030204" pitchFamily="34" charset="0"/>
                </a:rPr>
                <a:t> </a:t>
              </a:r>
              <a:r>
                <a:rPr lang="en-US" sz="2400" dirty="0" err="1">
                  <a:solidFill>
                    <a:srgbClr val="000000"/>
                  </a:solidFill>
                  <a:latin typeface="Aarian"/>
                  <a:ea typeface="Times New Roman" panose="02020603050405020304" pitchFamily="18" charset="0"/>
                  <a:cs typeface="Calibri" panose="020F0502020204030204" pitchFamily="34" charset="0"/>
                </a:rPr>
                <a:t>truyện</a:t>
              </a:r>
              <a:r>
                <a:rPr lang="en-US" sz="2400" dirty="0">
                  <a:solidFill>
                    <a:srgbClr val="000000"/>
                  </a:solidFill>
                  <a:latin typeface="Aarian"/>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Aarian"/>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xmlns="" id="{4044A20D-6E7E-477F-B4E7-7420FF1FB04F}"/>
              </a:ext>
            </a:extLst>
          </p:cNvPr>
          <p:cNvCxnSpPr>
            <a:cxnSpLocks/>
          </p:cNvCxnSpPr>
          <p:nvPr/>
        </p:nvCxnSpPr>
        <p:spPr>
          <a:xfrm flipH="1" flipV="1">
            <a:off x="2434612" y="367969"/>
            <a:ext cx="594456" cy="58856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3ED29789-BE89-4881-B6F1-994173DBD97E}"/>
              </a:ext>
            </a:extLst>
          </p:cNvPr>
          <p:cNvGrpSpPr/>
          <p:nvPr/>
        </p:nvGrpSpPr>
        <p:grpSpPr>
          <a:xfrm>
            <a:off x="175890" y="298370"/>
            <a:ext cx="2555949" cy="560250"/>
            <a:chOff x="8521449" y="2053113"/>
            <a:chExt cx="1470341" cy="560250"/>
          </a:xfrm>
        </p:grpSpPr>
        <p:sp>
          <p:nvSpPr>
            <p:cNvPr id="14" name="Rectangle: Rounded Corners 13">
              <a:extLst>
                <a:ext uri="{FF2B5EF4-FFF2-40B4-BE49-F238E27FC236}">
                  <a16:creationId xmlns:a16="http://schemas.microsoft.com/office/drawing/2014/main" xmlns=""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arian"/>
              </a:endParaRPr>
            </a:p>
          </p:txBody>
        </p:sp>
        <p:sp>
          <p:nvSpPr>
            <p:cNvPr id="15" name="TextBox 14">
              <a:extLst>
                <a:ext uri="{FF2B5EF4-FFF2-40B4-BE49-F238E27FC236}">
                  <a16:creationId xmlns:a16="http://schemas.microsoft.com/office/drawing/2014/main" xmlns=""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arian"/>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Aarian"/>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Aarian"/>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Aarian"/>
                  <a:cs typeface="Calibri" panose="020F0502020204030204" pitchFamily="34" charset="0"/>
                </a:rPr>
                <a:t> </a:t>
              </a:r>
              <a:r>
                <a:rPr kumimoji="0" lang="en-US" sz="2400" b="0" i="0" u="none" strike="noStrike" kern="1200" cap="none" spc="0" normalizeH="0" baseline="0" noProof="0" dirty="0" err="1" smtClean="0">
                  <a:ln>
                    <a:noFill/>
                  </a:ln>
                  <a:solidFill>
                    <a:srgbClr val="000000"/>
                  </a:solidFill>
                  <a:effectLst/>
                  <a:uLnTx/>
                  <a:uFillTx/>
                  <a:latin typeface="Aarian"/>
                  <a:cs typeface="Calibri" panose="020F0502020204030204" pitchFamily="34" charset="0"/>
                </a:rPr>
                <a:t>chuyện</a:t>
              </a:r>
              <a:endParaRPr kumimoji="0" lang="en-US" sz="2400" b="0" i="0" u="none" strike="noStrike" kern="1200" cap="none" spc="0" normalizeH="0" baseline="0" noProof="0" dirty="0">
                <a:ln>
                  <a:noFill/>
                </a:ln>
                <a:solidFill>
                  <a:srgbClr val="000000"/>
                </a:solidFill>
                <a:effectLst/>
                <a:uLnTx/>
                <a:uFillTx/>
                <a:latin typeface="Aarian"/>
                <a:cs typeface="Calibri" panose="020F0502020204030204" pitchFamily="34" charset="0"/>
              </a:endParaRPr>
            </a:p>
          </p:txBody>
        </p:sp>
      </p:grpSp>
      <p:cxnSp>
        <p:nvCxnSpPr>
          <p:cNvPr id="16" name="Straight Arrow Connector 15">
            <a:extLst>
              <a:ext uri="{FF2B5EF4-FFF2-40B4-BE49-F238E27FC236}">
                <a16:creationId xmlns:a16="http://schemas.microsoft.com/office/drawing/2014/main" xmlns="" id="{F142C272-FCC6-4A8D-9443-15D1B002B625}"/>
              </a:ext>
            </a:extLst>
          </p:cNvPr>
          <p:cNvCxnSpPr>
            <a:cxnSpLocks/>
          </p:cNvCxnSpPr>
          <p:nvPr/>
        </p:nvCxnSpPr>
        <p:spPr>
          <a:xfrm flipH="1">
            <a:off x="2624230" y="940431"/>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xmlns=""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arian"/>
              </a:endParaRPr>
            </a:p>
          </p:txBody>
        </p:sp>
        <p:sp>
          <p:nvSpPr>
            <p:cNvPr id="19" name="TextBox 18">
              <a:extLst>
                <a:ext uri="{FF2B5EF4-FFF2-40B4-BE49-F238E27FC236}">
                  <a16:creationId xmlns:a16="http://schemas.microsoft.com/office/drawing/2014/main" xmlns="" id="{3D398802-7B3F-4E82-AADD-F24401AC7955}"/>
                </a:ext>
              </a:extLst>
            </p:cNvPr>
            <p:cNvSpPr txBox="1"/>
            <p:nvPr/>
          </p:nvSpPr>
          <p:spPr>
            <a:xfrm>
              <a:off x="8001419" y="2495354"/>
              <a:ext cx="2107306"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4402"/>
                  </a:solidFill>
                  <a:effectLst/>
                  <a:uLnTx/>
                  <a:uFillTx/>
                  <a:latin typeface="Aarian"/>
                  <a:ea typeface="Times New Roman" panose="02020603050405020304" pitchFamily="18" charset="0"/>
                  <a:cs typeface="Calibri" panose="020F0502020204030204" pitchFamily="34" charset="0"/>
                </a:rPr>
                <a:t>Lý</a:t>
              </a:r>
              <a:r>
                <a:rPr kumimoji="0" lang="en-US" sz="2800" b="1" i="0" u="none" strike="noStrike" kern="1200" cap="none" spc="0" normalizeH="0" baseline="0" noProof="0" dirty="0">
                  <a:ln>
                    <a:noFill/>
                  </a:ln>
                  <a:solidFill>
                    <a:srgbClr val="FF4402"/>
                  </a:solidFill>
                  <a:effectLst/>
                  <a:uLnTx/>
                  <a:uFillTx/>
                  <a:latin typeface="Aarian"/>
                  <a:ea typeface="Times New Roman" panose="02020603050405020304" pitchFamily="18" charset="0"/>
                  <a:cs typeface="Calibri" panose="020F0502020204030204" pitchFamily="34" charset="0"/>
                </a:rPr>
                <a:t> do </a:t>
              </a:r>
              <a:r>
                <a:rPr kumimoji="0" lang="en-US" sz="2800" b="1" i="0" u="none" strike="noStrike" kern="1200" cap="none" spc="0" normalizeH="0" baseline="0" noProof="0" dirty="0" err="1">
                  <a:ln>
                    <a:noFill/>
                  </a:ln>
                  <a:solidFill>
                    <a:srgbClr val="FF4402"/>
                  </a:solidFill>
                  <a:effectLst/>
                  <a:uLnTx/>
                  <a:uFillTx/>
                  <a:latin typeface="Aarian"/>
                  <a:ea typeface="Times New Roman" panose="02020603050405020304" pitchFamily="18" charset="0"/>
                  <a:cs typeface="Calibri" panose="020F0502020204030204" pitchFamily="34" charset="0"/>
                </a:rPr>
                <a:t>em</a:t>
              </a:r>
              <a:r>
                <a:rPr kumimoji="0" lang="en-US" sz="2800" b="1" i="0" u="none" strike="noStrike" kern="1200" cap="none" spc="0" normalizeH="0" baseline="0" noProof="0" dirty="0">
                  <a:ln>
                    <a:noFill/>
                  </a:ln>
                  <a:solidFill>
                    <a:srgbClr val="FF4402"/>
                  </a:solidFill>
                  <a:effectLst/>
                  <a:uLnTx/>
                  <a:uFillTx/>
                  <a:latin typeface="Aarian"/>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FF4402"/>
                  </a:solidFill>
                  <a:effectLst/>
                  <a:uLnTx/>
                  <a:uFillTx/>
                  <a:latin typeface="Aarian"/>
                  <a:ea typeface="Times New Roman" panose="02020603050405020304" pitchFamily="18" charset="0"/>
                  <a:cs typeface="Calibri" panose="020F0502020204030204" pitchFamily="34" charset="0"/>
                </a:rPr>
                <a:t>yêu</a:t>
              </a:r>
              <a:r>
                <a:rPr kumimoji="0" lang="en-US" sz="2800" b="1" i="0" u="none" strike="noStrike" kern="1200" cap="none" spc="0" normalizeH="0" baseline="0" noProof="0" dirty="0">
                  <a:ln>
                    <a:noFill/>
                  </a:ln>
                  <a:solidFill>
                    <a:srgbClr val="FF4402"/>
                  </a:solidFill>
                  <a:effectLst/>
                  <a:uLnTx/>
                  <a:uFillTx/>
                  <a:latin typeface="Aarian"/>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FF4402"/>
                  </a:solidFill>
                  <a:effectLst/>
                  <a:uLnTx/>
                  <a:uFillTx/>
                  <a:latin typeface="Aarian"/>
                  <a:ea typeface="Times New Roman" panose="02020603050405020304" pitchFamily="18" charset="0"/>
                  <a:cs typeface="Calibri" panose="020F0502020204030204" pitchFamily="34" charset="0"/>
                </a:rPr>
                <a:t>thích</a:t>
              </a:r>
              <a:r>
                <a:rPr kumimoji="0" lang="en-US" sz="2800" b="1" i="0" u="none" strike="noStrike" kern="1200" cap="none" spc="0" normalizeH="0" baseline="0" noProof="0" dirty="0">
                  <a:ln>
                    <a:noFill/>
                  </a:ln>
                  <a:solidFill>
                    <a:srgbClr val="FF4402"/>
                  </a:solidFill>
                  <a:effectLst/>
                  <a:uLnTx/>
                  <a:uFillTx/>
                  <a:latin typeface="Aarian"/>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FF4402"/>
                  </a:solidFill>
                  <a:effectLst/>
                  <a:uLnTx/>
                  <a:uFillTx/>
                  <a:latin typeface="Aarian"/>
                  <a:ea typeface="Times New Roman" panose="02020603050405020304" pitchFamily="18" charset="0"/>
                  <a:cs typeface="Calibri" panose="020F0502020204030204" pitchFamily="34" charset="0"/>
                </a:rPr>
                <a:t>nhân</a:t>
              </a:r>
              <a:r>
                <a:rPr kumimoji="0" lang="en-US" sz="2800" b="1" i="0" u="none" strike="noStrike" kern="1200" cap="none" spc="0" normalizeH="0" baseline="0" noProof="0" dirty="0">
                  <a:ln>
                    <a:noFill/>
                  </a:ln>
                  <a:solidFill>
                    <a:srgbClr val="FF4402"/>
                  </a:solidFill>
                  <a:effectLst/>
                  <a:uLnTx/>
                  <a:uFillTx/>
                  <a:latin typeface="Aarian"/>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FF4402"/>
                  </a:solidFill>
                  <a:effectLst/>
                  <a:uLnTx/>
                  <a:uFillTx/>
                  <a:latin typeface="Aarian"/>
                  <a:ea typeface="Times New Roman" panose="02020603050405020304" pitchFamily="18" charset="0"/>
                  <a:cs typeface="Calibri" panose="020F0502020204030204" pitchFamily="34" charset="0"/>
                </a:rPr>
                <a:t>vật</a:t>
              </a:r>
              <a:endParaRPr kumimoji="0" lang="en-US" sz="2800" b="1" i="0" u="none" strike="noStrike" kern="1200" cap="none" spc="0" normalizeH="0" baseline="0" noProof="0" dirty="0">
                <a:ln>
                  <a:noFill/>
                </a:ln>
                <a:solidFill>
                  <a:srgbClr val="FF4402"/>
                </a:solidFill>
                <a:effectLst/>
                <a:uLnTx/>
                <a:uFillTx/>
                <a:latin typeface="Aarian"/>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xmlns=""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0B13F76E-DC6C-45F4-9C80-F71D0F1B01DD}"/>
              </a:ext>
            </a:extLst>
          </p:cNvPr>
          <p:cNvGrpSpPr/>
          <p:nvPr/>
        </p:nvGrpSpPr>
        <p:grpSpPr>
          <a:xfrm>
            <a:off x="10162914" y="2529305"/>
            <a:ext cx="2107306" cy="1028476"/>
            <a:chOff x="8189429" y="3216688"/>
            <a:chExt cx="1950550" cy="1028476"/>
          </a:xfrm>
        </p:grpSpPr>
        <p:sp>
          <p:nvSpPr>
            <p:cNvPr id="25" name="Rectangle: Rounded Corners 24">
              <a:extLst>
                <a:ext uri="{FF2B5EF4-FFF2-40B4-BE49-F238E27FC236}">
                  <a16:creationId xmlns:a16="http://schemas.microsoft.com/office/drawing/2014/main" xmlns=""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arian"/>
              </a:endParaRPr>
            </a:p>
          </p:txBody>
        </p:sp>
        <p:sp>
          <p:nvSpPr>
            <p:cNvPr id="26" name="TextBox 25">
              <a:extLst>
                <a:ext uri="{FF2B5EF4-FFF2-40B4-BE49-F238E27FC236}">
                  <a16:creationId xmlns:a16="http://schemas.microsoft.com/office/drawing/2014/main" xmlns="" id="{25A26BC6-324C-4933-89E0-53435BCF6E3E}"/>
                </a:ext>
              </a:extLst>
            </p:cNvPr>
            <p:cNvSpPr txBox="1"/>
            <p:nvPr/>
          </p:nvSpPr>
          <p:spPr>
            <a:xfrm>
              <a:off x="8216242" y="3291057"/>
              <a:ext cx="1923737"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Aarian"/>
                  <a:ea typeface="Times New Roman" panose="02020603050405020304" pitchFamily="18" charset="0"/>
                  <a:cs typeface="Calibri" panose="020F0502020204030204" pitchFamily="34" charset="0"/>
                </a:rPr>
                <a:t>Bài</a:t>
              </a:r>
              <a:r>
                <a:rPr lang="en-US" sz="2800" dirty="0">
                  <a:solidFill>
                    <a:srgbClr val="000000"/>
                  </a:solidFill>
                  <a:latin typeface="Aarian"/>
                  <a:ea typeface="Times New Roman" panose="02020603050405020304" pitchFamily="18" charset="0"/>
                  <a:cs typeface="Calibri" panose="020F0502020204030204" pitchFamily="34" charset="0"/>
                </a:rPr>
                <a:t> </a:t>
              </a:r>
              <a:r>
                <a:rPr lang="en-US" sz="2800" dirty="0" err="1">
                  <a:solidFill>
                    <a:srgbClr val="000000"/>
                  </a:solidFill>
                  <a:latin typeface="Aarian"/>
                  <a:ea typeface="Times New Roman" panose="02020603050405020304" pitchFamily="18" charset="0"/>
                  <a:cs typeface="Calibri" panose="020F0502020204030204" pitchFamily="34" charset="0"/>
                </a:rPr>
                <a:t>học</a:t>
              </a:r>
              <a:r>
                <a:rPr lang="en-US" sz="2800" dirty="0">
                  <a:solidFill>
                    <a:srgbClr val="000000"/>
                  </a:solidFill>
                  <a:latin typeface="Aarian"/>
                  <a:ea typeface="Times New Roman" panose="02020603050405020304" pitchFamily="18" charset="0"/>
                  <a:cs typeface="Calibri" panose="020F0502020204030204" pitchFamily="34" charset="0"/>
                </a:rPr>
                <a:t> </a:t>
              </a:r>
              <a:r>
                <a:rPr lang="en-US" sz="2800" dirty="0" err="1">
                  <a:solidFill>
                    <a:srgbClr val="000000"/>
                  </a:solidFill>
                  <a:latin typeface="Aarian"/>
                  <a:ea typeface="Times New Roman" panose="02020603050405020304" pitchFamily="18" charset="0"/>
                  <a:cs typeface="Calibri" panose="020F0502020204030204" pitchFamily="34" charset="0"/>
                </a:rPr>
                <a:t>rút</a:t>
              </a:r>
              <a:r>
                <a:rPr lang="en-US" sz="2800" dirty="0">
                  <a:solidFill>
                    <a:srgbClr val="000000"/>
                  </a:solidFill>
                  <a:latin typeface="Aarian"/>
                  <a:ea typeface="Times New Roman" panose="02020603050405020304" pitchFamily="18" charset="0"/>
                  <a:cs typeface="Calibri" panose="020F0502020204030204" pitchFamily="34" charset="0"/>
                </a:rPr>
                <a:t> </a:t>
              </a:r>
              <a:r>
                <a:rPr lang="en-US" sz="2800" dirty="0" err="1">
                  <a:solidFill>
                    <a:srgbClr val="000000"/>
                  </a:solidFill>
                  <a:latin typeface="Aarian"/>
                  <a:ea typeface="Times New Roman" panose="02020603050405020304" pitchFamily="18" charset="0"/>
                  <a:cs typeface="Calibri" panose="020F0502020204030204" pitchFamily="34" charset="0"/>
                </a:rPr>
                <a:t>ra</a:t>
              </a:r>
              <a:r>
                <a:rPr lang="en-US" sz="2800" dirty="0">
                  <a:solidFill>
                    <a:srgbClr val="000000"/>
                  </a:solidFill>
                  <a:latin typeface="Aarian"/>
                  <a:ea typeface="Times New Roman" panose="02020603050405020304" pitchFamily="18" charset="0"/>
                  <a:cs typeface="Calibri" panose="020F0502020204030204" pitchFamily="34" charset="0"/>
                </a:rPr>
                <a:t> </a:t>
              </a:r>
              <a:r>
                <a:rPr lang="en-US" sz="2800" dirty="0" err="1">
                  <a:solidFill>
                    <a:srgbClr val="000000"/>
                  </a:solidFill>
                  <a:latin typeface="Aarian"/>
                  <a:ea typeface="Times New Roman" panose="02020603050405020304" pitchFamily="18" charset="0"/>
                  <a:cs typeface="Calibri" panose="020F0502020204030204" pitchFamily="34" charset="0"/>
                </a:rPr>
                <a:t>được</a:t>
              </a:r>
              <a:r>
                <a:rPr lang="en-US" sz="2800" dirty="0">
                  <a:solidFill>
                    <a:srgbClr val="000000"/>
                  </a:solidFill>
                  <a:latin typeface="Aarian"/>
                  <a:ea typeface="Times New Roman" panose="02020603050405020304" pitchFamily="18" charset="0"/>
                  <a:cs typeface="Calibri" panose="020F0502020204030204" pitchFamily="34" charset="0"/>
                </a:rPr>
                <a:t>?</a:t>
              </a:r>
              <a:endParaRPr kumimoji="0" lang="en-US" sz="2800" b="0" i="0" u="none" strike="noStrike" kern="1200" cap="none" spc="0" normalizeH="0" baseline="0" noProof="0" dirty="0">
                <a:ln>
                  <a:noFill/>
                </a:ln>
                <a:solidFill>
                  <a:srgbClr val="000000"/>
                </a:solidFill>
                <a:effectLst/>
                <a:uLnTx/>
                <a:uFillTx/>
                <a:latin typeface="Aarian"/>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xmlns=""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xmlns="" id="{29E5B3FB-5782-42CB-9E46-535B0769A9B5}"/>
              </a:ext>
            </a:extLst>
          </p:cNvPr>
          <p:cNvGrpSpPr/>
          <p:nvPr/>
        </p:nvGrpSpPr>
        <p:grpSpPr>
          <a:xfrm>
            <a:off x="4089449" y="5140250"/>
            <a:ext cx="3134310" cy="961886"/>
            <a:chOff x="1451771" y="4771339"/>
            <a:chExt cx="3140678" cy="961886"/>
          </a:xfrm>
        </p:grpSpPr>
        <p:sp>
          <p:nvSpPr>
            <p:cNvPr id="31" name="Rectangle: Rounded Corners 30">
              <a:extLst>
                <a:ext uri="{FF2B5EF4-FFF2-40B4-BE49-F238E27FC236}">
                  <a16:creationId xmlns:a16="http://schemas.microsoft.com/office/drawing/2014/main" xmlns=""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arian"/>
              </a:endParaRPr>
            </a:p>
          </p:txBody>
        </p:sp>
        <p:sp>
          <p:nvSpPr>
            <p:cNvPr id="32" name="TextBox 31">
              <a:extLst>
                <a:ext uri="{FF2B5EF4-FFF2-40B4-BE49-F238E27FC236}">
                  <a16:creationId xmlns:a16="http://schemas.microsoft.com/office/drawing/2014/main" xmlns="" id="{E2CB1FC0-CEF7-437B-9E20-36BDE2454092}"/>
                </a:ext>
              </a:extLst>
            </p:cNvPr>
            <p:cNvSpPr txBox="1"/>
            <p:nvPr/>
          </p:nvSpPr>
          <p:spPr>
            <a:xfrm>
              <a:off x="1491365" y="4779118"/>
              <a:ext cx="3101084" cy="954107"/>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Aarian"/>
                  <a:cs typeface="Calibri" panose="020F0502020204030204" pitchFamily="34" charset="0"/>
                </a:rPr>
                <a:t>Điều</a:t>
              </a:r>
              <a:r>
                <a:rPr kumimoji="0" lang="en-US" sz="2800" b="1" i="0" u="none" strike="noStrike" kern="1200" cap="none" spc="0" normalizeH="0" baseline="0" noProof="0" dirty="0">
                  <a:ln>
                    <a:noFill/>
                  </a:ln>
                  <a:solidFill>
                    <a:srgbClr val="89069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Aarian"/>
                  <a:cs typeface="Calibri" panose="020F0502020204030204" pitchFamily="34" charset="0"/>
                </a:rPr>
                <a:t>em</a:t>
              </a:r>
              <a:r>
                <a:rPr kumimoji="0" lang="en-US" sz="2800" b="1" i="0" u="none" strike="noStrike" kern="1200" cap="none" spc="0" normalizeH="0" baseline="0" noProof="0" dirty="0">
                  <a:ln>
                    <a:noFill/>
                  </a:ln>
                  <a:solidFill>
                    <a:srgbClr val="89069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Aarian"/>
                  <a:cs typeface="Calibri" panose="020F0502020204030204" pitchFamily="34" charset="0"/>
                </a:rPr>
                <a:t>thích</a:t>
              </a:r>
              <a:r>
                <a:rPr kumimoji="0" lang="en-US" sz="2800" b="1" i="0" u="none" strike="noStrike" kern="1200" cap="none" spc="0" normalizeH="0" baseline="0" noProof="0" dirty="0">
                  <a:ln>
                    <a:noFill/>
                  </a:ln>
                  <a:solidFill>
                    <a:srgbClr val="890696"/>
                  </a:solidFill>
                  <a:effectLst/>
                  <a:uLnTx/>
                  <a:uFillTx/>
                  <a:latin typeface="Aarian"/>
                  <a:cs typeface="Calibri" panose="020F0502020204030204" pitchFamily="34" charset="0"/>
                </a:rPr>
                <a:t> ở </a:t>
              </a:r>
              <a:r>
                <a:rPr kumimoji="0" lang="en-US" sz="2800" b="1" i="0" u="none" strike="noStrike" kern="1200" cap="none" spc="0" normalizeH="0" baseline="0" noProof="0" dirty="0" err="1">
                  <a:ln>
                    <a:noFill/>
                  </a:ln>
                  <a:solidFill>
                    <a:srgbClr val="890696"/>
                  </a:solidFill>
                  <a:effectLst/>
                  <a:uLnTx/>
                  <a:uFillTx/>
                  <a:latin typeface="Aarian"/>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Aarian"/>
                  <a:cs typeface="Calibri" panose="020F0502020204030204" pitchFamily="34" charset="0"/>
                </a:rPr>
                <a:t>chuyện</a:t>
              </a:r>
              <a:endParaRPr kumimoji="0" lang="en-US" sz="2800" b="1" i="0" u="none" strike="noStrike" kern="1200" cap="none" spc="0" normalizeH="0" baseline="0" noProof="0" dirty="0">
                <a:ln>
                  <a:noFill/>
                </a:ln>
                <a:solidFill>
                  <a:srgbClr val="890696"/>
                </a:solidFill>
                <a:effectLst/>
                <a:uLnTx/>
                <a:uFillTx/>
                <a:latin typeface="Aarian"/>
                <a:cs typeface="Calibri" panose="020F0502020204030204" pitchFamily="34" charset="0"/>
              </a:endParaRPr>
            </a:p>
          </p:txBody>
        </p:sp>
      </p:grpSp>
      <p:grpSp>
        <p:nvGrpSpPr>
          <p:cNvPr id="33" name="Group 32">
            <a:extLst>
              <a:ext uri="{FF2B5EF4-FFF2-40B4-BE49-F238E27FC236}">
                <a16:creationId xmlns:a16="http://schemas.microsoft.com/office/drawing/2014/main" xmlns="" id="{87C1659A-86CF-481B-ABAB-3F4F313C0D81}"/>
              </a:ext>
            </a:extLst>
          </p:cNvPr>
          <p:cNvGrpSpPr/>
          <p:nvPr/>
        </p:nvGrpSpPr>
        <p:grpSpPr>
          <a:xfrm>
            <a:off x="261056" y="5502949"/>
            <a:ext cx="3534483" cy="1135024"/>
            <a:chOff x="9743774" y="980765"/>
            <a:chExt cx="2266827" cy="553999"/>
          </a:xfrm>
        </p:grpSpPr>
        <p:sp>
          <p:nvSpPr>
            <p:cNvPr id="34" name="Rectangle: Rounded Corners 33">
              <a:extLst>
                <a:ext uri="{FF2B5EF4-FFF2-40B4-BE49-F238E27FC236}">
                  <a16:creationId xmlns:a16="http://schemas.microsoft.com/office/drawing/2014/main" xmlns=""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arian"/>
              </a:endParaRPr>
            </a:p>
          </p:txBody>
        </p:sp>
        <p:sp>
          <p:nvSpPr>
            <p:cNvPr id="35" name="TextBox 34">
              <a:extLst>
                <a:ext uri="{FF2B5EF4-FFF2-40B4-BE49-F238E27FC236}">
                  <a16:creationId xmlns:a16="http://schemas.microsoft.com/office/drawing/2014/main" xmlns="" id="{70B4954E-144E-4A8B-9E26-E2A5F4F9448A}"/>
                </a:ext>
              </a:extLst>
            </p:cNvPr>
            <p:cNvSpPr txBox="1"/>
            <p:nvPr/>
          </p:nvSpPr>
          <p:spPr>
            <a:xfrm>
              <a:off x="9743774" y="1028488"/>
              <a:ext cx="2259457" cy="46569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arian"/>
                  <a:cs typeface="Calibri" panose="020F0502020204030204" pitchFamily="34" charset="0"/>
                </a:rPr>
                <a:t>Vì</a:t>
              </a:r>
              <a:r>
                <a:rPr lang="en-US" sz="2800" b="0" i="0" dirty="0">
                  <a:solidFill>
                    <a:srgbClr val="000000"/>
                  </a:solidFill>
                  <a:effectLst/>
                  <a:latin typeface="Aarian"/>
                  <a:cs typeface="Calibri" panose="020F0502020204030204" pitchFamily="34" charset="0"/>
                </a:rPr>
                <a:t> </a:t>
              </a:r>
              <a:r>
                <a:rPr lang="en-US" sz="2800" b="0" i="0" dirty="0" err="1">
                  <a:solidFill>
                    <a:srgbClr val="000000"/>
                  </a:solidFill>
                  <a:effectLst/>
                  <a:latin typeface="Aarian"/>
                  <a:cs typeface="Calibri" panose="020F0502020204030204" pitchFamily="34" charset="0"/>
                </a:rPr>
                <a:t>sao</a:t>
              </a:r>
              <a:r>
                <a:rPr lang="en-US" sz="2800" b="0" i="0" dirty="0">
                  <a:solidFill>
                    <a:srgbClr val="000000"/>
                  </a:solidFill>
                  <a:effectLst/>
                  <a:latin typeface="Aarian"/>
                  <a:cs typeface="Calibri" panose="020F0502020204030204" pitchFamily="34" charset="0"/>
                </a:rPr>
                <a:t> </a:t>
              </a:r>
              <a:r>
                <a:rPr lang="en-US" sz="2800" b="0" i="0" dirty="0" err="1">
                  <a:solidFill>
                    <a:srgbClr val="000000"/>
                  </a:solidFill>
                  <a:effectLst/>
                  <a:latin typeface="Aarian"/>
                  <a:cs typeface="Calibri" panose="020F0502020204030204" pitchFamily="34" charset="0"/>
                </a:rPr>
                <a:t>em</a:t>
              </a:r>
              <a:r>
                <a:rPr lang="en-US" sz="2800" b="0" i="0" dirty="0">
                  <a:solidFill>
                    <a:srgbClr val="000000"/>
                  </a:solidFill>
                  <a:effectLst/>
                  <a:latin typeface="Aarian"/>
                  <a:cs typeface="Calibri" panose="020F0502020204030204" pitchFamily="34" charset="0"/>
                </a:rPr>
                <a:t> </a:t>
              </a:r>
              <a:r>
                <a:rPr lang="en-US" sz="2800" b="0" i="0" dirty="0" err="1">
                  <a:solidFill>
                    <a:srgbClr val="000000"/>
                  </a:solidFill>
                  <a:effectLst/>
                  <a:latin typeface="Aarian"/>
                  <a:cs typeface="Calibri" panose="020F0502020204030204" pitchFamily="34" charset="0"/>
                </a:rPr>
                <a:t>thích</a:t>
              </a:r>
              <a:r>
                <a:rPr lang="en-US" sz="2800" b="0" i="0" dirty="0">
                  <a:solidFill>
                    <a:srgbClr val="000000"/>
                  </a:solidFill>
                  <a:effectLst/>
                  <a:latin typeface="Aarian"/>
                  <a:cs typeface="Calibri" panose="020F0502020204030204" pitchFamily="34" charset="0"/>
                </a:rPr>
                <a:t> chi </a:t>
              </a:r>
              <a:r>
                <a:rPr lang="en-US" sz="2800" b="0" i="0" dirty="0" err="1">
                  <a:solidFill>
                    <a:srgbClr val="000000"/>
                  </a:solidFill>
                  <a:effectLst/>
                  <a:latin typeface="Aarian"/>
                  <a:cs typeface="Calibri" panose="020F0502020204030204" pitchFamily="34" charset="0"/>
                </a:rPr>
                <a:t>tiết</a:t>
              </a:r>
              <a:r>
                <a:rPr lang="en-US" sz="2800" b="0" i="0" dirty="0">
                  <a:solidFill>
                    <a:srgbClr val="000000"/>
                  </a:solidFill>
                  <a:effectLst/>
                  <a:latin typeface="Aarian"/>
                  <a:cs typeface="Calibri" panose="020F0502020204030204" pitchFamily="34" charset="0"/>
                </a:rPr>
                <a:t> </a:t>
              </a:r>
              <a:r>
                <a:rPr lang="en-US" sz="2800" b="0" i="0" dirty="0" err="1">
                  <a:solidFill>
                    <a:srgbClr val="000000"/>
                  </a:solidFill>
                  <a:effectLst/>
                  <a:latin typeface="Aarian"/>
                  <a:cs typeface="Calibri" panose="020F0502020204030204" pitchFamily="34" charset="0"/>
                </a:rPr>
                <a:t>đó</a:t>
              </a:r>
              <a:r>
                <a:rPr lang="en-US" sz="2800" b="0" i="0" dirty="0">
                  <a:solidFill>
                    <a:srgbClr val="000000"/>
                  </a:solidFill>
                  <a:effectLst/>
                  <a:latin typeface="Aarian"/>
                  <a:cs typeface="Calibri" panose="020F0502020204030204" pitchFamily="34" charset="0"/>
                </a:rPr>
                <a:t>?</a:t>
              </a:r>
              <a:endParaRPr kumimoji="0" lang="en-US" sz="2800" b="0" i="0" u="none" strike="noStrike" kern="1200" cap="none" spc="0" normalizeH="0" baseline="0" noProof="0" dirty="0">
                <a:ln>
                  <a:noFill/>
                </a:ln>
                <a:solidFill>
                  <a:srgbClr val="000000"/>
                </a:solidFill>
                <a:effectLst/>
                <a:uLnTx/>
                <a:uFillTx/>
                <a:latin typeface="Aarian"/>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xmlns="" id="{044DB6E9-6258-4EF3-BBF5-0AA0489DB291}"/>
              </a:ext>
            </a:extLst>
          </p:cNvPr>
          <p:cNvCxnSpPr>
            <a:cxnSpLocks/>
          </p:cNvCxnSpPr>
          <p:nvPr/>
        </p:nvCxnSpPr>
        <p:spPr>
          <a:xfrm flipH="1" flipV="1">
            <a:off x="3155635" y="491424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xmlns="" id="{CF17E79B-AA95-44BF-9CB8-17A895F56380}"/>
              </a:ext>
            </a:extLst>
          </p:cNvPr>
          <p:cNvGrpSpPr/>
          <p:nvPr/>
        </p:nvGrpSpPr>
        <p:grpSpPr>
          <a:xfrm>
            <a:off x="450167" y="4019787"/>
            <a:ext cx="3366331" cy="1077124"/>
            <a:chOff x="8521449" y="2059364"/>
            <a:chExt cx="1463209" cy="553999"/>
          </a:xfrm>
        </p:grpSpPr>
        <p:sp>
          <p:nvSpPr>
            <p:cNvPr id="38" name="Rectangle: Rounded Corners 37">
              <a:extLst>
                <a:ext uri="{FF2B5EF4-FFF2-40B4-BE49-F238E27FC236}">
                  <a16:creationId xmlns:a16="http://schemas.microsoft.com/office/drawing/2014/main" xmlns=""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arian"/>
              </a:endParaRPr>
            </a:p>
          </p:txBody>
        </p:sp>
        <p:sp>
          <p:nvSpPr>
            <p:cNvPr id="39" name="TextBox 38">
              <a:extLst>
                <a:ext uri="{FF2B5EF4-FFF2-40B4-BE49-F238E27FC236}">
                  <a16:creationId xmlns:a16="http://schemas.microsoft.com/office/drawing/2014/main" xmlns="" id="{9A770D05-E51C-4752-86D8-BD3D732B374E}"/>
                </a:ext>
              </a:extLst>
            </p:cNvPr>
            <p:cNvSpPr txBox="1"/>
            <p:nvPr/>
          </p:nvSpPr>
          <p:spPr>
            <a:xfrm>
              <a:off x="8525489" y="2205263"/>
              <a:ext cx="1345019" cy="26910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dirty="0">
                  <a:solidFill>
                    <a:srgbClr val="000000"/>
                  </a:solidFill>
                  <a:effectLst/>
                  <a:latin typeface="Aarian"/>
                </a:rPr>
                <a:t>Chi </a:t>
              </a:r>
              <a:r>
                <a:rPr lang="en-US" sz="2800" b="0" i="0" dirty="0" err="1">
                  <a:solidFill>
                    <a:srgbClr val="000000"/>
                  </a:solidFill>
                  <a:effectLst/>
                  <a:latin typeface="Aarian"/>
                </a:rPr>
                <a:t>tiết</a:t>
              </a:r>
              <a:r>
                <a:rPr lang="en-US" sz="2800" b="0" i="0" dirty="0">
                  <a:solidFill>
                    <a:srgbClr val="000000"/>
                  </a:solidFill>
                  <a:effectLst/>
                  <a:latin typeface="Aarian"/>
                </a:rPr>
                <a:t> </a:t>
              </a:r>
              <a:r>
                <a:rPr lang="en-US" sz="2800" b="0" i="0" dirty="0" err="1">
                  <a:solidFill>
                    <a:srgbClr val="000000"/>
                  </a:solidFill>
                  <a:effectLst/>
                  <a:latin typeface="Aarian"/>
                </a:rPr>
                <a:t>em</a:t>
              </a:r>
              <a:r>
                <a:rPr lang="en-US" sz="2800" b="0" i="0" dirty="0">
                  <a:solidFill>
                    <a:srgbClr val="000000"/>
                  </a:solidFill>
                  <a:effectLst/>
                  <a:latin typeface="Aarian"/>
                </a:rPr>
                <a:t> </a:t>
              </a:r>
              <a:r>
                <a:rPr lang="en-US" sz="2800" b="0" i="0" dirty="0" err="1">
                  <a:solidFill>
                    <a:srgbClr val="000000"/>
                  </a:solidFill>
                  <a:effectLst/>
                  <a:latin typeface="Aarian"/>
                </a:rPr>
                <a:t>thích</a:t>
              </a:r>
              <a:r>
                <a:rPr lang="en-US" sz="2800" b="0" i="0" dirty="0">
                  <a:solidFill>
                    <a:srgbClr val="000000"/>
                  </a:solidFill>
                  <a:effectLst/>
                  <a:latin typeface="Aarian"/>
                </a:rPr>
                <a:t>?</a:t>
              </a:r>
              <a:endParaRPr kumimoji="0" lang="en-US" sz="2800" b="0" i="0" u="none" strike="noStrike" kern="1200" cap="none" spc="0" normalizeH="0" baseline="0" noProof="0" dirty="0">
                <a:ln>
                  <a:noFill/>
                </a:ln>
                <a:solidFill>
                  <a:srgbClr val="000000"/>
                </a:solidFill>
                <a:effectLst/>
                <a:uLnTx/>
                <a:uFillTx/>
                <a:latin typeface="Aarian"/>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xmlns=""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 xmlns:a16="http://schemas.microsoft.com/office/drawing/2014/main" id="{7CB79996-22BF-4350-8B3C-4A05F5F0E9B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 xmlns:a16="http://schemas.microsoft.com/office/drawing/2014/main" id="{F162D621-ABD2-4465-9B18-CBD9CBBED36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 xmlns:a16="http://schemas.microsoft.com/office/drawing/2014/main" id="{CC1F20EB-6B3E-46F8-A0CE-594A90163275}"/>
              </a:ext>
            </a:extLst>
          </p:cNvPr>
          <p:cNvSpPr/>
          <p:nvPr/>
        </p:nvSpPr>
        <p:spPr>
          <a:xfrm>
            <a:off x="3445630" y="1162778"/>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 xmlns:a16="http://schemas.microsoft.com/office/drawing/2014/main" id="{31832F11-F2A7-44EF-9403-A46A97267A4C}"/>
              </a:ext>
            </a:extLst>
          </p:cNvPr>
          <p:cNvSpPr/>
          <p:nvPr/>
        </p:nvSpPr>
        <p:spPr>
          <a:xfrm>
            <a:off x="2527831" y="2848943"/>
            <a:ext cx="6866892"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a:t>
            </a:r>
            <a:r>
              <a:rPr kumimoji="0" lang="en-US" altLang="zh-CN" sz="2800" b="0" i="0" u="none" strike="noStrike" kern="1200" cap="none" spc="0" normalizeH="0" baseline="0" noProof="0" dirty="0" smtClean="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-10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 xmlns:a16="http://schemas.microsoft.com/office/drawing/2014/main"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146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755</Words>
  <Application>Microsoft Office PowerPoint</Application>
  <PresentationFormat>Custom</PresentationFormat>
  <Paragraphs>59</Paragraphs>
  <Slides>16</Slides>
  <Notes>3</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23</cp:revision>
  <dcterms:created xsi:type="dcterms:W3CDTF">2022-08-29T03:05:19Z</dcterms:created>
  <dcterms:modified xsi:type="dcterms:W3CDTF">2023-04-07T06:14:37Z</dcterms:modified>
</cp:coreProperties>
</file>