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29"/>
  </p:notesMasterIdLst>
  <p:sldIdLst>
    <p:sldId id="520" r:id="rId4"/>
    <p:sldId id="257" r:id="rId5"/>
    <p:sldId id="258" r:id="rId6"/>
    <p:sldId id="259" r:id="rId7"/>
    <p:sldId id="261" r:id="rId8"/>
    <p:sldId id="291" r:id="rId9"/>
    <p:sldId id="267" r:id="rId10"/>
    <p:sldId id="295" r:id="rId11"/>
    <p:sldId id="296" r:id="rId12"/>
    <p:sldId id="297" r:id="rId13"/>
    <p:sldId id="423" r:id="rId14"/>
    <p:sldId id="424" r:id="rId15"/>
    <p:sldId id="425" r:id="rId16"/>
    <p:sldId id="426" r:id="rId17"/>
    <p:sldId id="420" r:id="rId18"/>
    <p:sldId id="421" r:id="rId19"/>
    <p:sldId id="260" r:id="rId20"/>
    <p:sldId id="270" r:id="rId21"/>
    <p:sldId id="272" r:id="rId22"/>
    <p:sldId id="429" r:id="rId23"/>
    <p:sldId id="427" r:id="rId24"/>
    <p:sldId id="430" r:id="rId25"/>
    <p:sldId id="428" r:id="rId26"/>
    <p:sldId id="273"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2" d="100"/>
          <a:sy n="122" d="100"/>
        </p:scale>
        <p:origin x="24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13FA2-C278-4013-BF3C-DC75EB79F4FC}"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3E53F-7B0F-4DA9-9F69-0F8F11489125}" type="slidenum">
              <a:rPr lang="en-US" smtClean="0"/>
              <a:t>‹#›</a:t>
            </a:fld>
            <a:endParaRPr lang="en-US"/>
          </a:p>
        </p:txBody>
      </p:sp>
    </p:spTree>
    <p:extLst>
      <p:ext uri="{BB962C8B-B14F-4D97-AF65-F5344CB8AC3E}">
        <p14:creationId xmlns:p14="http://schemas.microsoft.com/office/powerpoint/2010/main" val="66869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6E72AB-09D5-4B1F-AF10-43A92D1387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88FB07-E763-4365-A853-D888F0F0A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33F2A90-C8E6-474D-8A63-F815A66BDC87}"/>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91446B10-3908-4280-98F4-C6ABEF46A4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CA1761-F062-4BB8-8E8D-173BCD12468C}"/>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121506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E81A4B-D1DC-4D26-89C3-BA61F5286D1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634281E-EA15-4EC8-9E93-132D52E8D56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B2EA158-C5B8-4104-94CF-918B1012A52A}"/>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3D49463E-E94D-44C8-B90D-D0158D9D38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BD597E-C2D5-4001-B6AA-CA360637367E}"/>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22885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608C0A-87DF-46E5-96CB-7141954E0E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469663-1E19-4362-ACA5-62E356AFFD7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C31481-F08A-4FEA-8E89-C8EAB3ACF356}"/>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066574EF-021B-4E69-A628-FEC632E8D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803183-B830-407F-B80A-F164A429243F}"/>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33301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4" y="4218001"/>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flipH="1">
            <a:off x="817568" y="478534"/>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919726" y="2606048"/>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568105"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123" y="5385069"/>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4400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47321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3952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0"/>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67" y="6375140"/>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7" name="Google Shape;747;p28"/>
          <p:cNvGrpSpPr/>
          <p:nvPr/>
        </p:nvGrpSpPr>
        <p:grpSpPr>
          <a:xfrm>
            <a:off x="-71602" y="382667"/>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28"/>
          <p:cNvGrpSpPr/>
          <p:nvPr/>
        </p:nvGrpSpPr>
        <p:grpSpPr>
          <a:xfrm>
            <a:off x="-99"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28"/>
          <p:cNvGrpSpPr/>
          <p:nvPr/>
        </p:nvGrpSpPr>
        <p:grpSpPr>
          <a:xfrm>
            <a:off x="-99" y="4925197"/>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00625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395003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7938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46265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274026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50BFB-556A-4E3E-B5F1-7CFB709CA8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ED2E3B-C936-4A87-A027-993A45AE685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9CDD09-A095-411E-A299-4949928DB011}"/>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764C105E-8F5C-4E5E-98D3-53214189E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48D20C-2BB6-49EF-8D34-4AAD56EE5E7F}"/>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172224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4/14/23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225582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4/14/23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912576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032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013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9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41E77-2B67-44AD-9770-22D5571512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A9A830-FB2F-4078-826D-E9E752EFDC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BA99598B-E7FA-4F25-8975-96E1543E1D46}"/>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585977EA-7B13-4458-9FF0-01906228DC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5B418A-4736-429E-AB5D-D456E7671623}"/>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2337230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F52A4B-26E5-49B8-A8CE-DE2B06F4C17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6AE9CE-00EA-427D-B990-2A99AA4CB5D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39F0A77-F77F-4643-960E-B5E6A3C09D6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1016470-87C8-4647-9547-CCA0AD9C4E96}"/>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6" name="页脚占位符 5">
            <a:extLst>
              <a:ext uri="{FF2B5EF4-FFF2-40B4-BE49-F238E27FC236}">
                <a16:creationId xmlns:a16="http://schemas.microsoft.com/office/drawing/2014/main" id="{493DBE10-22F3-408F-B216-72919A7EDA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465B470-19F2-4E68-AD8B-D6EEB10A8A07}"/>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12574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85742-0710-4CF6-A495-8F921D950F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558B6E2-BC94-4925-94D8-110E3A42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F5EFEE-FDD4-4BA1-8198-0E7203D6E30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F16F5BF-9238-45D4-AD2E-07BA4FC46D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B0D4BC-6A0C-4E67-A201-1FF68DAF7F2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20E1C4F-95ED-4D41-85D7-4F684FFF0765}"/>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8" name="页脚占位符 7">
            <a:extLst>
              <a:ext uri="{FF2B5EF4-FFF2-40B4-BE49-F238E27FC236}">
                <a16:creationId xmlns:a16="http://schemas.microsoft.com/office/drawing/2014/main" id="{7B9611F1-C929-4508-91BE-08D258E86F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C51BBD9-BBBA-42F1-B2B6-2F603DB6FF20}"/>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42902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B67B0-438F-4817-A7A9-CD5C4F067D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3C90F2C-BC14-4B70-92DB-3C63FBA202BE}"/>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4" name="页脚占位符 3">
            <a:extLst>
              <a:ext uri="{FF2B5EF4-FFF2-40B4-BE49-F238E27FC236}">
                <a16:creationId xmlns:a16="http://schemas.microsoft.com/office/drawing/2014/main" id="{2CB67D12-780A-4E8D-BBB6-0CA164BCD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35A020D-E87D-4774-94D9-58DAD0FD4ABA}"/>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77895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0A5CC-2869-4C61-8766-F76019F8697A}"/>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3" name="页脚占位符 2">
            <a:extLst>
              <a:ext uri="{FF2B5EF4-FFF2-40B4-BE49-F238E27FC236}">
                <a16:creationId xmlns:a16="http://schemas.microsoft.com/office/drawing/2014/main" id="{ED3B115E-21CB-418D-A3A0-EAC1A199926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2A82569-DC53-48B7-8BB3-91E2DB583802}"/>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200526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AE977C-D30E-4657-B7A6-52E707D9B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82304D6-A97F-4A38-B35A-8B963E54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261D9D2-6E29-41FC-B7F2-45EE92443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CD1CBD-64B3-41D0-8AA8-F33695A91F4C}"/>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6" name="页脚占位符 5">
            <a:extLst>
              <a:ext uri="{FF2B5EF4-FFF2-40B4-BE49-F238E27FC236}">
                <a16:creationId xmlns:a16="http://schemas.microsoft.com/office/drawing/2014/main" id="{FD947036-2BB3-4316-B249-8F536D7B053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8C34A0-3022-4558-91F3-43A15351D483}"/>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11786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D97F70-11C8-438F-BF04-C056F6DE15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8A27305-6507-47E4-8186-55DAE6F28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B1108A1-9522-4F11-A9FC-54ACC5ABE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67E61BD-58FE-467B-A2FB-87CFBF51F5DC}"/>
              </a:ext>
            </a:extLst>
          </p:cNvPr>
          <p:cNvSpPr>
            <a:spLocks noGrp="1"/>
          </p:cNvSpPr>
          <p:nvPr>
            <p:ph type="dt" sz="half" idx="10"/>
          </p:nvPr>
        </p:nvSpPr>
        <p:spPr/>
        <p:txBody>
          <a:bodyPr/>
          <a:lstStyle/>
          <a:p>
            <a:fld id="{2FC215F3-7132-432C-A6D4-B2FA13419931}" type="datetimeFigureOut">
              <a:rPr lang="zh-CN" altLang="en-US" smtClean="0"/>
              <a:t>2023/4/14</a:t>
            </a:fld>
            <a:endParaRPr lang="zh-CN" altLang="en-US"/>
          </a:p>
        </p:txBody>
      </p:sp>
      <p:sp>
        <p:nvSpPr>
          <p:cNvPr id="6" name="页脚占位符 5">
            <a:extLst>
              <a:ext uri="{FF2B5EF4-FFF2-40B4-BE49-F238E27FC236}">
                <a16:creationId xmlns:a16="http://schemas.microsoft.com/office/drawing/2014/main" id="{9476AAFC-6293-4865-BF3D-7F1B535CEB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F83C13-DBF1-4A8C-89B3-663C7E58BC13}"/>
              </a:ext>
            </a:extLst>
          </p:cNvPr>
          <p:cNvSpPr>
            <a:spLocks noGrp="1"/>
          </p:cNvSpPr>
          <p:nvPr>
            <p:ph type="sldNum" sz="quarter" idx="12"/>
          </p:nvPr>
        </p:nvSpPr>
        <p:spPr/>
        <p:txBody>
          <a:bodyPr/>
          <a:lstStyle/>
          <a:p>
            <a:fld id="{B04D57D7-5C64-4A42-8B31-BF5FCE5FB31E}" type="slidenum">
              <a:rPr lang="zh-CN" altLang="en-US" smtClean="0"/>
              <a:t>‹#›</a:t>
            </a:fld>
            <a:endParaRPr lang="zh-CN" altLang="en-US"/>
          </a:p>
        </p:txBody>
      </p:sp>
    </p:spTree>
    <p:extLst>
      <p:ext uri="{BB962C8B-B14F-4D97-AF65-F5344CB8AC3E}">
        <p14:creationId xmlns:p14="http://schemas.microsoft.com/office/powerpoint/2010/main" val="410759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8FA3DA6-3017-41C8-8086-C51CADE3E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CE64602-709B-42C9-8BEB-2270F7488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701FC5A-B9C2-4A5A-A5E9-2945A4AFB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215F3-7132-432C-A6D4-B2FA13419931}" type="datetimeFigureOut">
              <a:rPr lang="zh-CN" altLang="en-US" smtClean="0"/>
              <a:t>2023/4/14</a:t>
            </a:fld>
            <a:endParaRPr lang="zh-CN" altLang="en-US"/>
          </a:p>
        </p:txBody>
      </p:sp>
      <p:sp>
        <p:nvSpPr>
          <p:cNvPr id="5" name="页脚占位符 4">
            <a:extLst>
              <a:ext uri="{FF2B5EF4-FFF2-40B4-BE49-F238E27FC236}">
                <a16:creationId xmlns:a16="http://schemas.microsoft.com/office/drawing/2014/main" id="{ED3A2224-646B-46C2-8D05-91E7DF54F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2F50A55-F1DF-42D8-8D24-8593C9BA5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D57D7-5C64-4A42-8B31-BF5FCE5FB31E}"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09C6F47C-357C-4068-BDBB-422AA5881DD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4172420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4400" tIns="14400" rIns="14400" bIns="14400" anchor="t" anchorCtr="0">
            <a:noAutofit/>
          </a:bodyPr>
          <a:lstStyle>
            <a:lvl1pPr marL="457200" lvl="0"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a:p>
        </p:txBody>
      </p:sp>
    </p:spTree>
    <p:extLst>
      <p:ext uri="{BB962C8B-B14F-4D97-AF65-F5344CB8AC3E}">
        <p14:creationId xmlns:p14="http://schemas.microsoft.com/office/powerpoint/2010/main" val="21407041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616B871-DD5E-49D2-BC61-1CB096B9A29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16624173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19.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19.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9" y="4348"/>
            <a:ext cx="12176542" cy="6849305"/>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898" y="163258"/>
            <a:ext cx="8798625" cy="1933293"/>
          </a:xfrm>
          <a:prstGeom prst="rect">
            <a:avLst/>
          </a:prstGeom>
        </p:spPr>
      </p:pic>
      <p:sp>
        <p:nvSpPr>
          <p:cNvPr id="7" name="TextBox 6"/>
          <p:cNvSpPr txBox="1"/>
          <p:nvPr/>
        </p:nvSpPr>
        <p:spPr>
          <a:xfrm>
            <a:off x="-202044" y="2358483"/>
            <a:ext cx="12289980" cy="1936556"/>
          </a:xfrm>
          <a:prstGeom prst="rect">
            <a:avLst/>
          </a:prstGeom>
          <a:noFill/>
        </p:spPr>
        <p:txBody>
          <a:bodyPr wrap="square" rtlCol="0">
            <a:spAutoFit/>
          </a:bodyPr>
          <a:lstStyle/>
          <a:p>
            <a:pPr marL="456579" lvl="1" algn="ctr" defTabSz="456579" fontAlgn="base">
              <a:defRPr/>
            </a:pPr>
            <a:r>
              <a:rPr lang="en-US" altLang="zh-CN" sz="5992"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Chào</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5992"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mừng</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5992"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các</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p>
          <a:p>
            <a:pPr marL="456579" lvl="1" algn="ctr" defTabSz="456579" fontAlgn="base">
              <a:defRPr/>
            </a:pPr>
            <a:r>
              <a:rPr lang="en-US" altLang="zh-CN" sz="5992"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đến</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5992"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với</a:t>
            </a:r>
            <a:r>
              <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a:t>
            </a:r>
            <a:r>
              <a:rPr lang="vi-VN" altLang="zh-CN" sz="5992" b="1" i="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học Môn Công nghệ</a:t>
            </a:r>
            <a:endParaRPr lang="en-US" altLang="zh-CN" sz="5992"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1002" y="4648769"/>
            <a:ext cx="672247" cy="672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414" y="5922111"/>
            <a:ext cx="1321239" cy="1321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7653" y="3124587"/>
            <a:ext cx="710299" cy="7102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50261" y="4499245"/>
            <a:ext cx="1277479" cy="13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50261" y="4534357"/>
            <a:ext cx="1277479" cy="13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1228" y="5549030"/>
            <a:ext cx="672247" cy="6722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8861" y="2216041"/>
            <a:ext cx="672247" cy="672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2349388" y="4648769"/>
            <a:ext cx="7703988" cy="1075936"/>
          </a:xfrm>
          <a:prstGeom prst="rect">
            <a:avLst/>
          </a:prstGeom>
          <a:noFill/>
        </p:spPr>
        <p:txBody>
          <a:bodyPr wrap="square" rtlCol="0">
            <a:spAutoFit/>
          </a:bodyPr>
          <a:lstStyle/>
          <a:p>
            <a:r>
              <a:rPr lang="en-VN" sz="3196"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3196" b="1" i="1" dirty="0">
                <a:solidFill>
                  <a:srgbClr val="C00000"/>
                </a:solidFill>
                <a:latin typeface="Times New Roman" panose="02020603050405020304" pitchFamily="18" charset="0"/>
                <a:cs typeface="Times New Roman" panose="02020603050405020304" pitchFamily="18" charset="0"/>
              </a:rPr>
              <a:t>Lớp : 3A7</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0" y="-27071"/>
            <a:ext cx="1098201" cy="113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09550" y="1219200"/>
            <a:ext cx="11877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tờ</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bìa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cắt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tờ</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bìa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viền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C8C32F5-D598-4251-92C1-48D4B33B876F}"/>
              </a:ext>
            </a:extLst>
          </p:cNvPr>
          <p:cNvPicPr>
            <a:picLocks noChangeAspect="1"/>
          </p:cNvPicPr>
          <p:nvPr/>
        </p:nvPicPr>
        <p:blipFill>
          <a:blip r:embed="rId2"/>
          <a:stretch>
            <a:fillRect/>
          </a:stretch>
        </p:blipFill>
        <p:spPr>
          <a:xfrm>
            <a:off x="4972050" y="2747962"/>
            <a:ext cx="2743200" cy="2943225"/>
          </a:xfrm>
          <a:prstGeom prst="rect">
            <a:avLst/>
          </a:prstGeom>
        </p:spPr>
      </p:pic>
    </p:spTree>
    <p:extLst>
      <p:ext uri="{BB962C8B-B14F-4D97-AF65-F5344CB8AC3E}">
        <p14:creationId xmlns:p14="http://schemas.microsoft.com/office/powerpoint/2010/main" val="192738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3">
            <a:extLst>
              <a:ext uri="{FF2B5EF4-FFF2-40B4-BE49-F238E27FC236}">
                <a16:creationId xmlns:a16="http://schemas.microsoft.com/office/drawing/2014/main" id="{33A71A36-619C-40E7-AB96-5DBC7848AC39}"/>
              </a:ext>
            </a:extLst>
          </p:cNvPr>
          <p:cNvGrpSpPr/>
          <p:nvPr/>
        </p:nvGrpSpPr>
        <p:grpSpPr>
          <a:xfrm>
            <a:off x="190500" y="1285875"/>
            <a:ext cx="5286375" cy="584775"/>
            <a:chOff x="190500" y="1285875"/>
            <a:chExt cx="5286375" cy="584775"/>
          </a:xfrm>
        </p:grpSpPr>
        <p:sp>
          <p:nvSpPr>
            <p:cNvPr id="2" name="Rectangle 1">
              <a:extLst>
                <a:ext uri="{FF2B5EF4-FFF2-40B4-BE49-F238E27FC236}">
                  <a16:creationId xmlns:a16="http://schemas.microsoft.com/office/drawing/2014/main" id="{5A768279-07C3-41CC-B57C-1E70037CC7C8}"/>
                </a:ext>
              </a:extLst>
            </p:cNvPr>
            <p:cNvSpPr/>
            <p:nvPr/>
          </p:nvSpPr>
          <p:spPr>
            <a:xfrm>
              <a:off x="190500" y="1295400"/>
              <a:ext cx="1590675" cy="5143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Bước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a:t>
              </a:r>
            </a:p>
          </p:txBody>
        </p:sp>
        <p:sp>
          <p:nvSpPr>
            <p:cNvPr id="3" name="TextBox 2">
              <a:extLst>
                <a:ext uri="{FF2B5EF4-FFF2-40B4-BE49-F238E27FC236}">
                  <a16:creationId xmlns:a16="http://schemas.microsoft.com/office/drawing/2014/main" id="{D2D51387-E54E-4F6A-8D87-5976D10DF874}"/>
                </a:ext>
              </a:extLst>
            </p:cNvPr>
            <p:cNvSpPr txBox="1"/>
            <p:nvPr/>
          </p:nvSpPr>
          <p:spPr>
            <a:xfrm>
              <a:off x="1847850" y="1285875"/>
              <a:ext cx="36290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cột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biển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báo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28600" y="2133600"/>
            <a:ext cx="11963400"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 Chọn một que gỗ dài khoảng 15 cm và trang trí que gỗ bằng màu trắng và đỏ như </a:t>
            </a:r>
            <a:r>
              <a:rPr lang="en-US" sz="2800" b="1" dirty="0">
                <a:solidFill>
                  <a:prstClr val="black"/>
                </a:solidFill>
                <a:latin typeface="Cambria" panose="02040503050406030204" pitchFamily="18" charset="0"/>
                <a:ea typeface="Cambria" panose="02040503050406030204" pitchFamily="18" charset="0"/>
              </a:rPr>
              <a:t>H</a:t>
            </a:r>
            <a:r>
              <a:rPr lang="vi-VN" sz="2800" b="1" dirty="0">
                <a:solidFill>
                  <a:prstClr val="black"/>
                </a:solidFill>
                <a:latin typeface="Cambria" panose="02040503050406030204" pitchFamily="18" charset="0"/>
                <a:ea typeface="Cambria" panose="02040503050406030204" pitchFamily="18" charset="0"/>
              </a:rPr>
              <a:t>ình 8.</a:t>
            </a:r>
          </a:p>
        </p:txBody>
      </p:sp>
      <p:pic>
        <p:nvPicPr>
          <p:cNvPr id="15" name="Picture 14">
            <a:extLst>
              <a:ext uri="{FF2B5EF4-FFF2-40B4-BE49-F238E27FC236}">
                <a16:creationId xmlns:a16="http://schemas.microsoft.com/office/drawing/2014/main" id="{C8F51426-045D-4BDA-9039-092259AE8A43}"/>
              </a:ext>
            </a:extLst>
          </p:cNvPr>
          <p:cNvPicPr>
            <a:picLocks noChangeAspect="1"/>
          </p:cNvPicPr>
          <p:nvPr/>
        </p:nvPicPr>
        <p:blipFill>
          <a:blip r:embed="rId2"/>
          <a:stretch>
            <a:fillRect/>
          </a:stretch>
        </p:blipFill>
        <p:spPr>
          <a:xfrm>
            <a:off x="3100387" y="3576637"/>
            <a:ext cx="6978695" cy="1481138"/>
          </a:xfrm>
          <a:prstGeom prst="rect">
            <a:avLst/>
          </a:prstGeom>
        </p:spPr>
      </p:pic>
    </p:spTree>
    <p:extLst>
      <p:ext uri="{BB962C8B-B14F-4D97-AF65-F5344CB8AC3E}">
        <p14:creationId xmlns:p14="http://schemas.microsoft.com/office/powerpoint/2010/main" val="2567967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3">
            <a:extLst>
              <a:ext uri="{FF2B5EF4-FFF2-40B4-BE49-F238E27FC236}">
                <a16:creationId xmlns:a16="http://schemas.microsoft.com/office/drawing/2014/main" id="{33A71A36-619C-40E7-AB96-5DBC7848AC39}"/>
              </a:ext>
            </a:extLst>
          </p:cNvPr>
          <p:cNvGrpSpPr/>
          <p:nvPr/>
        </p:nvGrpSpPr>
        <p:grpSpPr>
          <a:xfrm>
            <a:off x="190500" y="1285875"/>
            <a:ext cx="5286375" cy="584775"/>
            <a:chOff x="190500" y="1285875"/>
            <a:chExt cx="5286375" cy="584775"/>
          </a:xfrm>
        </p:grpSpPr>
        <p:sp>
          <p:nvSpPr>
            <p:cNvPr id="2" name="Rectangle 1">
              <a:extLst>
                <a:ext uri="{FF2B5EF4-FFF2-40B4-BE49-F238E27FC236}">
                  <a16:creationId xmlns:a16="http://schemas.microsoft.com/office/drawing/2014/main" id="{5A768279-07C3-41CC-B57C-1E70037CC7C8}"/>
                </a:ext>
              </a:extLst>
            </p:cNvPr>
            <p:cNvSpPr/>
            <p:nvPr/>
          </p:nvSpPr>
          <p:spPr>
            <a:xfrm>
              <a:off x="190500" y="1295400"/>
              <a:ext cx="1590675" cy="5143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Bước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a:t>
              </a:r>
            </a:p>
          </p:txBody>
        </p:sp>
        <p:sp>
          <p:nvSpPr>
            <p:cNvPr id="3" name="TextBox 2">
              <a:extLst>
                <a:ext uri="{FF2B5EF4-FFF2-40B4-BE49-F238E27FC236}">
                  <a16:creationId xmlns:a16="http://schemas.microsoft.com/office/drawing/2014/main" id="{D2D51387-E54E-4F6A-8D87-5976D10DF874}"/>
                </a:ext>
              </a:extLst>
            </p:cNvPr>
            <p:cNvSpPr txBox="1"/>
            <p:nvPr/>
          </p:nvSpPr>
          <p:spPr>
            <a:xfrm>
              <a:off x="1847850" y="1285875"/>
              <a:ext cx="36290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biển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báo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28600" y="2133600"/>
            <a:ext cx="11963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khối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nặn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nhẹ</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khối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phẳng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9)</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EFFD4150-DB80-4F3E-B6D0-328779FEF859}"/>
              </a:ext>
            </a:extLst>
          </p:cNvPr>
          <p:cNvPicPr>
            <a:picLocks noChangeAspect="1"/>
          </p:cNvPicPr>
          <p:nvPr/>
        </p:nvPicPr>
        <p:blipFill>
          <a:blip r:embed="rId2"/>
          <a:stretch>
            <a:fillRect/>
          </a:stretch>
        </p:blipFill>
        <p:spPr>
          <a:xfrm>
            <a:off x="4419600" y="3305174"/>
            <a:ext cx="3257550" cy="2855383"/>
          </a:xfrm>
          <a:prstGeom prst="rect">
            <a:avLst/>
          </a:prstGeom>
        </p:spPr>
      </p:pic>
    </p:spTree>
    <p:extLst>
      <p:ext uri="{BB962C8B-B14F-4D97-AF65-F5344CB8AC3E}">
        <p14:creationId xmlns:p14="http://schemas.microsoft.com/office/powerpoint/2010/main" val="243836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3">
            <a:extLst>
              <a:ext uri="{FF2B5EF4-FFF2-40B4-BE49-F238E27FC236}">
                <a16:creationId xmlns:a16="http://schemas.microsoft.com/office/drawing/2014/main" id="{33A71A36-619C-40E7-AB96-5DBC7848AC39}"/>
              </a:ext>
            </a:extLst>
          </p:cNvPr>
          <p:cNvGrpSpPr/>
          <p:nvPr/>
        </p:nvGrpSpPr>
        <p:grpSpPr>
          <a:xfrm>
            <a:off x="190500" y="1285875"/>
            <a:ext cx="5962650" cy="584775"/>
            <a:chOff x="190500" y="1285875"/>
            <a:chExt cx="5962650" cy="584775"/>
          </a:xfrm>
        </p:grpSpPr>
        <p:sp>
          <p:nvSpPr>
            <p:cNvPr id="2" name="Rectangle 1">
              <a:extLst>
                <a:ext uri="{FF2B5EF4-FFF2-40B4-BE49-F238E27FC236}">
                  <a16:creationId xmlns:a16="http://schemas.microsoft.com/office/drawing/2014/main" id="{5A768279-07C3-41CC-B57C-1E70037CC7C8}"/>
                </a:ext>
              </a:extLst>
            </p:cNvPr>
            <p:cNvSpPr/>
            <p:nvPr/>
          </p:nvSpPr>
          <p:spPr>
            <a:xfrm>
              <a:off x="190500" y="1295400"/>
              <a:ext cx="1590675" cy="5143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Bước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a:t>
              </a:r>
            </a:p>
          </p:txBody>
        </p:sp>
        <p:sp>
          <p:nvSpPr>
            <p:cNvPr id="3" name="TextBox 2">
              <a:extLst>
                <a:ext uri="{FF2B5EF4-FFF2-40B4-BE49-F238E27FC236}">
                  <a16:creationId xmlns:a16="http://schemas.microsoft.com/office/drawing/2014/main" id="{D2D51387-E54E-4F6A-8D87-5976D10DF874}"/>
                </a:ext>
              </a:extLst>
            </p:cNvPr>
            <p:cNvSpPr txBox="1"/>
            <p:nvPr/>
          </p:nvSpPr>
          <p:spPr>
            <a:xfrm>
              <a:off x="1847850" y="1285875"/>
              <a:ext cx="43053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phẩm</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28600" y="2133600"/>
            <a:ext cx="1196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dính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gắn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10)</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BA044166-1B07-4D10-9659-F32F828E7055}"/>
              </a:ext>
            </a:extLst>
          </p:cNvPr>
          <p:cNvPicPr>
            <a:picLocks noChangeAspect="1"/>
          </p:cNvPicPr>
          <p:nvPr/>
        </p:nvPicPr>
        <p:blipFill>
          <a:blip r:embed="rId2"/>
          <a:stretch>
            <a:fillRect/>
          </a:stretch>
        </p:blipFill>
        <p:spPr>
          <a:xfrm>
            <a:off x="3924300" y="2667000"/>
            <a:ext cx="4114800" cy="4095750"/>
          </a:xfrm>
          <a:prstGeom prst="rect">
            <a:avLst/>
          </a:prstGeom>
        </p:spPr>
      </p:pic>
    </p:spTree>
    <p:extLst>
      <p:ext uri="{BB962C8B-B14F-4D97-AF65-F5344CB8AC3E}">
        <p14:creationId xmlns:p14="http://schemas.microsoft.com/office/powerpoint/2010/main" val="192728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0" y="1343025"/>
            <a:ext cx="11963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chắc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chắn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11)</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6AA4A70A-3808-4C55-95D6-90572BECC21F}"/>
              </a:ext>
            </a:extLst>
          </p:cNvPr>
          <p:cNvPicPr>
            <a:picLocks noChangeAspect="1"/>
          </p:cNvPicPr>
          <p:nvPr/>
        </p:nvPicPr>
        <p:blipFill>
          <a:blip r:embed="rId2"/>
          <a:stretch>
            <a:fillRect/>
          </a:stretch>
        </p:blipFill>
        <p:spPr>
          <a:xfrm>
            <a:off x="5800725" y="2090737"/>
            <a:ext cx="1543050" cy="4314825"/>
          </a:xfrm>
          <a:prstGeom prst="rect">
            <a:avLst/>
          </a:prstGeom>
        </p:spPr>
      </p:pic>
    </p:spTree>
    <p:extLst>
      <p:ext uri="{BB962C8B-B14F-4D97-AF65-F5344CB8AC3E}">
        <p14:creationId xmlns:p14="http://schemas.microsoft.com/office/powerpoint/2010/main" val="30922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DE84E22-AF95-6DE6-DF7C-F0CCEA2924F5}"/>
              </a:ext>
            </a:extLst>
          </p:cNvPr>
          <p:cNvSpPr txBox="1"/>
          <p:nvPr/>
        </p:nvSpPr>
        <p:spPr>
          <a:xfrm>
            <a:off x="3248025" y="355112"/>
            <a:ext cx="5362575" cy="954107"/>
          </a:xfrm>
          <a:prstGeom prst="rect">
            <a:avLst/>
          </a:prstGeom>
          <a:noFill/>
        </p:spPr>
        <p:txBody>
          <a:bodyPr wrap="square" rtlCol="0">
            <a:spAutoFit/>
          </a:bodyPr>
          <a:lstStyle/>
          <a:p>
            <a:pPr lvl="0" algn="ctr" defTabSz="1219170">
              <a:buClr>
                <a:srgbClr val="000000"/>
              </a:buClr>
            </a:pPr>
            <a:r>
              <a:rPr lang="vi-VN" sz="2800" b="1" kern="0" dirty="0">
                <a:solidFill>
                  <a:srgbClr val="FFFFFF"/>
                </a:solidFill>
                <a:cs typeface="Times New Roman" panose="02020603050405020304" pitchFamily="18" charset="0"/>
                <a:sym typeface="Arial"/>
              </a:rPr>
              <a:t>Quy trình làm biển báo gồm mấy bước?</a:t>
            </a:r>
            <a:endParaRPr kumimoji="0" lang="en-US" sz="2800" b="1" i="0" u="none" strike="noStrike" kern="0" cap="none" spc="0" normalizeH="0" baseline="0" noProof="0" dirty="0">
              <a:ln>
                <a:noFill/>
              </a:ln>
              <a:solidFill>
                <a:srgbClr val="FFFFFF"/>
              </a:solidFill>
              <a:effectLst/>
              <a:uLnTx/>
              <a:uFillTx/>
              <a:latin typeface="Calibri"/>
              <a:cs typeface="Times New Roman" panose="02020603050405020304" pitchFamily="18" charset="0"/>
              <a:sym typeface="Arial"/>
            </a:endParaRPr>
          </a:p>
        </p:txBody>
      </p:sp>
      <p:grpSp>
        <p:nvGrpSpPr>
          <p:cNvPr id="4" name="Nhóm 3">
            <a:extLst>
              <a:ext uri="{FF2B5EF4-FFF2-40B4-BE49-F238E27FC236}">
                <a16:creationId xmlns:a16="http://schemas.microsoft.com/office/drawing/2014/main" id="{6A81A8F0-F411-1CD2-965E-EAA1BD598665}"/>
              </a:ext>
            </a:extLst>
          </p:cNvPr>
          <p:cNvGrpSpPr/>
          <p:nvPr/>
        </p:nvGrpSpPr>
        <p:grpSpPr>
          <a:xfrm>
            <a:off x="7798259" y="2009200"/>
            <a:ext cx="1303867" cy="533400"/>
            <a:chOff x="5838825" y="1495425"/>
            <a:chExt cx="977900" cy="400050"/>
          </a:xfrm>
        </p:grpSpPr>
        <p:sp>
          <p:nvSpPr>
            <p:cNvPr id="2" name="Hình chữ nhật 1">
              <a:extLst>
                <a:ext uri="{FF2B5EF4-FFF2-40B4-BE49-F238E27FC236}">
                  <a16:creationId xmlns:a16="http://schemas.microsoft.com/office/drawing/2014/main" id="{D132EDB9-A7B5-7DF9-358C-36011FEA4E79}"/>
                </a:ext>
              </a:extLst>
            </p:cNvPr>
            <p:cNvSpPr/>
            <p:nvPr/>
          </p:nvSpPr>
          <p:spPr>
            <a:xfrm>
              <a:off x="5838825" y="1495425"/>
              <a:ext cx="428625"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alibri"/>
                <a:ea typeface="+mn-ea"/>
                <a:cs typeface="+mn-cs"/>
                <a:sym typeface="Arial"/>
              </a:endParaRPr>
            </a:p>
          </p:txBody>
        </p:sp>
        <p:sp>
          <p:nvSpPr>
            <p:cNvPr id="3" name="Hình chữ nhật 2">
              <a:extLst>
                <a:ext uri="{FF2B5EF4-FFF2-40B4-BE49-F238E27FC236}">
                  <a16:creationId xmlns:a16="http://schemas.microsoft.com/office/drawing/2014/main" id="{FA131A33-FAE0-C222-2A9E-304DAF9EFF9D}"/>
                </a:ext>
              </a:extLst>
            </p:cNvPr>
            <p:cNvSpPr/>
            <p:nvPr/>
          </p:nvSpPr>
          <p:spPr>
            <a:xfrm>
              <a:off x="6388101" y="1495425"/>
              <a:ext cx="428624"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alibri"/>
                <a:ea typeface="+mn-ea"/>
                <a:cs typeface="+mn-cs"/>
                <a:sym typeface="Arial"/>
              </a:endParaRPr>
            </a:p>
          </p:txBody>
        </p:sp>
      </p:grpSp>
      <p:sp>
        <p:nvSpPr>
          <p:cNvPr id="6" name="TextBox 5">
            <a:extLst>
              <a:ext uri="{FF2B5EF4-FFF2-40B4-BE49-F238E27FC236}">
                <a16:creationId xmlns:a16="http://schemas.microsoft.com/office/drawing/2014/main" id="{4D171453-6CBC-4EE9-9BF5-68CCF881FFC9}"/>
              </a:ext>
            </a:extLst>
          </p:cNvPr>
          <p:cNvSpPr txBox="1"/>
          <p:nvPr/>
        </p:nvSpPr>
        <p:spPr>
          <a:xfrm>
            <a:off x="3305174" y="1123950"/>
            <a:ext cx="4467225" cy="1815882"/>
          </a:xfrm>
          <a:prstGeom prst="rect">
            <a:avLst/>
          </a:prstGeom>
          <a:noFill/>
        </p:spPr>
        <p:txBody>
          <a:bodyPr wrap="square" rtlCol="0">
            <a:spAutoFit/>
          </a:bodyPr>
          <a:lstStyle/>
          <a:p>
            <a:pPr lvl="0" algn="just"/>
            <a:r>
              <a:rPr lang="vi-VN" sz="2800" b="1" dirty="0">
                <a:solidFill>
                  <a:srgbClr val="FFFF00"/>
                </a:solidFill>
                <a:ea typeface="SimSun" panose="02010600030101010101" pitchFamily="2" charset="-122"/>
              </a:rPr>
              <a:t>Quy trình gồm 4 bước: Làm biển báo; Làm cột biển báo; Làm đế biển báo; Hoàn thiện sản phẩm.</a:t>
            </a:r>
            <a:endParaRPr kumimoji="0" lang="en-US" sz="2800" b="1" i="0" u="none" strike="noStrike" kern="1200" cap="none" spc="0" normalizeH="0" baseline="0" noProof="0" dirty="0">
              <a:ln>
                <a:noFill/>
              </a:ln>
              <a:solidFill>
                <a:srgbClr val="FFFF00"/>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2555930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DE84E22-AF95-6DE6-DF7C-F0CCEA2924F5}"/>
              </a:ext>
            </a:extLst>
          </p:cNvPr>
          <p:cNvSpPr txBox="1"/>
          <p:nvPr/>
        </p:nvSpPr>
        <p:spPr>
          <a:xfrm>
            <a:off x="3114675" y="659912"/>
            <a:ext cx="5362575" cy="1077218"/>
          </a:xfrm>
          <a:prstGeom prst="rect">
            <a:avLst/>
          </a:prstGeom>
          <a:noFill/>
        </p:spPr>
        <p:txBody>
          <a:bodyPr wrap="square" rtlCol="0">
            <a:spAutoFit/>
          </a:bodyPr>
          <a:lstStyle/>
          <a:p>
            <a:pPr lvl="0" algn="ctr" defTabSz="1219170">
              <a:buClr>
                <a:srgbClr val="000000"/>
              </a:buClr>
            </a:pPr>
            <a:r>
              <a:rPr lang="vi-VN" sz="3200" b="1" kern="0" dirty="0">
                <a:solidFill>
                  <a:srgbClr val="FFFFFF"/>
                </a:solidFill>
                <a:cs typeface="Times New Roman" panose="02020603050405020304" pitchFamily="18" charset="0"/>
                <a:sym typeface="Arial"/>
              </a:rPr>
              <a:t>Có bước nào mà em thấy khó và chưa hiểu?</a:t>
            </a:r>
            <a:endParaRPr kumimoji="0" lang="en-US" sz="3200" b="1" i="0" u="none" strike="noStrike" kern="0" cap="none" spc="0" normalizeH="0" baseline="0" noProof="0" dirty="0">
              <a:ln>
                <a:noFill/>
              </a:ln>
              <a:solidFill>
                <a:srgbClr val="FFFFFF"/>
              </a:solidFill>
              <a:effectLst/>
              <a:uLnTx/>
              <a:uFillTx/>
              <a:latin typeface="Calibri"/>
              <a:cs typeface="Times New Roman" panose="02020603050405020304" pitchFamily="18" charset="0"/>
              <a:sym typeface="Arial"/>
            </a:endParaRPr>
          </a:p>
        </p:txBody>
      </p:sp>
      <p:grpSp>
        <p:nvGrpSpPr>
          <p:cNvPr id="4" name="Nhóm 3">
            <a:extLst>
              <a:ext uri="{FF2B5EF4-FFF2-40B4-BE49-F238E27FC236}">
                <a16:creationId xmlns:a16="http://schemas.microsoft.com/office/drawing/2014/main" id="{6A81A8F0-F411-1CD2-965E-EAA1BD598665}"/>
              </a:ext>
            </a:extLst>
          </p:cNvPr>
          <p:cNvGrpSpPr/>
          <p:nvPr/>
        </p:nvGrpSpPr>
        <p:grpSpPr>
          <a:xfrm>
            <a:off x="7798259" y="2009200"/>
            <a:ext cx="1303867" cy="533400"/>
            <a:chOff x="5838825" y="1495425"/>
            <a:chExt cx="977900" cy="400050"/>
          </a:xfrm>
        </p:grpSpPr>
        <p:sp>
          <p:nvSpPr>
            <p:cNvPr id="2" name="Hình chữ nhật 1">
              <a:extLst>
                <a:ext uri="{FF2B5EF4-FFF2-40B4-BE49-F238E27FC236}">
                  <a16:creationId xmlns:a16="http://schemas.microsoft.com/office/drawing/2014/main" id="{D132EDB9-A7B5-7DF9-358C-36011FEA4E79}"/>
                </a:ext>
              </a:extLst>
            </p:cNvPr>
            <p:cNvSpPr/>
            <p:nvPr/>
          </p:nvSpPr>
          <p:spPr>
            <a:xfrm>
              <a:off x="5838825" y="1495425"/>
              <a:ext cx="428625"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alibri"/>
                <a:ea typeface="+mn-ea"/>
                <a:cs typeface="+mn-cs"/>
                <a:sym typeface="Arial"/>
              </a:endParaRPr>
            </a:p>
          </p:txBody>
        </p:sp>
        <p:sp>
          <p:nvSpPr>
            <p:cNvPr id="3" name="Hình chữ nhật 2">
              <a:extLst>
                <a:ext uri="{FF2B5EF4-FFF2-40B4-BE49-F238E27FC236}">
                  <a16:creationId xmlns:a16="http://schemas.microsoft.com/office/drawing/2014/main" id="{FA131A33-FAE0-C222-2A9E-304DAF9EFF9D}"/>
                </a:ext>
              </a:extLst>
            </p:cNvPr>
            <p:cNvSpPr/>
            <p:nvPr/>
          </p:nvSpPr>
          <p:spPr>
            <a:xfrm>
              <a:off x="6388101" y="1495425"/>
              <a:ext cx="428624"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B43F"/>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74700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93A832D-7B59-4C66-8EB9-3C5260D29A6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grpSp>
        <p:nvGrpSpPr>
          <p:cNvPr id="2" name="组合 1">
            <a:extLst>
              <a:ext uri="{FF2B5EF4-FFF2-40B4-BE49-F238E27FC236}">
                <a16:creationId xmlns:a16="http://schemas.microsoft.com/office/drawing/2014/main" id="{3C703143-9DA2-452C-8F24-74F13EB09F04}"/>
              </a:ext>
            </a:extLst>
          </p:cNvPr>
          <p:cNvGrpSpPr/>
          <p:nvPr/>
        </p:nvGrpSpPr>
        <p:grpSpPr>
          <a:xfrm>
            <a:off x="0" y="4821936"/>
            <a:ext cx="12192000" cy="2036064"/>
            <a:chOff x="0" y="4821936"/>
            <a:chExt cx="12192000" cy="2036064"/>
          </a:xfrm>
        </p:grpSpPr>
        <p:pic>
          <p:nvPicPr>
            <p:cNvPr id="21" name="图片 20">
              <a:extLst>
                <a:ext uri="{FF2B5EF4-FFF2-40B4-BE49-F238E27FC236}">
                  <a16:creationId xmlns:a16="http://schemas.microsoft.com/office/drawing/2014/main" id="{B0AF4A5F-CC2D-476B-B51C-560A06AAFA2C}"/>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23" name="图片 22">
              <a:extLst>
                <a:ext uri="{FF2B5EF4-FFF2-40B4-BE49-F238E27FC236}">
                  <a16:creationId xmlns:a16="http://schemas.microsoft.com/office/drawing/2014/main" id="{9BFC6232-0ED5-428E-AF6F-E48DC1FA8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sp>
        <p:nvSpPr>
          <p:cNvPr id="4" name="TextBox 3">
            <a:extLst>
              <a:ext uri="{FF2B5EF4-FFF2-40B4-BE49-F238E27FC236}">
                <a16:creationId xmlns:a16="http://schemas.microsoft.com/office/drawing/2014/main" id="{626DDACA-1C8A-4312-B49B-80B5406BE0E3}"/>
              </a:ext>
            </a:extLst>
          </p:cNvPr>
          <p:cNvSpPr txBox="1"/>
          <p:nvPr/>
        </p:nvSpPr>
        <p:spPr>
          <a:xfrm>
            <a:off x="4267200" y="1266825"/>
            <a:ext cx="6867525" cy="3170099"/>
          </a:xfrm>
          <a:prstGeom prst="rect">
            <a:avLst/>
          </a:prstGeom>
          <a:noFill/>
        </p:spPr>
        <p:txBody>
          <a:bodyPr wrap="square" rtlCol="0">
            <a:spAutoFit/>
          </a:bodyPr>
          <a:lstStyle/>
          <a:p>
            <a:pPr algn="just"/>
            <a:r>
              <a:rPr lang="en-US" sz="4000" b="1" dirty="0">
                <a:solidFill>
                  <a:srgbClr val="FF0000"/>
                </a:solidFill>
                <a:effectLst/>
                <a:latin typeface="Cambria" panose="02040503050406030204" pitchFamily="18" charset="0"/>
                <a:ea typeface="Cambria" panose="02040503050406030204" pitchFamily="18" charset="0"/>
              </a:rPr>
              <a:t>Khi </a:t>
            </a:r>
            <a:r>
              <a:rPr lang="en-US" sz="4000" b="1" dirty="0" err="1">
                <a:solidFill>
                  <a:srgbClr val="FF0000"/>
                </a:solidFill>
                <a:effectLst/>
                <a:latin typeface="Cambria" panose="02040503050406030204" pitchFamily="18" charset="0"/>
                <a:ea typeface="Cambria" panose="02040503050406030204" pitchFamily="18" charset="0"/>
              </a:rPr>
              <a:t>gặp</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giao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cấm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ngược</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chiều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cấm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các</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loại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xe</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thô</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theo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chiều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đặt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trừ</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các</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xe</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ưu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tiên</a:t>
            </a:r>
            <a:r>
              <a:rPr lang="en-US" sz="4000" b="1" dirty="0">
                <a:solidFill>
                  <a:srgbClr val="FF0000"/>
                </a:solidFill>
                <a:effectLst/>
                <a:latin typeface="Cambria" panose="02040503050406030204" pitchFamily="18" charset="0"/>
                <a:ea typeface="Cambria" panose="02040503050406030204" pitchFamily="18" charset="0"/>
              </a:rPr>
              <a:t> ……</a:t>
            </a:r>
            <a:endParaRPr lang="en-US" sz="4000" b="1" dirty="0">
              <a:solidFill>
                <a:srgbClr val="FF0000"/>
              </a:solidFill>
              <a:latin typeface="Cambria" panose="02040503050406030204" pitchFamily="18" charset="0"/>
              <a:ea typeface="Cambria" panose="02040503050406030204" pitchFamily="18" charset="0"/>
            </a:endParaRPr>
          </a:p>
        </p:txBody>
      </p:sp>
      <p:pic>
        <p:nvPicPr>
          <p:cNvPr id="1026" name="Picture 2" descr="Biển cấm đi ngược chiều - Thiết Bị An Toàn Giao Thông">
            <a:extLst>
              <a:ext uri="{FF2B5EF4-FFF2-40B4-BE49-F238E27FC236}">
                <a16:creationId xmlns:a16="http://schemas.microsoft.com/office/drawing/2014/main" id="{F0205581-EA2E-41D6-956B-2253F5894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824" y="1647824"/>
            <a:ext cx="250507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90FDC53D-E7EE-4CF7-B1CE-C6643FFF0B22}"/>
              </a:ext>
            </a:extLst>
          </p:cNvPr>
          <p:cNvGrpSpPr/>
          <p:nvPr/>
        </p:nvGrpSpPr>
        <p:grpSpPr>
          <a:xfrm>
            <a:off x="1410" y="-133500"/>
            <a:ext cx="12190591" cy="1168585"/>
            <a:chOff x="170694" y="177982"/>
            <a:chExt cx="3731892" cy="788620"/>
          </a:xfrm>
        </p:grpSpPr>
        <p:sp>
          <p:nvSpPr>
            <p:cNvPr id="23" name="等腰三角形 22">
              <a:extLst>
                <a:ext uri="{FF2B5EF4-FFF2-40B4-BE49-F238E27FC236}">
                  <a16:creationId xmlns:a16="http://schemas.microsoft.com/office/drawing/2014/main" id="{908597AD-06AF-47A2-8EF1-30E71870F78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等腰三角形 41">
              <a:extLst>
                <a:ext uri="{FF2B5EF4-FFF2-40B4-BE49-F238E27FC236}">
                  <a16:creationId xmlns:a16="http://schemas.microsoft.com/office/drawing/2014/main" id="{5631FD8B-B173-4C2C-A7A9-0B41700DBB47}"/>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矩形 24">
              <a:extLst>
                <a:ext uri="{FF2B5EF4-FFF2-40B4-BE49-F238E27FC236}">
                  <a16:creationId xmlns:a16="http://schemas.microsoft.com/office/drawing/2014/main" id="{E1CCA323-8F0D-4BBC-A919-4E728DE849C3}"/>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平行四边形 25">
              <a:extLst>
                <a:ext uri="{FF2B5EF4-FFF2-40B4-BE49-F238E27FC236}">
                  <a16:creationId xmlns:a16="http://schemas.microsoft.com/office/drawing/2014/main" id="{D079FFB3-D17F-4E4A-8585-CBD5A009AEBC}"/>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矩形 26">
            <a:extLst>
              <a:ext uri="{FF2B5EF4-FFF2-40B4-BE49-F238E27FC236}">
                <a16:creationId xmlns:a16="http://schemas.microsoft.com/office/drawing/2014/main" id="{A949A5E7-5287-4CAF-B539-B378348E8829}"/>
              </a:ext>
            </a:extLst>
          </p:cNvPr>
          <p:cNvSpPr/>
          <p:nvPr/>
        </p:nvSpPr>
        <p:spPr>
          <a:xfrm>
            <a:off x="1777833" y="16969"/>
            <a:ext cx="6632741" cy="762966"/>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Trưng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bày</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phẩm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
        <p:nvSpPr>
          <p:cNvPr id="30" name="TextBox 29">
            <a:extLst>
              <a:ext uri="{FF2B5EF4-FFF2-40B4-BE49-F238E27FC236}">
                <a16:creationId xmlns:a16="http://schemas.microsoft.com/office/drawing/2014/main" id="{97FA6B58-D662-4615-B055-9C06AF04473B}"/>
              </a:ext>
            </a:extLst>
          </p:cNvPr>
          <p:cNvSpPr txBox="1"/>
          <p:nvPr/>
        </p:nvSpPr>
        <p:spPr>
          <a:xfrm>
            <a:off x="447675" y="1076325"/>
            <a:ext cx="1196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phẩm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C2061F0-072B-4F9F-8EFE-3115930E7F1C}"/>
              </a:ext>
            </a:extLst>
          </p:cNvPr>
          <p:cNvPicPr>
            <a:picLocks noChangeAspect="1"/>
          </p:cNvPicPr>
          <p:nvPr/>
        </p:nvPicPr>
        <p:blipFill>
          <a:blip r:embed="rId2"/>
          <a:stretch>
            <a:fillRect/>
          </a:stretch>
        </p:blipFill>
        <p:spPr>
          <a:xfrm>
            <a:off x="2657475" y="1785937"/>
            <a:ext cx="6728152" cy="3652838"/>
          </a:xfrm>
          <a:prstGeom prst="rect">
            <a:avLst/>
          </a:prstGeom>
        </p:spPr>
      </p:pic>
    </p:spTree>
    <p:extLst>
      <p:ext uri="{BB962C8B-B14F-4D97-AF65-F5344CB8AC3E}">
        <p14:creationId xmlns:p14="http://schemas.microsoft.com/office/powerpoint/2010/main" val="428765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down)">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BBFDB2-D771-4561-B47C-8A0C4C2281E9}"/>
              </a:ext>
            </a:extLst>
          </p:cNvPr>
          <p:cNvGrpSpPr/>
          <p:nvPr/>
        </p:nvGrpSpPr>
        <p:grpSpPr>
          <a:xfrm>
            <a:off x="1410" y="-133500"/>
            <a:ext cx="12190591" cy="1168585"/>
            <a:chOff x="170694" y="177982"/>
            <a:chExt cx="3731892" cy="788620"/>
          </a:xfrm>
        </p:grpSpPr>
        <p:sp>
          <p:nvSpPr>
            <p:cNvPr id="3" name="等腰三角形 2">
              <a:extLst>
                <a:ext uri="{FF2B5EF4-FFF2-40B4-BE49-F238E27FC236}">
                  <a16:creationId xmlns:a16="http://schemas.microsoft.com/office/drawing/2014/main" id="{59BE6F72-CF43-4123-93F0-ED430F2A2E81}"/>
                </a:ext>
              </a:extLst>
            </p:cNvPr>
            <p:cNvSpPr/>
            <p:nvPr/>
          </p:nvSpPr>
          <p:spPr>
            <a:xfrm>
              <a:off x="551331" y="177982"/>
              <a:ext cx="355284" cy="35651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4" name="等腰三角形 41">
              <a:extLst>
                <a:ext uri="{FF2B5EF4-FFF2-40B4-BE49-F238E27FC236}">
                  <a16:creationId xmlns:a16="http://schemas.microsoft.com/office/drawing/2014/main" id="{BCF03C41-ECE7-423C-A83E-DAEA094F4EBC}"/>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5" name="矩形 4">
              <a:extLst>
                <a:ext uri="{FF2B5EF4-FFF2-40B4-BE49-F238E27FC236}">
                  <a16:creationId xmlns:a16="http://schemas.microsoft.com/office/drawing/2014/main" id="{58D6B2AC-17C2-412C-9531-6AB6F16A8435}"/>
                </a:ext>
              </a:extLst>
            </p:cNvPr>
            <p:cNvSpPr/>
            <p:nvPr/>
          </p:nvSpPr>
          <p:spPr>
            <a:xfrm>
              <a:off x="170694" y="261768"/>
              <a:ext cx="3731892" cy="61198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6" name="平行四边形 5">
              <a:extLst>
                <a:ext uri="{FF2B5EF4-FFF2-40B4-BE49-F238E27FC236}">
                  <a16:creationId xmlns:a16="http://schemas.microsoft.com/office/drawing/2014/main" id="{E0D2F71A-5C55-49AA-9B17-A2538F6C797C}"/>
                </a:ext>
              </a:extLst>
            </p:cNvPr>
            <p:cNvSpPr/>
            <p:nvPr/>
          </p:nvSpPr>
          <p:spPr>
            <a:xfrm>
              <a:off x="317505" y="187597"/>
              <a:ext cx="411468" cy="779005"/>
            </a:xfrm>
            <a:prstGeom prst="parallelogram">
              <a:avLst>
                <a:gd name="adj" fmla="val 48207"/>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grpSp>
      <p:pic>
        <p:nvPicPr>
          <p:cNvPr id="10" name="图片 9">
            <a:extLst>
              <a:ext uri="{FF2B5EF4-FFF2-40B4-BE49-F238E27FC236}">
                <a16:creationId xmlns:a16="http://schemas.microsoft.com/office/drawing/2014/main" id="{DD03BFBF-7B7B-4D01-AFED-242805350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936" y="1830476"/>
            <a:ext cx="2500127" cy="4487407"/>
          </a:xfrm>
          <a:prstGeom prst="rect">
            <a:avLst/>
          </a:prstGeom>
        </p:spPr>
      </p:pic>
      <p:sp>
        <p:nvSpPr>
          <p:cNvPr id="11" name="对话气泡: 圆角矩形 10">
            <a:extLst>
              <a:ext uri="{FF2B5EF4-FFF2-40B4-BE49-F238E27FC236}">
                <a16:creationId xmlns:a16="http://schemas.microsoft.com/office/drawing/2014/main" id="{6389A64A-4477-4517-A3F3-AD62F5A3613F}"/>
              </a:ext>
            </a:extLst>
          </p:cNvPr>
          <p:cNvSpPr/>
          <p:nvPr/>
        </p:nvSpPr>
        <p:spPr>
          <a:xfrm>
            <a:off x="1151657" y="1713778"/>
            <a:ext cx="3020413" cy="1788388"/>
          </a:xfrm>
          <a:prstGeom prst="wedgeRoundRectCallou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等线" panose="02010600030101010101" pitchFamily="2" charset="-122"/>
            </a:endParaRPr>
          </a:p>
        </p:txBody>
      </p:sp>
      <p:sp>
        <p:nvSpPr>
          <p:cNvPr id="12" name="对话气泡: 圆角矩形 11">
            <a:extLst>
              <a:ext uri="{FF2B5EF4-FFF2-40B4-BE49-F238E27FC236}">
                <a16:creationId xmlns:a16="http://schemas.microsoft.com/office/drawing/2014/main" id="{10C53727-8593-4549-A597-026CF3788E88}"/>
              </a:ext>
            </a:extLst>
          </p:cNvPr>
          <p:cNvSpPr/>
          <p:nvPr/>
        </p:nvSpPr>
        <p:spPr>
          <a:xfrm>
            <a:off x="8019930" y="1640612"/>
            <a:ext cx="3133845" cy="1788388"/>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等线" panose="02010600030101010101" pitchFamily="2" charset="-122"/>
            </a:endParaRPr>
          </a:p>
        </p:txBody>
      </p:sp>
      <p:sp>
        <p:nvSpPr>
          <p:cNvPr id="13" name="对话气泡: 圆角矩形 12">
            <a:extLst>
              <a:ext uri="{FF2B5EF4-FFF2-40B4-BE49-F238E27FC236}">
                <a16:creationId xmlns:a16="http://schemas.microsoft.com/office/drawing/2014/main" id="{C1D2EED1-E7A8-44C3-A2A6-8F64BD2CC892}"/>
              </a:ext>
            </a:extLst>
          </p:cNvPr>
          <p:cNvSpPr/>
          <p:nvPr/>
        </p:nvSpPr>
        <p:spPr>
          <a:xfrm>
            <a:off x="1151657" y="4180859"/>
            <a:ext cx="3020413" cy="217231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Cambria" panose="02040503050406030204" pitchFamily="18" charset="0"/>
              <a:ea typeface="等线" panose="02010600030101010101" pitchFamily="2" charset="-122"/>
            </a:endParaRPr>
          </a:p>
        </p:txBody>
      </p:sp>
      <p:pic>
        <p:nvPicPr>
          <p:cNvPr id="15" name="图片 14">
            <a:extLst>
              <a:ext uri="{FF2B5EF4-FFF2-40B4-BE49-F238E27FC236}">
                <a16:creationId xmlns:a16="http://schemas.microsoft.com/office/drawing/2014/main" id="{78E004A0-24B6-4A56-89A3-8C0A39480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212" y="1879802"/>
            <a:ext cx="836711" cy="466087"/>
          </a:xfrm>
          <a:prstGeom prst="rect">
            <a:avLst/>
          </a:prstGeom>
        </p:spPr>
      </p:pic>
      <p:sp>
        <p:nvSpPr>
          <p:cNvPr id="17" name="文本框 16">
            <a:extLst>
              <a:ext uri="{FF2B5EF4-FFF2-40B4-BE49-F238E27FC236}">
                <a16:creationId xmlns:a16="http://schemas.microsoft.com/office/drawing/2014/main" id="{9C8BF2EF-6A0F-471F-B4A3-F9F21F0908C5}"/>
              </a:ext>
            </a:extLst>
          </p:cNvPr>
          <p:cNvSpPr txBox="1"/>
          <p:nvPr/>
        </p:nvSpPr>
        <p:spPr>
          <a:xfrm>
            <a:off x="1337013" y="2292387"/>
            <a:ext cx="3073062" cy="103361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2800" b="1" dirty="0" err="1">
                <a:solidFill>
                  <a:schemeClr val="bg1"/>
                </a:solidFill>
                <a:effectLst/>
                <a:latin typeface="Cambria" panose="02040503050406030204" pitchFamily="18" charset="0"/>
                <a:ea typeface="Cambria" panose="02040503050406030204" pitchFamily="18" charset="0"/>
              </a:rPr>
              <a:t>Biển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báo</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thường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được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đặt</a:t>
            </a:r>
            <a:r>
              <a:rPr lang="en-US" sz="2800" b="1" dirty="0">
                <a:solidFill>
                  <a:schemeClr val="bg1"/>
                </a:solidFill>
                <a:effectLst/>
                <a:latin typeface="Cambria" panose="02040503050406030204" pitchFamily="18" charset="0"/>
                <a:ea typeface="Cambria" panose="02040503050406030204" pitchFamily="18" charset="0"/>
              </a:rPr>
              <a:t> ở </a:t>
            </a:r>
            <a:r>
              <a:rPr lang="en-US" sz="2800" b="1" dirty="0" err="1">
                <a:solidFill>
                  <a:schemeClr val="bg1"/>
                </a:solidFill>
                <a:effectLst/>
                <a:latin typeface="Cambria" panose="02040503050406030204" pitchFamily="18" charset="0"/>
                <a:ea typeface="Cambria" panose="02040503050406030204" pitchFamily="18" charset="0"/>
              </a:rPr>
              <a:t>đâu</a:t>
            </a:r>
            <a:r>
              <a:rPr lang="en-US" sz="2800" b="1" dirty="0">
                <a:solidFill>
                  <a:schemeClr val="bg1"/>
                </a:solidFill>
                <a:effectLst/>
                <a:latin typeface="Cambria" panose="02040503050406030204" pitchFamily="18" charset="0"/>
                <a:ea typeface="Cambria" panose="02040503050406030204" pitchFamily="18" charset="0"/>
              </a:rPr>
              <a:t>?</a:t>
            </a:r>
            <a:endParaRPr kumimoji="0" lang="en-US" altLang="zh-C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18" name="图片 17">
            <a:extLst>
              <a:ext uri="{FF2B5EF4-FFF2-40B4-BE49-F238E27FC236}">
                <a16:creationId xmlns:a16="http://schemas.microsoft.com/office/drawing/2014/main" id="{968528A7-0A47-4DE1-B710-8B3F66A25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337" y="4155065"/>
            <a:ext cx="836711" cy="466087"/>
          </a:xfrm>
          <a:prstGeom prst="rect">
            <a:avLst/>
          </a:prstGeom>
        </p:spPr>
      </p:pic>
      <p:sp>
        <p:nvSpPr>
          <p:cNvPr id="20" name="文本框 19">
            <a:extLst>
              <a:ext uri="{FF2B5EF4-FFF2-40B4-BE49-F238E27FC236}">
                <a16:creationId xmlns:a16="http://schemas.microsoft.com/office/drawing/2014/main" id="{12D37810-9EB8-491B-9625-4C9E21EAA301}"/>
              </a:ext>
            </a:extLst>
          </p:cNvPr>
          <p:cNvSpPr txBox="1"/>
          <p:nvPr/>
        </p:nvSpPr>
        <p:spPr>
          <a:xfrm>
            <a:off x="1289388" y="4520025"/>
            <a:ext cx="2801806" cy="1755032"/>
          </a:xfrm>
          <a:prstGeom prst="rect">
            <a:avLst/>
          </a:prstGeom>
          <a:noFill/>
        </p:spPr>
        <p:txBody>
          <a:bodyPr wrap="square" rtlCol="0">
            <a:spAutoFit/>
            <a:scene3d>
              <a:camera prst="orthographicFront"/>
              <a:lightRig rig="threePt" dir="t"/>
            </a:scene3d>
            <a:sp3d contourW="12700"/>
          </a:bodyPr>
          <a:lstStyle/>
          <a:p>
            <a:pPr marL="0" marR="0" algn="just">
              <a:lnSpc>
                <a:spcPct val="115000"/>
              </a:lnSpc>
              <a:spcBef>
                <a:spcPts val="600"/>
              </a:spcBef>
              <a:spcAft>
                <a:spcPts val="0"/>
              </a:spcAft>
            </a:pPr>
            <a:r>
              <a:rPr lang="en-US" sz="2400" b="1" dirty="0">
                <a:solidFill>
                  <a:schemeClr val="bg1"/>
                </a:solidFill>
                <a:effectLst/>
                <a:latin typeface="Cambria" panose="02040503050406030204" pitchFamily="18" charset="0"/>
                <a:ea typeface="Cambria" panose="02040503050406030204" pitchFamily="18" charset="0"/>
              </a:rPr>
              <a:t>Khi </a:t>
            </a:r>
            <a:r>
              <a:rPr lang="en-US" sz="2400" b="1" dirty="0" err="1">
                <a:solidFill>
                  <a:schemeClr val="bg1"/>
                </a:solidFill>
                <a:effectLst/>
                <a:latin typeface="Cambria" panose="02040503050406030204" pitchFamily="18" charset="0"/>
                <a:ea typeface="Cambria" panose="02040503050406030204" pitchFamily="18" charset="0"/>
              </a:rPr>
              <a:t>tham</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gia</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giao</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thông</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nếu</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thấy</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biển</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báo</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này</a:t>
            </a:r>
            <a:r>
              <a:rPr lang="en-US" sz="2400" b="1" dirty="0">
                <a:solidFill>
                  <a:schemeClr val="bg1"/>
                </a:solidFill>
                <a:effectLst/>
                <a:latin typeface="Cambria" panose="02040503050406030204" pitchFamily="18" charset="0"/>
                <a:ea typeface="Cambria" panose="02040503050406030204" pitchFamily="18" charset="0"/>
              </a:rPr>
              <a:t> ta </a:t>
            </a:r>
            <a:r>
              <a:rPr lang="en-US" sz="2400" b="1" dirty="0" err="1">
                <a:solidFill>
                  <a:schemeClr val="bg1"/>
                </a:solidFill>
                <a:effectLst/>
                <a:latin typeface="Cambria" panose="02040503050406030204" pitchFamily="18" charset="0"/>
                <a:ea typeface="Cambria" panose="02040503050406030204" pitchFamily="18" charset="0"/>
              </a:rPr>
              <a:t>cần</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lưu</a:t>
            </a:r>
            <a:r>
              <a:rPr lang="en-US" sz="2400" b="1" dirty="0">
                <a:solidFill>
                  <a:schemeClr val="bg1"/>
                </a:solidFill>
                <a:effectLst/>
                <a:latin typeface="Cambria" panose="02040503050406030204" pitchFamily="18" charset="0"/>
                <a:ea typeface="Cambria" panose="02040503050406030204" pitchFamily="18" charset="0"/>
              </a:rPr>
              <a:t> ý </a:t>
            </a:r>
            <a:r>
              <a:rPr lang="en-US" sz="2400" b="1" dirty="0" err="1">
                <a:solidFill>
                  <a:schemeClr val="bg1"/>
                </a:solidFill>
                <a:effectLst/>
                <a:latin typeface="Cambria" panose="02040503050406030204" pitchFamily="18" charset="0"/>
                <a:ea typeface="Cambria" panose="02040503050406030204" pitchFamily="18" charset="0"/>
              </a:rPr>
              <a:t>gì</a:t>
            </a:r>
            <a:r>
              <a:rPr lang="en-US" sz="2400" b="1" dirty="0">
                <a:solidFill>
                  <a:schemeClr val="bg1"/>
                </a:solidFill>
                <a:effectLst/>
                <a:latin typeface="Cambria" panose="02040503050406030204" pitchFamily="18" charset="0"/>
                <a:ea typeface="Cambria" panose="02040503050406030204" pitchFamily="18" charset="0"/>
              </a:rPr>
              <a:t>?</a:t>
            </a:r>
          </a:p>
        </p:txBody>
      </p:sp>
      <p:pic>
        <p:nvPicPr>
          <p:cNvPr id="21" name="图片 20">
            <a:extLst>
              <a:ext uri="{FF2B5EF4-FFF2-40B4-BE49-F238E27FC236}">
                <a16:creationId xmlns:a16="http://schemas.microsoft.com/office/drawing/2014/main" id="{DA74C05C-A83C-4FC8-89BB-FB8D70285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5754" y="1584527"/>
            <a:ext cx="836711" cy="466087"/>
          </a:xfrm>
          <a:prstGeom prst="rect">
            <a:avLst/>
          </a:prstGeom>
        </p:spPr>
      </p:pic>
      <p:sp>
        <p:nvSpPr>
          <p:cNvPr id="23" name="文本框 22">
            <a:extLst>
              <a:ext uri="{FF2B5EF4-FFF2-40B4-BE49-F238E27FC236}">
                <a16:creationId xmlns:a16="http://schemas.microsoft.com/office/drawing/2014/main" id="{52A58942-413B-4282-A7EA-A278AEA45CB5}"/>
              </a:ext>
            </a:extLst>
          </p:cNvPr>
          <p:cNvSpPr txBox="1"/>
          <p:nvPr/>
        </p:nvSpPr>
        <p:spPr>
          <a:xfrm>
            <a:off x="8194405" y="2130462"/>
            <a:ext cx="3054620" cy="1330301"/>
          </a:xfrm>
          <a:prstGeom prst="rect">
            <a:avLst/>
          </a:prstGeom>
          <a:noFill/>
        </p:spPr>
        <p:txBody>
          <a:bodyPr wrap="square" rtlCol="0">
            <a:spAutoFit/>
            <a:scene3d>
              <a:camera prst="orthographicFront"/>
              <a:lightRig rig="threePt" dir="t"/>
            </a:scene3d>
            <a:sp3d contourW="12700"/>
          </a:bodyPr>
          <a:lstStyle/>
          <a:p>
            <a:pPr marL="0" marR="0" algn="just">
              <a:lnSpc>
                <a:spcPct val="115000"/>
              </a:lnSpc>
              <a:spcBef>
                <a:spcPts val="600"/>
              </a:spcBef>
              <a:spcAft>
                <a:spcPts val="0"/>
              </a:spcAft>
            </a:pPr>
            <a:r>
              <a:rPr lang="en-US" sz="2400" b="1" dirty="0" err="1">
                <a:solidFill>
                  <a:schemeClr val="bg1"/>
                </a:solidFill>
                <a:effectLst/>
                <a:latin typeface="Cambria" panose="02040503050406030204" pitchFamily="18" charset="0"/>
                <a:ea typeface="Cambria" panose="02040503050406030204" pitchFamily="18" charset="0"/>
              </a:rPr>
              <a:t>Trong</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thực</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tế</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biển</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báo</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giao</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thông</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được</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làm</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bằng</a:t>
            </a:r>
            <a:r>
              <a:rPr lang="en-US" sz="2400" b="1" dirty="0">
                <a:solidFill>
                  <a:schemeClr val="bg1"/>
                </a:solidFill>
                <a:effectLst/>
                <a:latin typeface="Cambria" panose="02040503050406030204" pitchFamily="18" charset="0"/>
                <a:ea typeface="Cambria" panose="02040503050406030204" pitchFamily="18" charset="0"/>
              </a:rPr>
              <a:t> </a:t>
            </a:r>
            <a:r>
              <a:rPr lang="en-US" sz="2400" b="1" dirty="0" err="1">
                <a:solidFill>
                  <a:schemeClr val="bg1"/>
                </a:solidFill>
                <a:effectLst/>
                <a:latin typeface="Cambria" panose="02040503050406030204" pitchFamily="18" charset="0"/>
                <a:ea typeface="Cambria" panose="02040503050406030204" pitchFamily="18" charset="0"/>
              </a:rPr>
              <a:t>gì</a:t>
            </a:r>
            <a:r>
              <a:rPr lang="en-US" sz="2400" b="1" dirty="0">
                <a:solidFill>
                  <a:schemeClr val="bg1"/>
                </a:solidFill>
                <a:effectLst/>
                <a:latin typeface="Cambria" panose="02040503050406030204" pitchFamily="18" charset="0"/>
                <a:ea typeface="Cambria" panose="02040503050406030204" pitchFamily="18" charset="0"/>
              </a:rPr>
              <a:t>?</a:t>
            </a:r>
          </a:p>
        </p:txBody>
      </p:sp>
      <p:grpSp>
        <p:nvGrpSpPr>
          <p:cNvPr id="30" name="组合 29">
            <a:extLst>
              <a:ext uri="{FF2B5EF4-FFF2-40B4-BE49-F238E27FC236}">
                <a16:creationId xmlns:a16="http://schemas.microsoft.com/office/drawing/2014/main" id="{A7A91B99-45F1-4C69-92CA-F034889DECC6}"/>
              </a:ext>
            </a:extLst>
          </p:cNvPr>
          <p:cNvGrpSpPr/>
          <p:nvPr/>
        </p:nvGrpSpPr>
        <p:grpSpPr>
          <a:xfrm>
            <a:off x="8238537" y="4418309"/>
            <a:ext cx="2801806" cy="3841209"/>
            <a:chOff x="8238537" y="4418309"/>
            <a:chExt cx="2801806" cy="3841209"/>
          </a:xfrm>
        </p:grpSpPr>
        <p:sp>
          <p:nvSpPr>
            <p:cNvPr id="25" name="文本框 24">
              <a:extLst>
                <a:ext uri="{FF2B5EF4-FFF2-40B4-BE49-F238E27FC236}">
                  <a16:creationId xmlns:a16="http://schemas.microsoft.com/office/drawing/2014/main" id="{8D3C37EC-4CEB-46F6-889C-1CEC5C38C8DC}"/>
                </a:ext>
              </a:extLst>
            </p:cNvPr>
            <p:cNvSpPr txBox="1"/>
            <p:nvPr/>
          </p:nvSpPr>
          <p:spPr>
            <a:xfrm>
              <a:off x="8238537" y="4418309"/>
              <a:ext cx="1761349" cy="83099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Cambria" panose="02040503050406030204" pitchFamily="18" charset="0"/>
                  <a:ea typeface="小单纯体" panose="02010601030101010101" pitchFamily="2" charset="-122"/>
                </a:rPr>
                <a:t>标题文字添加</a:t>
              </a:r>
            </a:p>
          </p:txBody>
        </p:sp>
        <p:sp>
          <p:nvSpPr>
            <p:cNvPr id="26" name="文本框 25">
              <a:extLst>
                <a:ext uri="{FF2B5EF4-FFF2-40B4-BE49-F238E27FC236}">
                  <a16:creationId xmlns:a16="http://schemas.microsoft.com/office/drawing/2014/main" id="{A818C32D-D329-4850-A2FF-2ED672536E45}"/>
                </a:ext>
              </a:extLst>
            </p:cNvPr>
            <p:cNvSpPr txBox="1"/>
            <p:nvPr/>
          </p:nvSpPr>
          <p:spPr>
            <a:xfrm>
              <a:off x="8238537" y="4834350"/>
              <a:ext cx="2801806" cy="3425168"/>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The user can demonstrate on a projector or computer, or presentation and make it film to be used in a wider field</a:t>
              </a:r>
            </a:p>
          </p:txBody>
        </p:sp>
      </p:grpSp>
    </p:spTree>
    <p:extLst>
      <p:ext uri="{BB962C8B-B14F-4D97-AF65-F5344CB8AC3E}">
        <p14:creationId xmlns:p14="http://schemas.microsoft.com/office/powerpoint/2010/main" val="3121350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750"/>
                                        <p:tgtEl>
                                          <p:spTgt spid="30"/>
                                        </p:tgtEl>
                                      </p:cBhvr>
                                    </p:animEffect>
                                  </p:childTnLst>
                                </p:cTn>
                              </p:par>
                            </p:childTnLst>
                          </p:cTn>
                        </p:par>
                        <p:par>
                          <p:cTn id="8" fill="hold">
                            <p:stCondLst>
                              <p:cond delay="75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17">
                                          <p:stCondLst>
                                            <p:cond delay="0"/>
                                          </p:stCondLst>
                                        </p:cTn>
                                        <p:tgtEl>
                                          <p:spTgt spid="10"/>
                                        </p:tgtEl>
                                      </p:cBhvr>
                                    </p:animEffect>
                                    <p:anim calcmode="lin" valueType="num">
                                      <p:cBhvr>
                                        <p:cTn id="12"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5"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6"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17" dur="10">
                                          <p:stCondLst>
                                            <p:cond delay="244"/>
                                          </p:stCondLst>
                                        </p:cTn>
                                        <p:tgtEl>
                                          <p:spTgt spid="10"/>
                                        </p:tgtEl>
                                      </p:cBhvr>
                                      <p:to x="100000" y="60000"/>
                                    </p:animScale>
                                    <p:animScale>
                                      <p:cBhvr>
                                        <p:cTn id="18" dur="62" decel="50000">
                                          <p:stCondLst>
                                            <p:cond delay="254"/>
                                          </p:stCondLst>
                                        </p:cTn>
                                        <p:tgtEl>
                                          <p:spTgt spid="10"/>
                                        </p:tgtEl>
                                      </p:cBhvr>
                                      <p:to x="100000" y="100000"/>
                                    </p:animScale>
                                    <p:animScale>
                                      <p:cBhvr>
                                        <p:cTn id="19" dur="10">
                                          <p:stCondLst>
                                            <p:cond delay="492"/>
                                          </p:stCondLst>
                                        </p:cTn>
                                        <p:tgtEl>
                                          <p:spTgt spid="10"/>
                                        </p:tgtEl>
                                      </p:cBhvr>
                                      <p:to x="100000" y="80000"/>
                                    </p:animScale>
                                    <p:animScale>
                                      <p:cBhvr>
                                        <p:cTn id="20" dur="62" decel="50000">
                                          <p:stCondLst>
                                            <p:cond delay="502"/>
                                          </p:stCondLst>
                                        </p:cTn>
                                        <p:tgtEl>
                                          <p:spTgt spid="10"/>
                                        </p:tgtEl>
                                      </p:cBhvr>
                                      <p:to x="100000" y="100000"/>
                                    </p:animScale>
                                    <p:animScale>
                                      <p:cBhvr>
                                        <p:cTn id="21" dur="10">
                                          <p:stCondLst>
                                            <p:cond delay="616"/>
                                          </p:stCondLst>
                                        </p:cTn>
                                        <p:tgtEl>
                                          <p:spTgt spid="10"/>
                                        </p:tgtEl>
                                      </p:cBhvr>
                                      <p:to x="100000" y="90000"/>
                                    </p:animScale>
                                    <p:animScale>
                                      <p:cBhvr>
                                        <p:cTn id="22" dur="62" decel="50000">
                                          <p:stCondLst>
                                            <p:cond delay="625"/>
                                          </p:stCondLst>
                                        </p:cTn>
                                        <p:tgtEl>
                                          <p:spTgt spid="10"/>
                                        </p:tgtEl>
                                      </p:cBhvr>
                                      <p:to x="100000" y="100000"/>
                                    </p:animScale>
                                    <p:animScale>
                                      <p:cBhvr>
                                        <p:cTn id="23" dur="10">
                                          <p:stCondLst>
                                            <p:cond delay="678"/>
                                          </p:stCondLst>
                                        </p:cTn>
                                        <p:tgtEl>
                                          <p:spTgt spid="10"/>
                                        </p:tgtEl>
                                      </p:cBhvr>
                                      <p:to x="100000" y="95000"/>
                                    </p:animScale>
                                    <p:animScale>
                                      <p:cBhvr>
                                        <p:cTn id="24" dur="62" decel="50000">
                                          <p:stCondLst>
                                            <p:cond delay="688"/>
                                          </p:stCondLst>
                                        </p:cTn>
                                        <p:tgtEl>
                                          <p:spTgt spid="1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DDFC44-0A1C-4957-A0B1-12779B896A9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pic>
        <p:nvPicPr>
          <p:cNvPr id="5" name="图片 4">
            <a:extLst>
              <a:ext uri="{FF2B5EF4-FFF2-40B4-BE49-F238E27FC236}">
                <a16:creationId xmlns:a16="http://schemas.microsoft.com/office/drawing/2014/main" id="{AEB9CA7D-C228-46F6-A51F-B096258E31A2}"/>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34" name="图片 33">
            <a:extLst>
              <a:ext uri="{FF2B5EF4-FFF2-40B4-BE49-F238E27FC236}">
                <a16:creationId xmlns:a16="http://schemas.microsoft.com/office/drawing/2014/main" id="{669C797A-D330-4A5D-977B-F3B26B299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922" y="3892131"/>
            <a:ext cx="2253337" cy="1431329"/>
          </a:xfrm>
          <a:prstGeom prst="rect">
            <a:avLst/>
          </a:prstGeom>
        </p:spPr>
      </p:pic>
      <p:pic>
        <p:nvPicPr>
          <p:cNvPr id="13" name="图片 12">
            <a:extLst>
              <a:ext uri="{FF2B5EF4-FFF2-40B4-BE49-F238E27FC236}">
                <a16:creationId xmlns:a16="http://schemas.microsoft.com/office/drawing/2014/main" id="{AD9F66B2-C008-41D2-A3FC-A8E3BBC24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pic>
        <p:nvPicPr>
          <p:cNvPr id="15" name="图片 14">
            <a:extLst>
              <a:ext uri="{FF2B5EF4-FFF2-40B4-BE49-F238E27FC236}">
                <a16:creationId xmlns:a16="http://schemas.microsoft.com/office/drawing/2014/main" id="{26088F1B-4D7D-4338-BE88-C5DC9FC207C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586656" y="2381068"/>
            <a:ext cx="1480683" cy="2693259"/>
          </a:xfrm>
          <a:prstGeom prst="rect">
            <a:avLst/>
          </a:prstGeom>
        </p:spPr>
      </p:pic>
      <p:pic>
        <p:nvPicPr>
          <p:cNvPr id="19" name="图片 18">
            <a:extLst>
              <a:ext uri="{FF2B5EF4-FFF2-40B4-BE49-F238E27FC236}">
                <a16:creationId xmlns:a16="http://schemas.microsoft.com/office/drawing/2014/main" id="{49E70959-D3E2-4B26-98C5-3F91551F42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2380" y="3616068"/>
            <a:ext cx="1410614" cy="1667090"/>
          </a:xfrm>
          <a:prstGeom prst="rect">
            <a:avLst/>
          </a:prstGeom>
        </p:spPr>
      </p:pic>
      <p:grpSp>
        <p:nvGrpSpPr>
          <p:cNvPr id="43" name="组合 42">
            <a:extLst>
              <a:ext uri="{FF2B5EF4-FFF2-40B4-BE49-F238E27FC236}">
                <a16:creationId xmlns:a16="http://schemas.microsoft.com/office/drawing/2014/main" id="{0B2A8B1B-8270-4737-9558-B797D8B9F62B}"/>
              </a:ext>
            </a:extLst>
          </p:cNvPr>
          <p:cNvGrpSpPr/>
          <p:nvPr/>
        </p:nvGrpSpPr>
        <p:grpSpPr>
          <a:xfrm>
            <a:off x="7185736" y="3337225"/>
            <a:ext cx="4829266" cy="2098503"/>
            <a:chOff x="7185736" y="3212683"/>
            <a:chExt cx="5115875" cy="2223045"/>
          </a:xfrm>
        </p:grpSpPr>
        <p:pic>
          <p:nvPicPr>
            <p:cNvPr id="17" name="图片 16">
              <a:extLst>
                <a:ext uri="{FF2B5EF4-FFF2-40B4-BE49-F238E27FC236}">
                  <a16:creationId xmlns:a16="http://schemas.microsoft.com/office/drawing/2014/main" id="{F2E0D011-484F-41CF-BCA3-3E1D26A96F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6139" y="3212683"/>
              <a:ext cx="1715472" cy="2223045"/>
            </a:xfrm>
            <a:prstGeom prst="rect">
              <a:avLst/>
            </a:prstGeom>
          </p:spPr>
        </p:pic>
        <p:pic>
          <p:nvPicPr>
            <p:cNvPr id="41" name="图片 40">
              <a:extLst>
                <a:ext uri="{FF2B5EF4-FFF2-40B4-BE49-F238E27FC236}">
                  <a16:creationId xmlns:a16="http://schemas.microsoft.com/office/drawing/2014/main" id="{FB1C59EC-1301-43E9-A363-D80B7228AD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62049" y="3212683"/>
              <a:ext cx="1715471" cy="2223045"/>
            </a:xfrm>
            <a:prstGeom prst="rect">
              <a:avLst/>
            </a:prstGeom>
          </p:spPr>
        </p:pic>
        <p:pic>
          <p:nvPicPr>
            <p:cNvPr id="42" name="图片 41">
              <a:extLst>
                <a:ext uri="{FF2B5EF4-FFF2-40B4-BE49-F238E27FC236}">
                  <a16:creationId xmlns:a16="http://schemas.microsoft.com/office/drawing/2014/main" id="{7E87605A-1ED5-4F16-9079-A2F33FCF88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5736" y="3212683"/>
              <a:ext cx="1715471" cy="2223045"/>
            </a:xfrm>
            <a:prstGeom prst="rect">
              <a:avLst/>
            </a:prstGeom>
          </p:spPr>
        </p:pic>
      </p:grpSp>
      <p:pic>
        <p:nvPicPr>
          <p:cNvPr id="40" name="图片 39">
            <a:extLst>
              <a:ext uri="{FF2B5EF4-FFF2-40B4-BE49-F238E27FC236}">
                <a16:creationId xmlns:a16="http://schemas.microsoft.com/office/drawing/2014/main" id="{0B201055-C81A-4DB1-9EF1-B74268B6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004" y="3618321"/>
            <a:ext cx="1754748" cy="3149548"/>
          </a:xfrm>
          <a:prstGeom prst="rect">
            <a:avLst/>
          </a:prstGeom>
        </p:spPr>
      </p:pic>
      <p:pic>
        <p:nvPicPr>
          <p:cNvPr id="9" name="图片 8">
            <a:extLst>
              <a:ext uri="{FF2B5EF4-FFF2-40B4-BE49-F238E27FC236}">
                <a16:creationId xmlns:a16="http://schemas.microsoft.com/office/drawing/2014/main" id="{8BD33B7A-584F-4B1B-A014-DEE1E0F9DC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5591" y="4687077"/>
            <a:ext cx="3196115" cy="1780386"/>
          </a:xfrm>
          <a:prstGeom prst="rect">
            <a:avLst/>
          </a:prstGeom>
        </p:spPr>
      </p:pic>
      <p:pic>
        <p:nvPicPr>
          <p:cNvPr id="11" name="图片 10">
            <a:extLst>
              <a:ext uri="{FF2B5EF4-FFF2-40B4-BE49-F238E27FC236}">
                <a16:creationId xmlns:a16="http://schemas.microsoft.com/office/drawing/2014/main" id="{E06868B5-20D9-4886-86A7-C14A8E7A62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39782" y="4713907"/>
            <a:ext cx="3011647" cy="1803110"/>
          </a:xfrm>
          <a:prstGeom prst="rect">
            <a:avLst/>
          </a:prstGeom>
        </p:spPr>
      </p:pic>
      <p:pic>
        <p:nvPicPr>
          <p:cNvPr id="48" name="Picture 47">
            <a:extLst>
              <a:ext uri="{FF2B5EF4-FFF2-40B4-BE49-F238E27FC236}">
                <a16:creationId xmlns:a16="http://schemas.microsoft.com/office/drawing/2014/main" id="{F3D4DA65-36ED-4860-B90B-5FDB04484065}"/>
              </a:ext>
            </a:extLst>
          </p:cNvPr>
          <p:cNvPicPr>
            <a:picLocks noChangeAspect="1"/>
          </p:cNvPicPr>
          <p:nvPr/>
        </p:nvPicPr>
        <p:blipFill>
          <a:blip r:embed="rId14"/>
          <a:stretch>
            <a:fillRect/>
          </a:stretch>
        </p:blipFill>
        <p:spPr>
          <a:xfrm>
            <a:off x="4948910" y="1211807"/>
            <a:ext cx="3395766" cy="859611"/>
          </a:xfrm>
          <a:prstGeom prst="rect">
            <a:avLst/>
          </a:prstGeom>
        </p:spPr>
      </p:pic>
      <p:pic>
        <p:nvPicPr>
          <p:cNvPr id="10" name="Picture 9">
            <a:extLst>
              <a:ext uri="{FF2B5EF4-FFF2-40B4-BE49-F238E27FC236}">
                <a16:creationId xmlns:a16="http://schemas.microsoft.com/office/drawing/2014/main" id="{B71B1D31-F8BB-47DA-9220-63883419A1B1}"/>
              </a:ext>
            </a:extLst>
          </p:cNvPr>
          <p:cNvPicPr>
            <a:picLocks noChangeAspect="1"/>
          </p:cNvPicPr>
          <p:nvPr/>
        </p:nvPicPr>
        <p:blipFill>
          <a:blip r:embed="rId15"/>
          <a:stretch>
            <a:fillRect/>
          </a:stretch>
        </p:blipFill>
        <p:spPr>
          <a:xfrm>
            <a:off x="3232506" y="1864152"/>
            <a:ext cx="6431837" cy="1853345"/>
          </a:xfrm>
          <a:prstGeom prst="rect">
            <a:avLst/>
          </a:prstGeom>
        </p:spPr>
      </p:pic>
    </p:spTree>
    <p:extLst>
      <p:ext uri="{BB962C8B-B14F-4D97-AF65-F5344CB8AC3E}">
        <p14:creationId xmlns:p14="http://schemas.microsoft.com/office/powerpoint/2010/main" val="4076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750"/>
                                        <p:tgtEl>
                                          <p:spTgt spid="13"/>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 calcmode="lin" valueType="num">
                                      <p:cBhvr>
                                        <p:cTn id="17" dur="750" fill="hold"/>
                                        <p:tgtEl>
                                          <p:spTgt spid="19"/>
                                        </p:tgtEl>
                                        <p:attrNameLst>
                                          <p:attrName>style.rotation</p:attrName>
                                        </p:attrNameLst>
                                      </p:cBhvr>
                                      <p:tavLst>
                                        <p:tav tm="0">
                                          <p:val>
                                            <p:fltVal val="90"/>
                                          </p:val>
                                        </p:tav>
                                        <p:tav tm="100000">
                                          <p:val>
                                            <p:fltVal val="0"/>
                                          </p:val>
                                        </p:tav>
                                      </p:tavLst>
                                    </p:anim>
                                    <p:animEffect transition="in" filter="fade">
                                      <p:cBhvr>
                                        <p:cTn id="18" dur="750"/>
                                        <p:tgtEl>
                                          <p:spTgt spid="19"/>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45"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childTnLst>
                          </p:cTn>
                        </p:par>
                        <p:par>
                          <p:cTn id="31" fill="hold">
                            <p:stCondLst>
                              <p:cond delay="3750"/>
                            </p:stCondLst>
                            <p:childTnLst>
                              <p:par>
                                <p:cTn id="32" presetID="6" presetClass="emph" presetSubtype="0" fill="hold" nodeType="afterEffect">
                                  <p:stCondLst>
                                    <p:cond delay="0"/>
                                  </p:stCondLst>
                                  <p:childTnLst>
                                    <p:animScale>
                                      <p:cBhvr>
                                        <p:cTn id="33" dur="750" fill="hold"/>
                                        <p:tgtEl>
                                          <p:spTgt spid="11"/>
                                        </p:tgtEl>
                                      </p:cBhvr>
                                      <p:by x="150000" y="150000"/>
                                    </p:animScale>
                                  </p:childTnLst>
                                </p:cTn>
                              </p:par>
                            </p:childTnLst>
                          </p:cTn>
                        </p:par>
                        <p:par>
                          <p:cTn id="34" fill="hold">
                            <p:stCondLst>
                              <p:cond delay="4500"/>
                            </p:stCondLst>
                            <p:childTnLst>
                              <p:par>
                                <p:cTn id="35" presetID="6" presetClass="emph" presetSubtype="0" fill="hold" nodeType="afterEffect">
                                  <p:stCondLst>
                                    <p:cond delay="0"/>
                                  </p:stCondLst>
                                  <p:childTnLst>
                                    <p:animScale>
                                      <p:cBhvr>
                                        <p:cTn id="36" dur="750" fill="hold"/>
                                        <p:tgtEl>
                                          <p:spTgt spid="9"/>
                                        </p:tgtEl>
                                      </p:cBhvr>
                                      <p:by x="150000" y="150000"/>
                                    </p:animScale>
                                  </p:childTnLst>
                                </p:cTn>
                              </p:par>
                            </p:childTnLst>
                          </p:cTn>
                        </p:par>
                        <p:par>
                          <p:cTn id="37" fill="hold">
                            <p:stCondLst>
                              <p:cond delay="5250"/>
                            </p:stCondLst>
                            <p:childTnLst>
                              <p:par>
                                <p:cTn id="38" presetID="6" presetClass="entr" presetSubtype="16"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750"/>
                                        <p:tgtEl>
                                          <p:spTgt spid="15"/>
                                        </p:tgtEl>
                                      </p:cBhvr>
                                    </p:animEffect>
                                  </p:childTnLst>
                                </p:cTn>
                              </p:par>
                            </p:childTnLst>
                          </p:cTn>
                        </p:par>
                        <p:par>
                          <p:cTn id="41" fill="hold">
                            <p:stCondLst>
                              <p:cond delay="6000"/>
                            </p:stCondLst>
                            <p:childTnLst>
                              <p:par>
                                <p:cTn id="42" presetID="31"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750" fill="hold"/>
                                        <p:tgtEl>
                                          <p:spTgt spid="40"/>
                                        </p:tgtEl>
                                        <p:attrNameLst>
                                          <p:attrName>ppt_w</p:attrName>
                                        </p:attrNameLst>
                                      </p:cBhvr>
                                      <p:tavLst>
                                        <p:tav tm="0">
                                          <p:val>
                                            <p:fltVal val="0"/>
                                          </p:val>
                                        </p:tav>
                                        <p:tav tm="100000">
                                          <p:val>
                                            <p:strVal val="#ppt_w"/>
                                          </p:val>
                                        </p:tav>
                                      </p:tavLst>
                                    </p:anim>
                                    <p:anim calcmode="lin" valueType="num">
                                      <p:cBhvr>
                                        <p:cTn id="45" dur="750" fill="hold"/>
                                        <p:tgtEl>
                                          <p:spTgt spid="40"/>
                                        </p:tgtEl>
                                        <p:attrNameLst>
                                          <p:attrName>ppt_h</p:attrName>
                                        </p:attrNameLst>
                                      </p:cBhvr>
                                      <p:tavLst>
                                        <p:tav tm="0">
                                          <p:val>
                                            <p:fltVal val="0"/>
                                          </p:val>
                                        </p:tav>
                                        <p:tav tm="100000">
                                          <p:val>
                                            <p:strVal val="#ppt_h"/>
                                          </p:val>
                                        </p:tav>
                                      </p:tavLst>
                                    </p:anim>
                                    <p:anim calcmode="lin" valueType="num">
                                      <p:cBhvr>
                                        <p:cTn id="46" dur="750" fill="hold"/>
                                        <p:tgtEl>
                                          <p:spTgt spid="40"/>
                                        </p:tgtEl>
                                        <p:attrNameLst>
                                          <p:attrName>style.rotation</p:attrName>
                                        </p:attrNameLst>
                                      </p:cBhvr>
                                      <p:tavLst>
                                        <p:tav tm="0">
                                          <p:val>
                                            <p:fltVal val="90"/>
                                          </p:val>
                                        </p:tav>
                                        <p:tav tm="100000">
                                          <p:val>
                                            <p:fltVal val="0"/>
                                          </p:val>
                                        </p:tav>
                                      </p:tavLst>
                                    </p:anim>
                                    <p:animEffect transition="in" filter="fade">
                                      <p:cBhvr>
                                        <p:cTn id="47" dur="75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93A832D-7B59-4C66-8EB9-3C5260D29A6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grpSp>
        <p:nvGrpSpPr>
          <p:cNvPr id="2" name="组合 1">
            <a:extLst>
              <a:ext uri="{FF2B5EF4-FFF2-40B4-BE49-F238E27FC236}">
                <a16:creationId xmlns:a16="http://schemas.microsoft.com/office/drawing/2014/main" id="{3C703143-9DA2-452C-8F24-74F13EB09F04}"/>
              </a:ext>
            </a:extLst>
          </p:cNvPr>
          <p:cNvGrpSpPr/>
          <p:nvPr/>
        </p:nvGrpSpPr>
        <p:grpSpPr>
          <a:xfrm>
            <a:off x="0" y="4821936"/>
            <a:ext cx="12192000" cy="2036064"/>
            <a:chOff x="0" y="4821936"/>
            <a:chExt cx="12192000" cy="2036064"/>
          </a:xfrm>
        </p:grpSpPr>
        <p:pic>
          <p:nvPicPr>
            <p:cNvPr id="21" name="图片 20">
              <a:extLst>
                <a:ext uri="{FF2B5EF4-FFF2-40B4-BE49-F238E27FC236}">
                  <a16:creationId xmlns:a16="http://schemas.microsoft.com/office/drawing/2014/main" id="{B0AF4A5F-CC2D-476B-B51C-560A06AAFA2C}"/>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23" name="图片 22">
              <a:extLst>
                <a:ext uri="{FF2B5EF4-FFF2-40B4-BE49-F238E27FC236}">
                  <a16:creationId xmlns:a16="http://schemas.microsoft.com/office/drawing/2014/main" id="{9BFC6232-0ED5-428E-AF6F-E48DC1FA8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sp>
        <p:nvSpPr>
          <p:cNvPr id="4" name="TextBox 3">
            <a:extLst>
              <a:ext uri="{FF2B5EF4-FFF2-40B4-BE49-F238E27FC236}">
                <a16:creationId xmlns:a16="http://schemas.microsoft.com/office/drawing/2014/main" id="{626DDACA-1C8A-4312-B49B-80B5406BE0E3}"/>
              </a:ext>
            </a:extLst>
          </p:cNvPr>
          <p:cNvSpPr txBox="1"/>
          <p:nvPr/>
        </p:nvSpPr>
        <p:spPr>
          <a:xfrm>
            <a:off x="5162550" y="1266825"/>
            <a:ext cx="5972175" cy="2554545"/>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Biển báo thường được đặt ở những vị trí để người tham gia giao thông dễ nhìn thấy….</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Các biển báo giao thông đường bộ mới nhất (2023) hiện nay">
            <a:extLst>
              <a:ext uri="{FF2B5EF4-FFF2-40B4-BE49-F238E27FC236}">
                <a16:creationId xmlns:a16="http://schemas.microsoft.com/office/drawing/2014/main" id="{4F1D7368-F9DE-425B-B009-0BBFD820A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524" y="1302400"/>
            <a:ext cx="3762375" cy="2823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830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93A832D-7B59-4C66-8EB9-3C5260D29A6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grpSp>
        <p:nvGrpSpPr>
          <p:cNvPr id="2" name="组合 1">
            <a:extLst>
              <a:ext uri="{FF2B5EF4-FFF2-40B4-BE49-F238E27FC236}">
                <a16:creationId xmlns:a16="http://schemas.microsoft.com/office/drawing/2014/main" id="{3C703143-9DA2-452C-8F24-74F13EB09F04}"/>
              </a:ext>
            </a:extLst>
          </p:cNvPr>
          <p:cNvGrpSpPr/>
          <p:nvPr/>
        </p:nvGrpSpPr>
        <p:grpSpPr>
          <a:xfrm>
            <a:off x="0" y="4821936"/>
            <a:ext cx="12192000" cy="2036064"/>
            <a:chOff x="0" y="4821936"/>
            <a:chExt cx="12192000" cy="2036064"/>
          </a:xfrm>
        </p:grpSpPr>
        <p:pic>
          <p:nvPicPr>
            <p:cNvPr id="21" name="图片 20">
              <a:extLst>
                <a:ext uri="{FF2B5EF4-FFF2-40B4-BE49-F238E27FC236}">
                  <a16:creationId xmlns:a16="http://schemas.microsoft.com/office/drawing/2014/main" id="{B0AF4A5F-CC2D-476B-B51C-560A06AAFA2C}"/>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23" name="图片 22">
              <a:extLst>
                <a:ext uri="{FF2B5EF4-FFF2-40B4-BE49-F238E27FC236}">
                  <a16:creationId xmlns:a16="http://schemas.microsoft.com/office/drawing/2014/main" id="{9BFC6232-0ED5-428E-AF6F-E48DC1FA8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sp>
        <p:nvSpPr>
          <p:cNvPr id="4" name="TextBox 3">
            <a:extLst>
              <a:ext uri="{FF2B5EF4-FFF2-40B4-BE49-F238E27FC236}">
                <a16:creationId xmlns:a16="http://schemas.microsoft.com/office/drawing/2014/main" id="{626DDACA-1C8A-4312-B49B-80B5406BE0E3}"/>
              </a:ext>
            </a:extLst>
          </p:cNvPr>
          <p:cNvSpPr txBox="1"/>
          <p:nvPr/>
        </p:nvSpPr>
        <p:spPr>
          <a:xfrm>
            <a:off x="5162550" y="1266825"/>
            <a:ext cx="5972175" cy="3170099"/>
          </a:xfrm>
          <a:prstGeom prst="rect">
            <a:avLst/>
          </a:prstGeom>
          <a:noFill/>
        </p:spPr>
        <p:txBody>
          <a:bodyPr wrap="square" rtlCol="0">
            <a:spAutoFit/>
          </a:bodyPr>
          <a:lstStyle/>
          <a:p>
            <a:pPr lvl="0" algn="just"/>
            <a:r>
              <a:rPr lang="en-US" sz="4000" b="1" dirty="0" err="1">
                <a:solidFill>
                  <a:srgbClr val="FF0000"/>
                </a:solidFill>
                <a:latin typeface="Cambria" panose="02040503050406030204" pitchFamily="18" charset="0"/>
                <a:ea typeface="Cambria" panose="02040503050406030204" pitchFamily="18" charset="0"/>
              </a:rPr>
              <a:t>Trong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thực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tế</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biển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giao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thông</a:t>
            </a:r>
            <a:r>
              <a:rPr lang="en-US" sz="4000" b="1" dirty="0">
                <a:solidFill>
                  <a:srgbClr val="FF0000"/>
                </a:solidFill>
                <a:latin typeface="Cambria" panose="02040503050406030204" pitchFamily="18" charset="0"/>
                <a:ea typeface="Cambria" panose="02040503050406030204" pitchFamily="18" charset="0"/>
              </a:rPr>
              <a:t> đ</a:t>
            </a:r>
            <a:r>
              <a:rPr lang="vi-VN" sz="4000" b="1" dirty="0">
                <a:solidFill>
                  <a:srgbClr val="FF0000"/>
                </a:solidFill>
                <a:latin typeface="Cambria" panose="02040503050406030204" pitchFamily="18" charset="0"/>
                <a:ea typeface="Cambria" panose="02040503050406030204" pitchFamily="18" charset="0"/>
              </a:rPr>
              <a:t>ược làm bằng thép hoặc vật liệu khác có độ bền tương đương.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Các biển báo giao thông đường bộ mới nhất (2023) hiện nay">
            <a:extLst>
              <a:ext uri="{FF2B5EF4-FFF2-40B4-BE49-F238E27FC236}">
                <a16:creationId xmlns:a16="http://schemas.microsoft.com/office/drawing/2014/main" id="{4F1D7368-F9DE-425B-B009-0BBFD820A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524" y="1302400"/>
            <a:ext cx="3762375" cy="2823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93A832D-7B59-4C66-8EB9-3C5260D29A6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grpSp>
        <p:nvGrpSpPr>
          <p:cNvPr id="2" name="组合 1">
            <a:extLst>
              <a:ext uri="{FF2B5EF4-FFF2-40B4-BE49-F238E27FC236}">
                <a16:creationId xmlns:a16="http://schemas.microsoft.com/office/drawing/2014/main" id="{3C703143-9DA2-452C-8F24-74F13EB09F04}"/>
              </a:ext>
            </a:extLst>
          </p:cNvPr>
          <p:cNvGrpSpPr/>
          <p:nvPr/>
        </p:nvGrpSpPr>
        <p:grpSpPr>
          <a:xfrm>
            <a:off x="0" y="4821936"/>
            <a:ext cx="12192000" cy="2036064"/>
            <a:chOff x="0" y="4821936"/>
            <a:chExt cx="12192000" cy="2036064"/>
          </a:xfrm>
        </p:grpSpPr>
        <p:pic>
          <p:nvPicPr>
            <p:cNvPr id="21" name="图片 20">
              <a:extLst>
                <a:ext uri="{FF2B5EF4-FFF2-40B4-BE49-F238E27FC236}">
                  <a16:creationId xmlns:a16="http://schemas.microsoft.com/office/drawing/2014/main" id="{B0AF4A5F-CC2D-476B-B51C-560A06AAFA2C}"/>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23" name="图片 22">
              <a:extLst>
                <a:ext uri="{FF2B5EF4-FFF2-40B4-BE49-F238E27FC236}">
                  <a16:creationId xmlns:a16="http://schemas.microsoft.com/office/drawing/2014/main" id="{9BFC6232-0ED5-428E-AF6F-E48DC1FA8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sp>
        <p:nvSpPr>
          <p:cNvPr id="4" name="TextBox 3">
            <a:extLst>
              <a:ext uri="{FF2B5EF4-FFF2-40B4-BE49-F238E27FC236}">
                <a16:creationId xmlns:a16="http://schemas.microsoft.com/office/drawing/2014/main" id="{626DDACA-1C8A-4312-B49B-80B5406BE0E3}"/>
              </a:ext>
            </a:extLst>
          </p:cNvPr>
          <p:cNvSpPr txBox="1"/>
          <p:nvPr/>
        </p:nvSpPr>
        <p:spPr>
          <a:xfrm>
            <a:off x="5162550" y="1266825"/>
            <a:ext cx="5972175" cy="2554545"/>
          </a:xfrm>
          <a:prstGeom prst="rect">
            <a:avLst/>
          </a:prstGeom>
          <a:noFill/>
        </p:spPr>
        <p:txBody>
          <a:bodyPr wrap="square" rtlCol="0">
            <a:spAutoFit/>
          </a:bodyPr>
          <a:lstStyle/>
          <a:p>
            <a:pPr lvl="0" algn="just"/>
            <a:r>
              <a:rPr lang="vi-VN" sz="4000" b="1">
                <a:solidFill>
                  <a:srgbClr val="FF0000"/>
                </a:solidFill>
                <a:latin typeface="Cambria" panose="02040503050406030204" pitchFamily="18" charset="0"/>
                <a:ea typeface="Cambria" panose="02040503050406030204" pitchFamily="18" charset="0"/>
              </a:rPr>
              <a:t>Khi tham gia giao thông, nếu thấy biển báo này ta cần lưu ý không đi ngược chiều.</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E945551-67A8-3BBF-7469-BA43E24F3445}"/>
              </a:ext>
            </a:extLst>
          </p:cNvPr>
          <p:cNvPicPr>
            <a:picLocks noChangeAspect="1"/>
          </p:cNvPicPr>
          <p:nvPr/>
        </p:nvPicPr>
        <p:blipFill>
          <a:blip r:embed="rId6"/>
          <a:stretch>
            <a:fillRect/>
          </a:stretch>
        </p:blipFill>
        <p:spPr>
          <a:xfrm>
            <a:off x="1981200" y="614362"/>
            <a:ext cx="1543050" cy="4314825"/>
          </a:xfrm>
          <a:prstGeom prst="rect">
            <a:avLst/>
          </a:prstGeom>
        </p:spPr>
      </p:pic>
    </p:spTree>
    <p:extLst>
      <p:ext uri="{BB962C8B-B14F-4D97-AF65-F5344CB8AC3E}">
        <p14:creationId xmlns:p14="http://schemas.microsoft.com/office/powerpoint/2010/main" val="341371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BBFDB2-D771-4561-B47C-8A0C4C2281E9}"/>
              </a:ext>
            </a:extLst>
          </p:cNvPr>
          <p:cNvGrpSpPr/>
          <p:nvPr/>
        </p:nvGrpSpPr>
        <p:grpSpPr>
          <a:xfrm>
            <a:off x="1410" y="-133500"/>
            <a:ext cx="12190591" cy="1168585"/>
            <a:chOff x="170694" y="177982"/>
            <a:chExt cx="3731892" cy="788620"/>
          </a:xfrm>
        </p:grpSpPr>
        <p:sp>
          <p:nvSpPr>
            <p:cNvPr id="3" name="等腰三角形 2">
              <a:extLst>
                <a:ext uri="{FF2B5EF4-FFF2-40B4-BE49-F238E27FC236}">
                  <a16:creationId xmlns:a16="http://schemas.microsoft.com/office/drawing/2014/main" id="{59BE6F72-CF43-4123-93F0-ED430F2A2E81}"/>
                </a:ext>
              </a:extLst>
            </p:cNvPr>
            <p:cNvSpPr/>
            <p:nvPr/>
          </p:nvSpPr>
          <p:spPr>
            <a:xfrm>
              <a:off x="551331" y="177982"/>
              <a:ext cx="355284" cy="35651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4" name="等腰三角形 41">
              <a:extLst>
                <a:ext uri="{FF2B5EF4-FFF2-40B4-BE49-F238E27FC236}">
                  <a16:creationId xmlns:a16="http://schemas.microsoft.com/office/drawing/2014/main" id="{BCF03C41-ECE7-423C-A83E-DAEA094F4EBC}"/>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5" name="矩形 4">
              <a:extLst>
                <a:ext uri="{FF2B5EF4-FFF2-40B4-BE49-F238E27FC236}">
                  <a16:creationId xmlns:a16="http://schemas.microsoft.com/office/drawing/2014/main" id="{58D6B2AC-17C2-412C-9531-6AB6F16A8435}"/>
                </a:ext>
              </a:extLst>
            </p:cNvPr>
            <p:cNvSpPr/>
            <p:nvPr/>
          </p:nvSpPr>
          <p:spPr>
            <a:xfrm>
              <a:off x="170694" y="261768"/>
              <a:ext cx="3731892" cy="61198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sp>
          <p:nvSpPr>
            <p:cNvPr id="6" name="平行四边形 5">
              <a:extLst>
                <a:ext uri="{FF2B5EF4-FFF2-40B4-BE49-F238E27FC236}">
                  <a16:creationId xmlns:a16="http://schemas.microsoft.com/office/drawing/2014/main" id="{E0D2F71A-5C55-49AA-9B17-A2538F6C797C}"/>
                </a:ext>
              </a:extLst>
            </p:cNvPr>
            <p:cNvSpPr/>
            <p:nvPr/>
          </p:nvSpPr>
          <p:spPr>
            <a:xfrm>
              <a:off x="317505" y="187597"/>
              <a:ext cx="411468" cy="779005"/>
            </a:xfrm>
            <a:prstGeom prst="parallelogram">
              <a:avLst>
                <a:gd name="adj" fmla="val 48207"/>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微软雅黑" panose="020B0503020204020204" pitchFamily="34" charset="-122"/>
                <a:cs typeface="+mn-ea"/>
                <a:sym typeface="Arial" panose="020B0604020202020204" pitchFamily="34" charset="0"/>
              </a:endParaRPr>
            </a:p>
          </p:txBody>
        </p:sp>
      </p:grpSp>
      <p:pic>
        <p:nvPicPr>
          <p:cNvPr id="10" name="图片 9">
            <a:extLst>
              <a:ext uri="{FF2B5EF4-FFF2-40B4-BE49-F238E27FC236}">
                <a16:creationId xmlns:a16="http://schemas.microsoft.com/office/drawing/2014/main" id="{DD03BFBF-7B7B-4D01-AFED-242805350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936" y="1830476"/>
            <a:ext cx="2500127" cy="4487407"/>
          </a:xfrm>
          <a:prstGeom prst="rect">
            <a:avLst/>
          </a:prstGeom>
        </p:spPr>
      </p:pic>
      <p:sp>
        <p:nvSpPr>
          <p:cNvPr id="11" name="对话气泡: 圆角矩形 10">
            <a:extLst>
              <a:ext uri="{FF2B5EF4-FFF2-40B4-BE49-F238E27FC236}">
                <a16:creationId xmlns:a16="http://schemas.microsoft.com/office/drawing/2014/main" id="{6389A64A-4477-4517-A3F3-AD62F5A3613F}"/>
              </a:ext>
            </a:extLst>
          </p:cNvPr>
          <p:cNvSpPr/>
          <p:nvPr/>
        </p:nvSpPr>
        <p:spPr>
          <a:xfrm>
            <a:off x="1151657" y="1713778"/>
            <a:ext cx="3020413" cy="1788388"/>
          </a:xfrm>
          <a:prstGeom prst="wedgeRoundRectCallou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2" name="对话气泡: 圆角矩形 11">
            <a:extLst>
              <a:ext uri="{FF2B5EF4-FFF2-40B4-BE49-F238E27FC236}">
                <a16:creationId xmlns:a16="http://schemas.microsoft.com/office/drawing/2014/main" id="{10C53727-8593-4549-A597-026CF3788E88}"/>
              </a:ext>
            </a:extLst>
          </p:cNvPr>
          <p:cNvSpPr/>
          <p:nvPr/>
        </p:nvSpPr>
        <p:spPr>
          <a:xfrm>
            <a:off x="8019930" y="1640612"/>
            <a:ext cx="3133845" cy="1788388"/>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3" name="对话气泡: 圆角矩形 12">
            <a:extLst>
              <a:ext uri="{FF2B5EF4-FFF2-40B4-BE49-F238E27FC236}">
                <a16:creationId xmlns:a16="http://schemas.microsoft.com/office/drawing/2014/main" id="{C1D2EED1-E7A8-44C3-A2A6-8F64BD2CC892}"/>
              </a:ext>
            </a:extLst>
          </p:cNvPr>
          <p:cNvSpPr/>
          <p:nvPr/>
        </p:nvSpPr>
        <p:spPr>
          <a:xfrm>
            <a:off x="1151657" y="4180859"/>
            <a:ext cx="3020413" cy="217231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5" name="图片 14">
            <a:extLst>
              <a:ext uri="{FF2B5EF4-FFF2-40B4-BE49-F238E27FC236}">
                <a16:creationId xmlns:a16="http://schemas.microsoft.com/office/drawing/2014/main" id="{78E004A0-24B6-4A56-89A3-8C0A39480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212" y="1879802"/>
            <a:ext cx="836711" cy="466087"/>
          </a:xfrm>
          <a:prstGeom prst="rect">
            <a:avLst/>
          </a:prstGeom>
        </p:spPr>
      </p:pic>
      <p:sp>
        <p:nvSpPr>
          <p:cNvPr id="17" name="文本框 16">
            <a:extLst>
              <a:ext uri="{FF2B5EF4-FFF2-40B4-BE49-F238E27FC236}">
                <a16:creationId xmlns:a16="http://schemas.microsoft.com/office/drawing/2014/main" id="{9C8BF2EF-6A0F-471F-B4A3-F9F21F0908C5}"/>
              </a:ext>
            </a:extLst>
          </p:cNvPr>
          <p:cNvSpPr txBox="1"/>
          <p:nvPr/>
        </p:nvSpPr>
        <p:spPr>
          <a:xfrm>
            <a:off x="1337013" y="2292387"/>
            <a:ext cx="3073062" cy="103361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Biển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báo</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thường</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đặt</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đâu</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8" name="图片 17">
            <a:extLst>
              <a:ext uri="{FF2B5EF4-FFF2-40B4-BE49-F238E27FC236}">
                <a16:creationId xmlns:a16="http://schemas.microsoft.com/office/drawing/2014/main" id="{968528A7-0A47-4DE1-B710-8B3F66A25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337" y="4155065"/>
            <a:ext cx="836711" cy="466087"/>
          </a:xfrm>
          <a:prstGeom prst="rect">
            <a:avLst/>
          </a:prstGeom>
        </p:spPr>
      </p:pic>
      <p:sp>
        <p:nvSpPr>
          <p:cNvPr id="20" name="文本框 19">
            <a:extLst>
              <a:ext uri="{FF2B5EF4-FFF2-40B4-BE49-F238E27FC236}">
                <a16:creationId xmlns:a16="http://schemas.microsoft.com/office/drawing/2014/main" id="{12D37810-9EB8-491B-9625-4C9E21EAA301}"/>
              </a:ext>
            </a:extLst>
          </p:cNvPr>
          <p:cNvSpPr txBox="1"/>
          <p:nvPr/>
        </p:nvSpPr>
        <p:spPr>
          <a:xfrm>
            <a:off x="1289388" y="4520025"/>
            <a:ext cx="2801806" cy="1755032"/>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tham</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gia</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giao</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thấy</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biển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báo</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này</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ta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lưu</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pic>
        <p:nvPicPr>
          <p:cNvPr id="21" name="图片 20">
            <a:extLst>
              <a:ext uri="{FF2B5EF4-FFF2-40B4-BE49-F238E27FC236}">
                <a16:creationId xmlns:a16="http://schemas.microsoft.com/office/drawing/2014/main" id="{DA74C05C-A83C-4FC8-89BB-FB8D70285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5754" y="1584527"/>
            <a:ext cx="836711" cy="466087"/>
          </a:xfrm>
          <a:prstGeom prst="rect">
            <a:avLst/>
          </a:prstGeom>
        </p:spPr>
      </p:pic>
      <p:sp>
        <p:nvSpPr>
          <p:cNvPr id="23" name="文本框 22">
            <a:extLst>
              <a:ext uri="{FF2B5EF4-FFF2-40B4-BE49-F238E27FC236}">
                <a16:creationId xmlns:a16="http://schemas.microsoft.com/office/drawing/2014/main" id="{52A58942-413B-4282-A7EA-A278AEA45CB5}"/>
              </a:ext>
            </a:extLst>
          </p:cNvPr>
          <p:cNvSpPr txBox="1"/>
          <p:nvPr/>
        </p:nvSpPr>
        <p:spPr>
          <a:xfrm>
            <a:off x="8194405" y="2130462"/>
            <a:ext cx="3054620" cy="1330301"/>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tế</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biển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báo</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giao</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nvGrpSpPr>
          <p:cNvPr id="30" name="组合 29">
            <a:extLst>
              <a:ext uri="{FF2B5EF4-FFF2-40B4-BE49-F238E27FC236}">
                <a16:creationId xmlns:a16="http://schemas.microsoft.com/office/drawing/2014/main" id="{A7A91B99-45F1-4C69-92CA-F034889DECC6}"/>
              </a:ext>
            </a:extLst>
          </p:cNvPr>
          <p:cNvGrpSpPr/>
          <p:nvPr/>
        </p:nvGrpSpPr>
        <p:grpSpPr>
          <a:xfrm>
            <a:off x="8238537" y="4418309"/>
            <a:ext cx="2801806" cy="3841209"/>
            <a:chOff x="8238537" y="4418309"/>
            <a:chExt cx="2801806" cy="3841209"/>
          </a:xfrm>
        </p:grpSpPr>
        <p:sp>
          <p:nvSpPr>
            <p:cNvPr id="25" name="文本框 24">
              <a:extLst>
                <a:ext uri="{FF2B5EF4-FFF2-40B4-BE49-F238E27FC236}">
                  <a16:creationId xmlns:a16="http://schemas.microsoft.com/office/drawing/2014/main" id="{8D3C37EC-4CEB-46F6-889C-1CEC5C38C8DC}"/>
                </a:ext>
              </a:extLst>
            </p:cNvPr>
            <p:cNvSpPr txBox="1"/>
            <p:nvPr/>
          </p:nvSpPr>
          <p:spPr>
            <a:xfrm>
              <a:off x="8238537" y="4418309"/>
              <a:ext cx="1761349" cy="83099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ea typeface="小单纯体" panose="02010601030101010101" pitchFamily="2" charset="-122"/>
                  <a:cs typeface="+mn-cs"/>
                </a:rPr>
                <a:t>标题文字添加</a:t>
              </a:r>
            </a:p>
          </p:txBody>
        </p:sp>
        <p:sp>
          <p:nvSpPr>
            <p:cNvPr id="26" name="文本框 25">
              <a:extLst>
                <a:ext uri="{FF2B5EF4-FFF2-40B4-BE49-F238E27FC236}">
                  <a16:creationId xmlns:a16="http://schemas.microsoft.com/office/drawing/2014/main" id="{A818C32D-D329-4850-A2FF-2ED672536E45}"/>
                </a:ext>
              </a:extLst>
            </p:cNvPr>
            <p:cNvSpPr txBox="1"/>
            <p:nvPr/>
          </p:nvSpPr>
          <p:spPr>
            <a:xfrm>
              <a:off x="8238537" y="4834350"/>
              <a:ext cx="2801806" cy="3425168"/>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 user can demonstrate on a projector or computer, or presentation and make it film to be used in a wider field</a:t>
              </a:r>
            </a:p>
          </p:txBody>
        </p:sp>
      </p:grpSp>
    </p:spTree>
    <p:extLst>
      <p:ext uri="{BB962C8B-B14F-4D97-AF65-F5344CB8AC3E}">
        <p14:creationId xmlns:p14="http://schemas.microsoft.com/office/powerpoint/2010/main" val="32824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750"/>
                                        <p:tgtEl>
                                          <p:spTgt spid="30"/>
                                        </p:tgtEl>
                                      </p:cBhvr>
                                    </p:animEffect>
                                  </p:childTnLst>
                                </p:cTn>
                              </p:par>
                            </p:childTnLst>
                          </p:cTn>
                        </p:par>
                        <p:par>
                          <p:cTn id="8" fill="hold">
                            <p:stCondLst>
                              <p:cond delay="75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17">
                                          <p:stCondLst>
                                            <p:cond delay="0"/>
                                          </p:stCondLst>
                                        </p:cTn>
                                        <p:tgtEl>
                                          <p:spTgt spid="10"/>
                                        </p:tgtEl>
                                      </p:cBhvr>
                                    </p:animEffect>
                                    <p:anim calcmode="lin" valueType="num">
                                      <p:cBhvr>
                                        <p:cTn id="12"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5"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6"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17" dur="10">
                                          <p:stCondLst>
                                            <p:cond delay="244"/>
                                          </p:stCondLst>
                                        </p:cTn>
                                        <p:tgtEl>
                                          <p:spTgt spid="10"/>
                                        </p:tgtEl>
                                      </p:cBhvr>
                                      <p:to x="100000" y="60000"/>
                                    </p:animScale>
                                    <p:animScale>
                                      <p:cBhvr>
                                        <p:cTn id="18" dur="62" decel="50000">
                                          <p:stCondLst>
                                            <p:cond delay="254"/>
                                          </p:stCondLst>
                                        </p:cTn>
                                        <p:tgtEl>
                                          <p:spTgt spid="10"/>
                                        </p:tgtEl>
                                      </p:cBhvr>
                                      <p:to x="100000" y="100000"/>
                                    </p:animScale>
                                    <p:animScale>
                                      <p:cBhvr>
                                        <p:cTn id="19" dur="10">
                                          <p:stCondLst>
                                            <p:cond delay="492"/>
                                          </p:stCondLst>
                                        </p:cTn>
                                        <p:tgtEl>
                                          <p:spTgt spid="10"/>
                                        </p:tgtEl>
                                      </p:cBhvr>
                                      <p:to x="100000" y="80000"/>
                                    </p:animScale>
                                    <p:animScale>
                                      <p:cBhvr>
                                        <p:cTn id="20" dur="62" decel="50000">
                                          <p:stCondLst>
                                            <p:cond delay="502"/>
                                          </p:stCondLst>
                                        </p:cTn>
                                        <p:tgtEl>
                                          <p:spTgt spid="10"/>
                                        </p:tgtEl>
                                      </p:cBhvr>
                                      <p:to x="100000" y="100000"/>
                                    </p:animScale>
                                    <p:animScale>
                                      <p:cBhvr>
                                        <p:cTn id="21" dur="10">
                                          <p:stCondLst>
                                            <p:cond delay="616"/>
                                          </p:stCondLst>
                                        </p:cTn>
                                        <p:tgtEl>
                                          <p:spTgt spid="10"/>
                                        </p:tgtEl>
                                      </p:cBhvr>
                                      <p:to x="100000" y="90000"/>
                                    </p:animScale>
                                    <p:animScale>
                                      <p:cBhvr>
                                        <p:cTn id="22" dur="62" decel="50000">
                                          <p:stCondLst>
                                            <p:cond delay="625"/>
                                          </p:stCondLst>
                                        </p:cTn>
                                        <p:tgtEl>
                                          <p:spTgt spid="10"/>
                                        </p:tgtEl>
                                      </p:cBhvr>
                                      <p:to x="100000" y="100000"/>
                                    </p:animScale>
                                    <p:animScale>
                                      <p:cBhvr>
                                        <p:cTn id="23" dur="10">
                                          <p:stCondLst>
                                            <p:cond delay="678"/>
                                          </p:stCondLst>
                                        </p:cTn>
                                        <p:tgtEl>
                                          <p:spTgt spid="10"/>
                                        </p:tgtEl>
                                      </p:cBhvr>
                                      <p:to x="100000" y="95000"/>
                                    </p:animScale>
                                    <p:animScale>
                                      <p:cBhvr>
                                        <p:cTn id="24" dur="62" decel="50000">
                                          <p:stCondLst>
                                            <p:cond delay="688"/>
                                          </p:stCondLst>
                                        </p:cTn>
                                        <p:tgtEl>
                                          <p:spTgt spid="1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1219201" y="2216936"/>
            <a:ext cx="8006354" cy="1593065"/>
            <a:chOff x="674228" y="4862098"/>
            <a:chExt cx="5343799" cy="893507"/>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893507"/>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33163" y="4939483"/>
              <a:ext cx="5115750" cy="70390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300" b="1" dirty="0">
                  <a:solidFill>
                    <a:prstClr val="black"/>
                  </a:solidFill>
                  <a:latin typeface="Cambria" panose="02040503050406030204"/>
                  <a:ea typeface="Times New Roman" panose="02020603050405020304" pitchFamily="18" charset="0"/>
                </a:rPr>
                <a:t>V</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ề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nhà</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xem</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lại</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bài</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và</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chuẩn</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bị</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các</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vật</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liệu</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dụng</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cụ</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cần</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thiết</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để</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làm</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mô</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hình</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a:t>
              </a: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0138DC2-DFF3-4FB3-9D0C-BCBCF23AE2D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7371"/>
            <a:ext cx="12192000" cy="5464320"/>
          </a:xfrm>
          <a:prstGeom prst="rect">
            <a:avLst/>
          </a:prstGeom>
        </p:spPr>
      </p:pic>
      <p:pic>
        <p:nvPicPr>
          <p:cNvPr id="4" name="图片 3">
            <a:extLst>
              <a:ext uri="{FF2B5EF4-FFF2-40B4-BE49-F238E27FC236}">
                <a16:creationId xmlns:a16="http://schemas.microsoft.com/office/drawing/2014/main" id="{B2B2F6D0-3E18-4F51-85DE-5A3FAFF0B5A7}"/>
              </a:ext>
            </a:extLst>
          </p:cNvPr>
          <p:cNvPicPr>
            <a:picLocks noChangeAspect="1"/>
          </p:cNvPicPr>
          <p:nvPr/>
        </p:nvPicPr>
        <p:blipFill rotWithShape="1">
          <a:blip r:embed="rId4">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5" name="图片 4">
            <a:extLst>
              <a:ext uri="{FF2B5EF4-FFF2-40B4-BE49-F238E27FC236}">
                <a16:creationId xmlns:a16="http://schemas.microsoft.com/office/drawing/2014/main" id="{76013F0E-D108-4EA3-945B-2D47A13F32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86656" y="2381068"/>
            <a:ext cx="1480683" cy="2693259"/>
          </a:xfrm>
          <a:prstGeom prst="rect">
            <a:avLst/>
          </a:prstGeom>
        </p:spPr>
      </p:pic>
      <p:pic>
        <p:nvPicPr>
          <p:cNvPr id="6" name="图片 5">
            <a:extLst>
              <a:ext uri="{FF2B5EF4-FFF2-40B4-BE49-F238E27FC236}">
                <a16:creationId xmlns:a16="http://schemas.microsoft.com/office/drawing/2014/main" id="{8FCA44F7-48FF-48B7-8455-FB811BFDE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2380" y="3616068"/>
            <a:ext cx="1410614" cy="1667090"/>
          </a:xfrm>
          <a:prstGeom prst="rect">
            <a:avLst/>
          </a:prstGeom>
        </p:spPr>
      </p:pic>
      <p:pic>
        <p:nvPicPr>
          <p:cNvPr id="7" name="图片 6">
            <a:extLst>
              <a:ext uri="{FF2B5EF4-FFF2-40B4-BE49-F238E27FC236}">
                <a16:creationId xmlns:a16="http://schemas.microsoft.com/office/drawing/2014/main" id="{7A9B4D3D-F4BD-4FB2-8583-2400B685D7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0004" y="3618321"/>
            <a:ext cx="1754748" cy="3149548"/>
          </a:xfrm>
          <a:prstGeom prst="rect">
            <a:avLst/>
          </a:prstGeom>
        </p:spPr>
      </p:pic>
      <p:pic>
        <p:nvPicPr>
          <p:cNvPr id="8" name="图片 7">
            <a:extLst>
              <a:ext uri="{FF2B5EF4-FFF2-40B4-BE49-F238E27FC236}">
                <a16:creationId xmlns:a16="http://schemas.microsoft.com/office/drawing/2014/main" id="{705BF4C9-899F-489E-BEBD-4C05FDC64C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05591" y="4687077"/>
            <a:ext cx="3196115" cy="1780386"/>
          </a:xfrm>
          <a:prstGeom prst="rect">
            <a:avLst/>
          </a:prstGeom>
        </p:spPr>
      </p:pic>
      <p:pic>
        <p:nvPicPr>
          <p:cNvPr id="9" name="图片 8">
            <a:extLst>
              <a:ext uri="{FF2B5EF4-FFF2-40B4-BE49-F238E27FC236}">
                <a16:creationId xmlns:a16="http://schemas.microsoft.com/office/drawing/2014/main" id="{E463F8B3-9EC5-48E1-9045-F66CBB46F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9782" y="4713907"/>
            <a:ext cx="3011647" cy="1803110"/>
          </a:xfrm>
          <a:prstGeom prst="rect">
            <a:avLst/>
          </a:prstGeom>
        </p:spPr>
      </p:pic>
      <p:pic>
        <p:nvPicPr>
          <p:cNvPr id="17" name="Picture 16">
            <a:extLst>
              <a:ext uri="{FF2B5EF4-FFF2-40B4-BE49-F238E27FC236}">
                <a16:creationId xmlns:a16="http://schemas.microsoft.com/office/drawing/2014/main" id="{64534180-6D35-44DF-BB5C-80019DB4FB87}"/>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122488" y="238125"/>
            <a:ext cx="8975725"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56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F9BAC0E2-B637-40B2-9216-DE3ED218A6C7}"/>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0" y="5622538"/>
            <a:ext cx="12192000" cy="1235461"/>
          </a:xfrm>
          <a:prstGeom prst="rect">
            <a:avLst/>
          </a:prstGeom>
        </p:spPr>
      </p:pic>
      <p:pic>
        <p:nvPicPr>
          <p:cNvPr id="47" name="图片 46">
            <a:extLst>
              <a:ext uri="{FF2B5EF4-FFF2-40B4-BE49-F238E27FC236}">
                <a16:creationId xmlns:a16="http://schemas.microsoft.com/office/drawing/2014/main" id="{408EA23C-8343-4807-817F-4AE9033DB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7" y="576853"/>
            <a:ext cx="4625788" cy="5994466"/>
          </a:xfrm>
          <a:prstGeom prst="rect">
            <a:avLst/>
          </a:prstGeom>
        </p:spPr>
      </p:pic>
      <p:sp>
        <p:nvSpPr>
          <p:cNvPr id="27" name="文本框 28">
            <a:extLst>
              <a:ext uri="{FF2B5EF4-FFF2-40B4-BE49-F238E27FC236}">
                <a16:creationId xmlns:a16="http://schemas.microsoft.com/office/drawing/2014/main" id="{D4B91DC2-12D2-431F-9E04-6D9DF2DDE212}"/>
              </a:ext>
            </a:extLst>
          </p:cNvPr>
          <p:cNvSpPr txBox="1"/>
          <p:nvPr/>
        </p:nvSpPr>
        <p:spPr>
          <a:xfrm>
            <a:off x="1452148" y="2309828"/>
            <a:ext cx="2096643" cy="132343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Yêu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cần</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đạt</a:t>
            </a:r>
            <a:endParaRPr kumimoji="0" lang="en-US" altLang="zh-CN" sz="4000" b="1" i="0" u="none" strike="noStrike" kern="1200" cap="none" spc="0" normalizeH="0" baseline="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endParaRPr>
          </a:p>
        </p:txBody>
      </p:sp>
      <p:grpSp>
        <p:nvGrpSpPr>
          <p:cNvPr id="8" name="Group 7">
            <a:extLst>
              <a:ext uri="{FF2B5EF4-FFF2-40B4-BE49-F238E27FC236}">
                <a16:creationId xmlns:a16="http://schemas.microsoft.com/office/drawing/2014/main" id="{6EAD74AF-A548-462D-8490-0080EFF9B754}"/>
              </a:ext>
            </a:extLst>
          </p:cNvPr>
          <p:cNvGrpSpPr/>
          <p:nvPr/>
        </p:nvGrpSpPr>
        <p:grpSpPr>
          <a:xfrm>
            <a:off x="5523757" y="479372"/>
            <a:ext cx="5459505" cy="1997128"/>
            <a:chOff x="5523757" y="479372"/>
            <a:chExt cx="5459505" cy="1997128"/>
          </a:xfrm>
        </p:grpSpPr>
        <p:sp>
          <p:nvSpPr>
            <p:cNvPr id="51" name="矩形: 圆角 50">
              <a:extLst>
                <a:ext uri="{FF2B5EF4-FFF2-40B4-BE49-F238E27FC236}">
                  <a16:creationId xmlns:a16="http://schemas.microsoft.com/office/drawing/2014/main" id="{9BA5CBB1-70FA-4BD2-ABD7-0E7C21D453D0}"/>
                </a:ext>
              </a:extLst>
            </p:cNvPr>
            <p:cNvSpPr/>
            <p:nvPr/>
          </p:nvSpPr>
          <p:spPr>
            <a:xfrm>
              <a:off x="5523757" y="932936"/>
              <a:ext cx="5459505" cy="15435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3" name="组合 2">
              <a:extLst>
                <a:ext uri="{FF2B5EF4-FFF2-40B4-BE49-F238E27FC236}">
                  <a16:creationId xmlns:a16="http://schemas.microsoft.com/office/drawing/2014/main" id="{28491399-11B0-4E74-B3EE-235788045FE8}"/>
                </a:ext>
              </a:extLst>
            </p:cNvPr>
            <p:cNvGrpSpPr/>
            <p:nvPr/>
          </p:nvGrpSpPr>
          <p:grpSpPr>
            <a:xfrm>
              <a:off x="5652028" y="987740"/>
              <a:ext cx="4453997" cy="1341007"/>
              <a:chOff x="5409982" y="1108764"/>
              <a:chExt cx="4453997" cy="513911"/>
            </a:xfrm>
          </p:grpSpPr>
          <p:sp>
            <p:nvSpPr>
              <p:cNvPr id="70" name="文本框 69">
                <a:extLst>
                  <a:ext uri="{FF2B5EF4-FFF2-40B4-BE49-F238E27FC236}">
                    <a16:creationId xmlns:a16="http://schemas.microsoft.com/office/drawing/2014/main" id="{13267898-2086-4652-B2A4-6D782FEC9B26}"/>
                  </a:ext>
                </a:extLst>
              </p:cNvPr>
              <p:cNvSpPr txBox="1"/>
              <p:nvPr/>
            </p:nvSpPr>
            <p:spPr>
              <a:xfrm>
                <a:off x="6364089" y="1108764"/>
                <a:ext cx="3499890" cy="513911"/>
              </a:xfrm>
              <a:prstGeom prst="rect">
                <a:avLst/>
              </a:prstGeom>
              <a:noFill/>
            </p:spPr>
            <p:txBody>
              <a:bodyPr wrap="square" rtlCol="0">
                <a:spAutoFit/>
                <a:scene3d>
                  <a:camera prst="orthographicFront"/>
                  <a:lightRig rig="threePt" dir="t"/>
                </a:scene3d>
                <a:sp3d contourW="12700"/>
              </a:bodyPr>
              <a:lstStyle/>
              <a:p>
                <a:pPr marL="0" marR="0" algn="just">
                  <a:lnSpc>
                    <a:spcPct val="115000"/>
                  </a:lnSpc>
                  <a:spcBef>
                    <a:spcPts val="0"/>
                  </a:spcBef>
                  <a:spcAft>
                    <a:spcPts val="0"/>
                  </a:spcAft>
                </a:pPr>
                <a:r>
                  <a:rPr lang="en-US"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ìm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cấm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dẫn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72" name="文本框 71">
                <a:extLst>
                  <a:ext uri="{FF2B5EF4-FFF2-40B4-BE49-F238E27FC236}">
                    <a16:creationId xmlns:a16="http://schemas.microsoft.com/office/drawing/2014/main" id="{BF9717E9-E0D6-4397-ACF5-CB858846B923}"/>
                  </a:ext>
                </a:extLst>
              </p:cNvPr>
              <p:cNvSpPr txBox="1"/>
              <p:nvPr/>
            </p:nvSpPr>
            <p:spPr>
              <a:xfrm>
                <a:off x="5409982" y="1113771"/>
                <a:ext cx="833883" cy="27128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01.</a:t>
                </a:r>
              </a:p>
            </p:txBody>
          </p:sp>
        </p:grpSp>
        <p:pic>
          <p:nvPicPr>
            <p:cNvPr id="74" name="图片 73">
              <a:extLst>
                <a:ext uri="{FF2B5EF4-FFF2-40B4-BE49-F238E27FC236}">
                  <a16:creationId xmlns:a16="http://schemas.microsoft.com/office/drawing/2014/main" id="{ADBF0CCA-BD8E-4E2F-8C34-1A6BDBAE2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247" y="479372"/>
              <a:ext cx="728080" cy="1306810"/>
            </a:xfrm>
            <a:prstGeom prst="rect">
              <a:avLst/>
            </a:prstGeom>
          </p:spPr>
        </p:pic>
      </p:grpSp>
      <p:grpSp>
        <p:nvGrpSpPr>
          <p:cNvPr id="7" name="Group 6">
            <a:extLst>
              <a:ext uri="{FF2B5EF4-FFF2-40B4-BE49-F238E27FC236}">
                <a16:creationId xmlns:a16="http://schemas.microsoft.com/office/drawing/2014/main" id="{E076399A-E20E-440E-A6B4-2A2D32EC3837}"/>
              </a:ext>
            </a:extLst>
          </p:cNvPr>
          <p:cNvGrpSpPr/>
          <p:nvPr/>
        </p:nvGrpSpPr>
        <p:grpSpPr>
          <a:xfrm>
            <a:off x="5380882" y="3495675"/>
            <a:ext cx="5852307" cy="1397003"/>
            <a:chOff x="5380882" y="3495675"/>
            <a:chExt cx="5852307" cy="1397003"/>
          </a:xfrm>
        </p:grpSpPr>
        <p:sp>
          <p:nvSpPr>
            <p:cNvPr id="53" name="矩形: 圆角 52">
              <a:extLst>
                <a:ext uri="{FF2B5EF4-FFF2-40B4-BE49-F238E27FC236}">
                  <a16:creationId xmlns:a16="http://schemas.microsoft.com/office/drawing/2014/main" id="{18DD6F18-6754-499E-8610-E1F3E78BD332}"/>
                </a:ext>
              </a:extLst>
            </p:cNvPr>
            <p:cNvSpPr/>
            <p:nvPr/>
          </p:nvSpPr>
          <p:spPr>
            <a:xfrm>
              <a:off x="5380882" y="3495675"/>
              <a:ext cx="5459505" cy="12305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1" name="文本框 60">
              <a:extLst>
                <a:ext uri="{FF2B5EF4-FFF2-40B4-BE49-F238E27FC236}">
                  <a16:creationId xmlns:a16="http://schemas.microsoft.com/office/drawing/2014/main" id="{9C556CCC-1C6E-4A07-8858-63AC74203256}"/>
                </a:ext>
              </a:extLst>
            </p:cNvPr>
            <p:cNvSpPr txBox="1"/>
            <p:nvPr/>
          </p:nvSpPr>
          <p:spPr>
            <a:xfrm>
              <a:off x="6560805" y="3645386"/>
              <a:ext cx="3954795" cy="954107"/>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00"/>
                  </a:solidFill>
                  <a:latin typeface="Calibri" panose="020F0502020204030204" pitchFamily="34" charset="0"/>
                  <a:ea typeface="Times New Roman" panose="02020603050405020304" pitchFamily="18" charset="0"/>
                  <a:cs typeface="Calibri" panose="020F0502020204030204" pitchFamily="34" charset="0"/>
                </a:rPr>
                <a:t>T</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ham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zh-CN" sz="2800" b="1" i="0" u="none" strike="noStrike" kern="1200" cap="none" spc="0" normalizeH="0" baseline="0" noProof="0" dirty="0">
                <a:ln>
                  <a:noFill/>
                </a:ln>
                <a:solidFill>
                  <a:srgbClr val="FFFF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7" name="文本框 66">
              <a:extLst>
                <a:ext uri="{FF2B5EF4-FFF2-40B4-BE49-F238E27FC236}">
                  <a16:creationId xmlns:a16="http://schemas.microsoft.com/office/drawing/2014/main" id="{6BF16BED-C0A1-4D0C-B97C-C45D28F708B8}"/>
                </a:ext>
              </a:extLst>
            </p:cNvPr>
            <p:cNvSpPr txBox="1"/>
            <p:nvPr/>
          </p:nvSpPr>
          <p:spPr>
            <a:xfrm>
              <a:off x="5661553" y="3618841"/>
              <a:ext cx="83388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02.</a:t>
              </a:r>
            </a:p>
          </p:txBody>
        </p:sp>
        <p:pic>
          <p:nvPicPr>
            <p:cNvPr id="77" name="图片 76">
              <a:extLst>
                <a:ext uri="{FF2B5EF4-FFF2-40B4-BE49-F238E27FC236}">
                  <a16:creationId xmlns:a16="http://schemas.microsoft.com/office/drawing/2014/main" id="{CA343D3D-CB0B-4557-9B88-04F7E0820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109" y="3585868"/>
              <a:ext cx="728080" cy="1306810"/>
            </a:xfrm>
            <a:prstGeom prst="rect">
              <a:avLst/>
            </a:prstGeom>
          </p:spPr>
        </p:pic>
      </p:grpSp>
    </p:spTree>
    <p:extLst>
      <p:ext uri="{BB962C8B-B14F-4D97-AF65-F5344CB8AC3E}">
        <p14:creationId xmlns:p14="http://schemas.microsoft.com/office/powerpoint/2010/main" val="4214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750"/>
                                        <p:tgtEl>
                                          <p:spTgt spid="8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750" fill="hold"/>
                                        <p:tgtEl>
                                          <p:spTgt spid="47"/>
                                        </p:tgtEl>
                                        <p:attrNameLst>
                                          <p:attrName>ppt_x</p:attrName>
                                        </p:attrNameLst>
                                      </p:cBhvr>
                                      <p:tavLst>
                                        <p:tav tm="0">
                                          <p:val>
                                            <p:strVal val="#ppt_x"/>
                                          </p:val>
                                        </p:tav>
                                        <p:tav tm="100000">
                                          <p:val>
                                            <p:strVal val="#ppt_x"/>
                                          </p:val>
                                        </p:tav>
                                      </p:tavLst>
                                    </p:anim>
                                    <p:anim calcmode="lin" valueType="num">
                                      <p:cBhvr additive="base">
                                        <p:cTn id="12"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E114A08-74BC-4DB5-9584-86931D2D976F}"/>
              </a:ext>
            </a:extLst>
          </p:cNvPr>
          <p:cNvSpPr/>
          <p:nvPr/>
        </p:nvSpPr>
        <p:spPr>
          <a:xfrm>
            <a:off x="2180705" y="865264"/>
            <a:ext cx="8996119" cy="5064036"/>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CC074A6E-4C67-4AA3-8B8F-0B04FC82F462}"/>
              </a:ext>
            </a:extLst>
          </p:cNvPr>
          <p:cNvGrpSpPr/>
          <p:nvPr/>
        </p:nvGrpSpPr>
        <p:grpSpPr>
          <a:xfrm>
            <a:off x="0" y="4821936"/>
            <a:ext cx="12192000" cy="2036064"/>
            <a:chOff x="0" y="4821936"/>
            <a:chExt cx="12192000" cy="2036064"/>
          </a:xfrm>
        </p:grpSpPr>
        <p:pic>
          <p:nvPicPr>
            <p:cNvPr id="6" name="图片 5">
              <a:extLst>
                <a:ext uri="{FF2B5EF4-FFF2-40B4-BE49-F238E27FC236}">
                  <a16:creationId xmlns:a16="http://schemas.microsoft.com/office/drawing/2014/main" id="{F7429B93-A771-48A5-8148-43BC99DABC57}"/>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7" name="图片 6">
              <a:extLst>
                <a:ext uri="{FF2B5EF4-FFF2-40B4-BE49-F238E27FC236}">
                  <a16:creationId xmlns:a16="http://schemas.microsoft.com/office/drawing/2014/main" id="{7AC3E068-35D2-4914-B502-B7CF5A671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grpSp>
        <p:nvGrpSpPr>
          <p:cNvPr id="3" name="组合 2">
            <a:extLst>
              <a:ext uri="{FF2B5EF4-FFF2-40B4-BE49-F238E27FC236}">
                <a16:creationId xmlns:a16="http://schemas.microsoft.com/office/drawing/2014/main" id="{80E0CB57-BF9E-4398-B9B8-5938AD8E0B16}"/>
              </a:ext>
            </a:extLst>
          </p:cNvPr>
          <p:cNvGrpSpPr/>
          <p:nvPr/>
        </p:nvGrpSpPr>
        <p:grpSpPr>
          <a:xfrm>
            <a:off x="5898835" y="4687077"/>
            <a:ext cx="6102871" cy="1803110"/>
            <a:chOff x="5898835" y="4687077"/>
            <a:chExt cx="6102871" cy="1803110"/>
          </a:xfrm>
        </p:grpSpPr>
        <p:pic>
          <p:nvPicPr>
            <p:cNvPr id="9" name="图片 8">
              <a:extLst>
                <a:ext uri="{FF2B5EF4-FFF2-40B4-BE49-F238E27FC236}">
                  <a16:creationId xmlns:a16="http://schemas.microsoft.com/office/drawing/2014/main" id="{15721FE4-5A1F-4E7F-A5A0-FE88DCE76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591" y="4687077"/>
              <a:ext cx="3196115" cy="1780386"/>
            </a:xfrm>
            <a:prstGeom prst="rect">
              <a:avLst/>
            </a:prstGeom>
          </p:spPr>
        </p:pic>
        <p:pic>
          <p:nvPicPr>
            <p:cNvPr id="10" name="图片 9">
              <a:extLst>
                <a:ext uri="{FF2B5EF4-FFF2-40B4-BE49-F238E27FC236}">
                  <a16:creationId xmlns:a16="http://schemas.microsoft.com/office/drawing/2014/main" id="{B24170CF-80D6-4053-A986-FA60484F6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835" y="4687077"/>
              <a:ext cx="3011647" cy="1803110"/>
            </a:xfrm>
            <a:prstGeom prst="rect">
              <a:avLst/>
            </a:prstGeom>
          </p:spPr>
        </p:pic>
      </p:grpSp>
      <p:grpSp>
        <p:nvGrpSpPr>
          <p:cNvPr id="12" name="组合 11">
            <a:extLst>
              <a:ext uri="{FF2B5EF4-FFF2-40B4-BE49-F238E27FC236}">
                <a16:creationId xmlns:a16="http://schemas.microsoft.com/office/drawing/2014/main" id="{D6164440-C043-4BE1-9F52-4A929AC61FB0}"/>
              </a:ext>
            </a:extLst>
          </p:cNvPr>
          <p:cNvGrpSpPr/>
          <p:nvPr/>
        </p:nvGrpSpPr>
        <p:grpSpPr>
          <a:xfrm>
            <a:off x="2526022" y="2492082"/>
            <a:ext cx="6589656" cy="912126"/>
            <a:chOff x="5409982" y="1108764"/>
            <a:chExt cx="5150299" cy="712893"/>
          </a:xfrm>
        </p:grpSpPr>
        <p:grpSp>
          <p:nvGrpSpPr>
            <p:cNvPr id="13" name="组合 12">
              <a:extLst>
                <a:ext uri="{FF2B5EF4-FFF2-40B4-BE49-F238E27FC236}">
                  <a16:creationId xmlns:a16="http://schemas.microsoft.com/office/drawing/2014/main" id="{FC65879D-526C-4B64-B73D-21AA9BAA1894}"/>
                </a:ext>
              </a:extLst>
            </p:cNvPr>
            <p:cNvGrpSpPr/>
            <p:nvPr/>
          </p:nvGrpSpPr>
          <p:grpSpPr>
            <a:xfrm>
              <a:off x="6364089" y="1108764"/>
              <a:ext cx="4196192" cy="707480"/>
              <a:chOff x="6006588" y="1288491"/>
              <a:chExt cx="4196192" cy="707480"/>
            </a:xfrm>
          </p:grpSpPr>
          <p:sp>
            <p:nvSpPr>
              <p:cNvPr id="15" name="文本框 14">
                <a:extLst>
                  <a:ext uri="{FF2B5EF4-FFF2-40B4-BE49-F238E27FC236}">
                    <a16:creationId xmlns:a16="http://schemas.microsoft.com/office/drawing/2014/main" id="{18B0198C-2ADC-44D0-91C1-2005499C5149}"/>
                  </a:ext>
                </a:extLst>
              </p:cNvPr>
              <p:cNvSpPr txBox="1"/>
              <p:nvPr/>
            </p:nvSpPr>
            <p:spPr>
              <a:xfrm>
                <a:off x="6006588" y="1288491"/>
                <a:ext cx="2408623" cy="523220"/>
              </a:xfrm>
              <a:prstGeom prst="rect">
                <a:avLst/>
              </a:prstGeom>
              <a:noFill/>
            </p:spPr>
            <p:txBody>
              <a:bodyPr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添加文字标题</a:t>
                </a:r>
                <a:endParaRPr kumimoji="0" lang="en-US" altLang="zh-CN" sz="2800" b="1"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文本框 15">
                <a:extLst>
                  <a:ext uri="{FF2B5EF4-FFF2-40B4-BE49-F238E27FC236}">
                    <a16:creationId xmlns:a16="http://schemas.microsoft.com/office/drawing/2014/main" id="{5347171F-1DDC-4FA0-AC36-ED29DB3F4125}"/>
                  </a:ext>
                </a:extLst>
              </p:cNvPr>
              <p:cNvSpPr txBox="1"/>
              <p:nvPr/>
            </p:nvSpPr>
            <p:spPr>
              <a:xfrm>
                <a:off x="6014486" y="1718972"/>
                <a:ext cx="4188294" cy="276999"/>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rPr>
                  <a:t>The user can demonstrate on a projector</a:t>
                </a:r>
              </a:p>
            </p:txBody>
          </p:sp>
        </p:grpSp>
        <p:sp>
          <p:nvSpPr>
            <p:cNvPr id="14" name="文本框 13">
              <a:extLst>
                <a:ext uri="{FF2B5EF4-FFF2-40B4-BE49-F238E27FC236}">
                  <a16:creationId xmlns:a16="http://schemas.microsoft.com/office/drawing/2014/main" id="{2EDC7C59-F325-4F3D-9B20-036A174C62FE}"/>
                </a:ext>
              </a:extLst>
            </p:cNvPr>
            <p:cNvSpPr txBox="1"/>
            <p:nvPr/>
          </p:nvSpPr>
          <p:spPr>
            <a:xfrm>
              <a:off x="5409982" y="1113771"/>
              <a:ext cx="954107"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01.</a:t>
              </a:r>
            </a:p>
          </p:txBody>
        </p:sp>
      </p:grpSp>
      <p:grpSp>
        <p:nvGrpSpPr>
          <p:cNvPr id="18" name="组合 17">
            <a:extLst>
              <a:ext uri="{FF2B5EF4-FFF2-40B4-BE49-F238E27FC236}">
                <a16:creationId xmlns:a16="http://schemas.microsoft.com/office/drawing/2014/main" id="{56021CA0-64E8-41DB-96AE-717A59C2B7F0}"/>
              </a:ext>
            </a:extLst>
          </p:cNvPr>
          <p:cNvGrpSpPr/>
          <p:nvPr/>
        </p:nvGrpSpPr>
        <p:grpSpPr>
          <a:xfrm>
            <a:off x="0" y="1327614"/>
            <a:ext cx="12223269" cy="2551749"/>
            <a:chOff x="170694" y="177982"/>
            <a:chExt cx="3741896" cy="781165"/>
          </a:xfrm>
        </p:grpSpPr>
        <p:sp>
          <p:nvSpPr>
            <p:cNvPr id="19" name="等腰三角形 18">
              <a:extLst>
                <a:ext uri="{FF2B5EF4-FFF2-40B4-BE49-F238E27FC236}">
                  <a16:creationId xmlns:a16="http://schemas.microsoft.com/office/drawing/2014/main" id="{1F8BAEB9-AF12-44F7-9A6A-BC97F2C8EF0D}"/>
                </a:ext>
              </a:extLst>
            </p:cNvPr>
            <p:cNvSpPr/>
            <p:nvPr/>
          </p:nvSpPr>
          <p:spPr>
            <a:xfrm>
              <a:off x="1233863" y="177982"/>
              <a:ext cx="355284" cy="356514"/>
            </a:xfrm>
            <a:prstGeom prst="triangle">
              <a:avLst/>
            </a:prstGeom>
            <a:solidFill>
              <a:srgbClr val="56BB33"/>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等腰三角形 19">
              <a:extLst>
                <a:ext uri="{FF2B5EF4-FFF2-40B4-BE49-F238E27FC236}">
                  <a16:creationId xmlns:a16="http://schemas.microsoft.com/office/drawing/2014/main" id="{3BEF2532-D4C8-4ED0-A5C7-04A89E336141}"/>
                </a:ext>
              </a:extLst>
            </p:cNvPr>
            <p:cNvSpPr/>
            <p:nvPr/>
          </p:nvSpPr>
          <p:spPr>
            <a:xfrm flipV="1">
              <a:off x="200258" y="602633"/>
              <a:ext cx="355284" cy="356514"/>
            </a:xfrm>
            <a:prstGeom prst="triangle">
              <a:avLst/>
            </a:prstGeom>
            <a:solidFill>
              <a:srgbClr val="56BB33"/>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矩形 21">
              <a:extLst>
                <a:ext uri="{FF2B5EF4-FFF2-40B4-BE49-F238E27FC236}">
                  <a16:creationId xmlns:a16="http://schemas.microsoft.com/office/drawing/2014/main" id="{BFECC8D2-1479-4F76-ADC8-701CCA007ADE}"/>
                </a:ext>
              </a:extLst>
            </p:cNvPr>
            <p:cNvSpPr/>
            <p:nvPr/>
          </p:nvSpPr>
          <p:spPr>
            <a:xfrm>
              <a:off x="170694" y="261768"/>
              <a:ext cx="3741896"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平行四边形 22">
              <a:extLst>
                <a:ext uri="{FF2B5EF4-FFF2-40B4-BE49-F238E27FC236}">
                  <a16:creationId xmlns:a16="http://schemas.microsoft.com/office/drawing/2014/main" id="{461A1561-2B05-49C6-AAAD-F6B2CDFC70D1}"/>
                </a:ext>
              </a:extLst>
            </p:cNvPr>
            <p:cNvSpPr/>
            <p:nvPr/>
          </p:nvSpPr>
          <p:spPr>
            <a:xfrm>
              <a:off x="376965" y="178257"/>
              <a:ext cx="1036076"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6">
              <a:extLst>
                <a:ext uri="{FF2B5EF4-FFF2-40B4-BE49-F238E27FC236}">
                  <a16:creationId xmlns:a16="http://schemas.microsoft.com/office/drawing/2014/main" id="{EAD10950-0B9E-48EC-829C-FA27EB6CF05D}"/>
                </a:ext>
              </a:extLst>
            </p:cNvPr>
            <p:cNvSpPr txBox="1"/>
            <p:nvPr/>
          </p:nvSpPr>
          <p:spPr>
            <a:xfrm>
              <a:off x="627581" y="284178"/>
              <a:ext cx="569115" cy="5299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25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01</a:t>
              </a:r>
              <a:endParaRPr kumimoji="0" lang="zh-CN" altLang="en-US" sz="1125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7" name="图片 16">
            <a:extLst>
              <a:ext uri="{FF2B5EF4-FFF2-40B4-BE49-F238E27FC236}">
                <a16:creationId xmlns:a16="http://schemas.microsoft.com/office/drawing/2014/main" id="{95A5C989-B3FB-4C00-A887-B0C5D5D5B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290" y="3208929"/>
            <a:ext cx="1894960" cy="3401210"/>
          </a:xfrm>
          <a:prstGeom prst="rect">
            <a:avLst/>
          </a:prstGeom>
        </p:spPr>
      </p:pic>
      <p:pic>
        <p:nvPicPr>
          <p:cNvPr id="4" name="Picture 3">
            <a:extLst>
              <a:ext uri="{FF2B5EF4-FFF2-40B4-BE49-F238E27FC236}">
                <a16:creationId xmlns:a16="http://schemas.microsoft.com/office/drawing/2014/main" id="{BE027D8F-AFE2-451E-9558-79C2871D18F5}"/>
              </a:ext>
            </a:extLst>
          </p:cNvPr>
          <p:cNvPicPr>
            <a:picLocks noChangeAspect="1"/>
          </p:cNvPicPr>
          <p:nvPr/>
        </p:nvPicPr>
        <p:blipFill>
          <a:blip r:embed="rId7"/>
          <a:stretch>
            <a:fillRect/>
          </a:stretch>
        </p:blipFill>
        <p:spPr>
          <a:xfrm>
            <a:off x="4537424" y="1841314"/>
            <a:ext cx="6584251" cy="1365622"/>
          </a:xfrm>
          <a:prstGeom prst="rect">
            <a:avLst/>
          </a:prstGeom>
        </p:spPr>
      </p:pic>
    </p:spTree>
    <p:extLst>
      <p:ext uri="{BB962C8B-B14F-4D97-AF65-F5344CB8AC3E}">
        <p14:creationId xmlns:p14="http://schemas.microsoft.com/office/powerpoint/2010/main" val="331722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75" fill="hold">
                                          <p:stCondLst>
                                            <p:cond delay="0"/>
                                          </p:stCondLst>
                                        </p:cTn>
                                        <p:tgtEl>
                                          <p:spTgt spid="18"/>
                                        </p:tgtEl>
                                        <p:attrNameLst>
                                          <p:attrName>r</p:attrName>
                                        </p:attrNameLst>
                                      </p:cBhvr>
                                    </p:animRot>
                                    <p:animRot by="-240000">
                                      <p:cBhvr>
                                        <p:cTn id="11" dur="150" fill="hold">
                                          <p:stCondLst>
                                            <p:cond delay="150"/>
                                          </p:stCondLst>
                                        </p:cTn>
                                        <p:tgtEl>
                                          <p:spTgt spid="18"/>
                                        </p:tgtEl>
                                        <p:attrNameLst>
                                          <p:attrName>r</p:attrName>
                                        </p:attrNameLst>
                                      </p:cBhvr>
                                    </p:animRot>
                                    <p:animRot by="240000">
                                      <p:cBhvr>
                                        <p:cTn id="12" dur="150" fill="hold">
                                          <p:stCondLst>
                                            <p:cond delay="300"/>
                                          </p:stCondLst>
                                        </p:cTn>
                                        <p:tgtEl>
                                          <p:spTgt spid="18"/>
                                        </p:tgtEl>
                                        <p:attrNameLst>
                                          <p:attrName>r</p:attrName>
                                        </p:attrNameLst>
                                      </p:cBhvr>
                                    </p:animRot>
                                    <p:animRot by="-240000">
                                      <p:cBhvr>
                                        <p:cTn id="13" dur="150" fill="hold">
                                          <p:stCondLst>
                                            <p:cond delay="450"/>
                                          </p:stCondLst>
                                        </p:cTn>
                                        <p:tgtEl>
                                          <p:spTgt spid="18"/>
                                        </p:tgtEl>
                                        <p:attrNameLst>
                                          <p:attrName>r</p:attrName>
                                        </p:attrNameLst>
                                      </p:cBhvr>
                                    </p:animRot>
                                    <p:animRot by="120000">
                                      <p:cBhvr>
                                        <p:cTn id="14" dur="150" fill="hold">
                                          <p:stCondLst>
                                            <p:cond delay="600"/>
                                          </p:stCondLst>
                                        </p:cTn>
                                        <p:tgtEl>
                                          <p:spTgt spid="18"/>
                                        </p:tgtEl>
                                        <p:attrNameLst>
                                          <p:attrName>r</p:attrName>
                                        </p:attrNameLst>
                                      </p:cBhvr>
                                    </p:animRot>
                                  </p:childTnLst>
                                </p:cTn>
                              </p:par>
                            </p:childTnLst>
                          </p:cTn>
                        </p:par>
                        <p:par>
                          <p:cTn id="15" fill="hold">
                            <p:stCondLst>
                              <p:cond delay="1500"/>
                            </p:stCondLst>
                            <p:childTnLst>
                              <p:par>
                                <p:cTn id="16" presetID="21"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ển báo giao thông">
            <a:hlinkClick r:id="" action="ppaction://media"/>
            <a:extLst>
              <a:ext uri="{FF2B5EF4-FFF2-40B4-BE49-F238E27FC236}">
                <a16:creationId xmlns:a16="http://schemas.microsoft.com/office/drawing/2014/main" id="{7CF7383E-9C97-4005-94B0-05A63AC9B9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4255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E114A08-74BC-4DB5-9584-86931D2D976F}"/>
              </a:ext>
            </a:extLst>
          </p:cNvPr>
          <p:cNvSpPr/>
          <p:nvPr/>
        </p:nvSpPr>
        <p:spPr>
          <a:xfrm>
            <a:off x="2180705" y="865264"/>
            <a:ext cx="8996119" cy="5064036"/>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7801B123-C507-48BA-B988-0BA1C7CB24C2}"/>
              </a:ext>
            </a:extLst>
          </p:cNvPr>
          <p:cNvGrpSpPr/>
          <p:nvPr/>
        </p:nvGrpSpPr>
        <p:grpSpPr>
          <a:xfrm>
            <a:off x="0" y="4821936"/>
            <a:ext cx="12192000" cy="2036064"/>
            <a:chOff x="0" y="4821936"/>
            <a:chExt cx="12192000" cy="2036064"/>
          </a:xfrm>
        </p:grpSpPr>
        <p:pic>
          <p:nvPicPr>
            <p:cNvPr id="6" name="图片 5">
              <a:extLst>
                <a:ext uri="{FF2B5EF4-FFF2-40B4-BE49-F238E27FC236}">
                  <a16:creationId xmlns:a16="http://schemas.microsoft.com/office/drawing/2014/main" id="{F7429B93-A771-48A5-8148-43BC99DABC57}"/>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0" y="4821936"/>
              <a:ext cx="12192000" cy="2036064"/>
            </a:xfrm>
            <a:prstGeom prst="rect">
              <a:avLst/>
            </a:prstGeom>
          </p:spPr>
        </p:pic>
        <p:pic>
          <p:nvPicPr>
            <p:cNvPr id="7" name="图片 6">
              <a:extLst>
                <a:ext uri="{FF2B5EF4-FFF2-40B4-BE49-F238E27FC236}">
                  <a16:creationId xmlns:a16="http://schemas.microsoft.com/office/drawing/2014/main" id="{7AC3E068-35D2-4914-B502-B7CF5A671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79" y="4997131"/>
              <a:ext cx="4731358" cy="1860869"/>
            </a:xfrm>
            <a:prstGeom prst="rect">
              <a:avLst/>
            </a:prstGeom>
          </p:spPr>
        </p:pic>
      </p:grpSp>
      <p:grpSp>
        <p:nvGrpSpPr>
          <p:cNvPr id="3" name="组合 2">
            <a:extLst>
              <a:ext uri="{FF2B5EF4-FFF2-40B4-BE49-F238E27FC236}">
                <a16:creationId xmlns:a16="http://schemas.microsoft.com/office/drawing/2014/main" id="{0BFB576B-11D8-4B1C-AEB5-BB183F154822}"/>
              </a:ext>
            </a:extLst>
          </p:cNvPr>
          <p:cNvGrpSpPr/>
          <p:nvPr/>
        </p:nvGrpSpPr>
        <p:grpSpPr>
          <a:xfrm>
            <a:off x="5939782" y="4687077"/>
            <a:ext cx="6061924" cy="1829940"/>
            <a:chOff x="5939782" y="4687077"/>
            <a:chExt cx="6061924" cy="1829940"/>
          </a:xfrm>
        </p:grpSpPr>
        <p:pic>
          <p:nvPicPr>
            <p:cNvPr id="9" name="图片 8">
              <a:extLst>
                <a:ext uri="{FF2B5EF4-FFF2-40B4-BE49-F238E27FC236}">
                  <a16:creationId xmlns:a16="http://schemas.microsoft.com/office/drawing/2014/main" id="{15721FE4-5A1F-4E7F-A5A0-FE88DCE76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591" y="4687077"/>
              <a:ext cx="3196115" cy="1780386"/>
            </a:xfrm>
            <a:prstGeom prst="rect">
              <a:avLst/>
            </a:prstGeom>
          </p:spPr>
        </p:pic>
        <p:pic>
          <p:nvPicPr>
            <p:cNvPr id="10" name="图片 9">
              <a:extLst>
                <a:ext uri="{FF2B5EF4-FFF2-40B4-BE49-F238E27FC236}">
                  <a16:creationId xmlns:a16="http://schemas.microsoft.com/office/drawing/2014/main" id="{B24170CF-80D6-4053-A986-FA60484F6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782" y="4713907"/>
              <a:ext cx="3011647" cy="1803110"/>
            </a:xfrm>
            <a:prstGeom prst="rect">
              <a:avLst/>
            </a:prstGeom>
          </p:spPr>
        </p:pic>
      </p:grpSp>
      <p:grpSp>
        <p:nvGrpSpPr>
          <p:cNvPr id="12" name="组合 11">
            <a:extLst>
              <a:ext uri="{FF2B5EF4-FFF2-40B4-BE49-F238E27FC236}">
                <a16:creationId xmlns:a16="http://schemas.microsoft.com/office/drawing/2014/main" id="{D6164440-C043-4BE1-9F52-4A929AC61FB0}"/>
              </a:ext>
            </a:extLst>
          </p:cNvPr>
          <p:cNvGrpSpPr/>
          <p:nvPr/>
        </p:nvGrpSpPr>
        <p:grpSpPr>
          <a:xfrm>
            <a:off x="2526022" y="2492082"/>
            <a:ext cx="6589656" cy="912126"/>
            <a:chOff x="5409982" y="1108764"/>
            <a:chExt cx="5150299" cy="712893"/>
          </a:xfrm>
        </p:grpSpPr>
        <p:grpSp>
          <p:nvGrpSpPr>
            <p:cNvPr id="13" name="组合 12">
              <a:extLst>
                <a:ext uri="{FF2B5EF4-FFF2-40B4-BE49-F238E27FC236}">
                  <a16:creationId xmlns:a16="http://schemas.microsoft.com/office/drawing/2014/main" id="{FC65879D-526C-4B64-B73D-21AA9BAA1894}"/>
                </a:ext>
              </a:extLst>
            </p:cNvPr>
            <p:cNvGrpSpPr/>
            <p:nvPr/>
          </p:nvGrpSpPr>
          <p:grpSpPr>
            <a:xfrm>
              <a:off x="6364089" y="1108764"/>
              <a:ext cx="4196192" cy="707480"/>
              <a:chOff x="6006588" y="1288491"/>
              <a:chExt cx="4196192" cy="707480"/>
            </a:xfrm>
          </p:grpSpPr>
          <p:sp>
            <p:nvSpPr>
              <p:cNvPr id="15" name="文本框 14">
                <a:extLst>
                  <a:ext uri="{FF2B5EF4-FFF2-40B4-BE49-F238E27FC236}">
                    <a16:creationId xmlns:a16="http://schemas.microsoft.com/office/drawing/2014/main" id="{18B0198C-2ADC-44D0-91C1-2005499C5149}"/>
                  </a:ext>
                </a:extLst>
              </p:cNvPr>
              <p:cNvSpPr txBox="1"/>
              <p:nvPr/>
            </p:nvSpPr>
            <p:spPr>
              <a:xfrm>
                <a:off x="6006588" y="1288491"/>
                <a:ext cx="2408623" cy="523220"/>
              </a:xfrm>
              <a:prstGeom prst="rect">
                <a:avLst/>
              </a:prstGeom>
              <a:noFill/>
            </p:spPr>
            <p:txBody>
              <a:bodyPr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添加文字标题</a:t>
                </a:r>
                <a:endParaRPr kumimoji="0" lang="en-US" altLang="zh-CN" sz="2800" b="1"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文本框 15">
                <a:extLst>
                  <a:ext uri="{FF2B5EF4-FFF2-40B4-BE49-F238E27FC236}">
                    <a16:creationId xmlns:a16="http://schemas.microsoft.com/office/drawing/2014/main" id="{5347171F-1DDC-4FA0-AC36-ED29DB3F4125}"/>
                  </a:ext>
                </a:extLst>
              </p:cNvPr>
              <p:cNvSpPr txBox="1"/>
              <p:nvPr/>
            </p:nvSpPr>
            <p:spPr>
              <a:xfrm>
                <a:off x="6014486" y="1718972"/>
                <a:ext cx="4188294" cy="276999"/>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rPr>
                  <a:t>The user can demonstrate on a projector</a:t>
                </a:r>
              </a:p>
            </p:txBody>
          </p:sp>
        </p:grpSp>
        <p:sp>
          <p:nvSpPr>
            <p:cNvPr id="14" name="文本框 13">
              <a:extLst>
                <a:ext uri="{FF2B5EF4-FFF2-40B4-BE49-F238E27FC236}">
                  <a16:creationId xmlns:a16="http://schemas.microsoft.com/office/drawing/2014/main" id="{2EDC7C59-F325-4F3D-9B20-036A174C62FE}"/>
                </a:ext>
              </a:extLst>
            </p:cNvPr>
            <p:cNvSpPr txBox="1"/>
            <p:nvPr/>
          </p:nvSpPr>
          <p:spPr>
            <a:xfrm>
              <a:off x="5409982" y="1113771"/>
              <a:ext cx="954107"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01.</a:t>
              </a:r>
            </a:p>
          </p:txBody>
        </p:sp>
      </p:grpSp>
      <p:grpSp>
        <p:nvGrpSpPr>
          <p:cNvPr id="18" name="组合 17">
            <a:extLst>
              <a:ext uri="{FF2B5EF4-FFF2-40B4-BE49-F238E27FC236}">
                <a16:creationId xmlns:a16="http://schemas.microsoft.com/office/drawing/2014/main" id="{56021CA0-64E8-41DB-96AE-717A59C2B7F0}"/>
              </a:ext>
            </a:extLst>
          </p:cNvPr>
          <p:cNvGrpSpPr/>
          <p:nvPr/>
        </p:nvGrpSpPr>
        <p:grpSpPr>
          <a:xfrm>
            <a:off x="0" y="1327614"/>
            <a:ext cx="12223269" cy="2551749"/>
            <a:chOff x="170694" y="177982"/>
            <a:chExt cx="3741896" cy="781165"/>
          </a:xfrm>
        </p:grpSpPr>
        <p:sp>
          <p:nvSpPr>
            <p:cNvPr id="19" name="等腰三角形 18">
              <a:extLst>
                <a:ext uri="{FF2B5EF4-FFF2-40B4-BE49-F238E27FC236}">
                  <a16:creationId xmlns:a16="http://schemas.microsoft.com/office/drawing/2014/main" id="{1F8BAEB9-AF12-44F7-9A6A-BC97F2C8EF0D}"/>
                </a:ext>
              </a:extLst>
            </p:cNvPr>
            <p:cNvSpPr/>
            <p:nvPr/>
          </p:nvSpPr>
          <p:spPr>
            <a:xfrm>
              <a:off x="1233863" y="177982"/>
              <a:ext cx="355284" cy="35651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等腰三角形 19">
              <a:extLst>
                <a:ext uri="{FF2B5EF4-FFF2-40B4-BE49-F238E27FC236}">
                  <a16:creationId xmlns:a16="http://schemas.microsoft.com/office/drawing/2014/main" id="{3BEF2532-D4C8-4ED0-A5C7-04A89E336141}"/>
                </a:ext>
              </a:extLst>
            </p:cNvPr>
            <p:cNvSpPr/>
            <p:nvPr/>
          </p:nvSpPr>
          <p:spPr>
            <a:xfrm flipV="1">
              <a:off x="200258" y="602633"/>
              <a:ext cx="355284" cy="356514"/>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矩形 21">
              <a:extLst>
                <a:ext uri="{FF2B5EF4-FFF2-40B4-BE49-F238E27FC236}">
                  <a16:creationId xmlns:a16="http://schemas.microsoft.com/office/drawing/2014/main" id="{BFECC8D2-1479-4F76-ADC8-701CCA007ADE}"/>
                </a:ext>
              </a:extLst>
            </p:cNvPr>
            <p:cNvSpPr/>
            <p:nvPr/>
          </p:nvSpPr>
          <p:spPr>
            <a:xfrm>
              <a:off x="170694" y="261768"/>
              <a:ext cx="3741896" cy="61198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平行四边形 22">
              <a:extLst>
                <a:ext uri="{FF2B5EF4-FFF2-40B4-BE49-F238E27FC236}">
                  <a16:creationId xmlns:a16="http://schemas.microsoft.com/office/drawing/2014/main" id="{461A1561-2B05-49C6-AAAD-F6B2CDFC70D1}"/>
                </a:ext>
              </a:extLst>
            </p:cNvPr>
            <p:cNvSpPr/>
            <p:nvPr/>
          </p:nvSpPr>
          <p:spPr>
            <a:xfrm>
              <a:off x="376965" y="178257"/>
              <a:ext cx="1036076" cy="779005"/>
            </a:xfrm>
            <a:prstGeom prst="parallelogram">
              <a:avLst>
                <a:gd name="adj" fmla="val 48207"/>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6">
              <a:extLst>
                <a:ext uri="{FF2B5EF4-FFF2-40B4-BE49-F238E27FC236}">
                  <a16:creationId xmlns:a16="http://schemas.microsoft.com/office/drawing/2014/main" id="{EAD10950-0B9E-48EC-829C-FA27EB6CF05D}"/>
                </a:ext>
              </a:extLst>
            </p:cNvPr>
            <p:cNvSpPr txBox="1"/>
            <p:nvPr/>
          </p:nvSpPr>
          <p:spPr>
            <a:xfrm>
              <a:off x="602882" y="284178"/>
              <a:ext cx="569115" cy="5299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25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02</a:t>
              </a:r>
              <a:endParaRPr kumimoji="0" lang="zh-CN" altLang="en-US" sz="1125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7" name="图片 16">
            <a:extLst>
              <a:ext uri="{FF2B5EF4-FFF2-40B4-BE49-F238E27FC236}">
                <a16:creationId xmlns:a16="http://schemas.microsoft.com/office/drawing/2014/main" id="{95A5C989-B3FB-4C00-A887-B0C5D5D5B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290" y="3208929"/>
            <a:ext cx="1894960" cy="3401210"/>
          </a:xfrm>
          <a:prstGeom prst="rect">
            <a:avLst/>
          </a:prstGeom>
        </p:spPr>
      </p:pic>
      <p:pic>
        <p:nvPicPr>
          <p:cNvPr id="8" name="Picture 7">
            <a:extLst>
              <a:ext uri="{FF2B5EF4-FFF2-40B4-BE49-F238E27FC236}">
                <a16:creationId xmlns:a16="http://schemas.microsoft.com/office/drawing/2014/main" id="{44DA7405-52AA-495A-B04F-B9D613A8474C}"/>
              </a:ext>
            </a:extLst>
          </p:cNvPr>
          <p:cNvPicPr>
            <a:picLocks noChangeAspect="1"/>
          </p:cNvPicPr>
          <p:nvPr/>
        </p:nvPicPr>
        <p:blipFill>
          <a:blip r:embed="rId7"/>
          <a:stretch>
            <a:fillRect/>
          </a:stretch>
        </p:blipFill>
        <p:spPr>
          <a:xfrm>
            <a:off x="5132944" y="1855034"/>
            <a:ext cx="6212362" cy="1261981"/>
          </a:xfrm>
          <a:prstGeom prst="rect">
            <a:avLst/>
          </a:prstGeom>
        </p:spPr>
      </p:pic>
    </p:spTree>
    <p:extLst>
      <p:ext uri="{BB962C8B-B14F-4D97-AF65-F5344CB8AC3E}">
        <p14:creationId xmlns:p14="http://schemas.microsoft.com/office/powerpoint/2010/main" val="174245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75" fill="hold">
                                          <p:stCondLst>
                                            <p:cond delay="0"/>
                                          </p:stCondLst>
                                        </p:cTn>
                                        <p:tgtEl>
                                          <p:spTgt spid="18"/>
                                        </p:tgtEl>
                                        <p:attrNameLst>
                                          <p:attrName>r</p:attrName>
                                        </p:attrNameLst>
                                      </p:cBhvr>
                                    </p:animRot>
                                    <p:animRot by="-240000">
                                      <p:cBhvr>
                                        <p:cTn id="11" dur="150" fill="hold">
                                          <p:stCondLst>
                                            <p:cond delay="150"/>
                                          </p:stCondLst>
                                        </p:cTn>
                                        <p:tgtEl>
                                          <p:spTgt spid="18"/>
                                        </p:tgtEl>
                                        <p:attrNameLst>
                                          <p:attrName>r</p:attrName>
                                        </p:attrNameLst>
                                      </p:cBhvr>
                                    </p:animRot>
                                    <p:animRot by="240000">
                                      <p:cBhvr>
                                        <p:cTn id="12" dur="150" fill="hold">
                                          <p:stCondLst>
                                            <p:cond delay="300"/>
                                          </p:stCondLst>
                                        </p:cTn>
                                        <p:tgtEl>
                                          <p:spTgt spid="18"/>
                                        </p:tgtEl>
                                        <p:attrNameLst>
                                          <p:attrName>r</p:attrName>
                                        </p:attrNameLst>
                                      </p:cBhvr>
                                    </p:animRot>
                                    <p:animRot by="-240000">
                                      <p:cBhvr>
                                        <p:cTn id="13" dur="150" fill="hold">
                                          <p:stCondLst>
                                            <p:cond delay="450"/>
                                          </p:stCondLst>
                                        </p:cTn>
                                        <p:tgtEl>
                                          <p:spTgt spid="18"/>
                                        </p:tgtEl>
                                        <p:attrNameLst>
                                          <p:attrName>r</p:attrName>
                                        </p:attrNameLst>
                                      </p:cBhvr>
                                    </p:animRot>
                                    <p:animRot by="120000">
                                      <p:cBhvr>
                                        <p:cTn id="14" dur="150" fill="hold">
                                          <p:stCondLst>
                                            <p:cond delay="600"/>
                                          </p:stCondLst>
                                        </p:cTn>
                                        <p:tgtEl>
                                          <p:spTgt spid="18"/>
                                        </p:tgtEl>
                                        <p:attrNameLst>
                                          <p:attrName>r</p:attrName>
                                        </p:attrNameLst>
                                      </p:cBhvr>
                                    </p:animRot>
                                  </p:childTnLst>
                                </p:cTn>
                              </p:par>
                            </p:childTnLst>
                          </p:cTn>
                        </p:par>
                        <p:par>
                          <p:cTn id="15" fill="hold">
                            <p:stCondLst>
                              <p:cond delay="1500"/>
                            </p:stCondLst>
                            <p:childTnLst>
                              <p:par>
                                <p:cTn id="16" presetID="21"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7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 name="矩形 25">
            <a:extLst>
              <a:ext uri="{FF2B5EF4-FFF2-40B4-BE49-F238E27FC236}">
                <a16:creationId xmlns:a16="http://schemas.microsoft.com/office/drawing/2014/main" id="{DB8B1C03-5965-492A-AD2D-41F9BF1B49FF}"/>
              </a:ext>
            </a:extLst>
          </p:cNvPr>
          <p:cNvSpPr/>
          <p:nvPr/>
        </p:nvSpPr>
        <p:spPr>
          <a:xfrm>
            <a:off x="1844509" y="102694"/>
            <a:ext cx="10223666" cy="643894"/>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hãy</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làm</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biển</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báo</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giao</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thông</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theo</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các</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bước</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dưới</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đây</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grpSp>
        <p:nvGrpSpPr>
          <p:cNvPr id="4" name="Group 3">
            <a:extLst>
              <a:ext uri="{FF2B5EF4-FFF2-40B4-BE49-F238E27FC236}">
                <a16:creationId xmlns:a16="http://schemas.microsoft.com/office/drawing/2014/main" id="{33A71A36-619C-40E7-AB96-5DBC7848AC39}"/>
              </a:ext>
            </a:extLst>
          </p:cNvPr>
          <p:cNvGrpSpPr/>
          <p:nvPr/>
        </p:nvGrpSpPr>
        <p:grpSpPr>
          <a:xfrm>
            <a:off x="190500" y="1285875"/>
            <a:ext cx="5286375" cy="584775"/>
            <a:chOff x="190500" y="1285875"/>
            <a:chExt cx="5286375" cy="584775"/>
          </a:xfrm>
        </p:grpSpPr>
        <p:sp>
          <p:nvSpPr>
            <p:cNvPr id="2" name="Rectangle 1">
              <a:extLst>
                <a:ext uri="{FF2B5EF4-FFF2-40B4-BE49-F238E27FC236}">
                  <a16:creationId xmlns:a16="http://schemas.microsoft.com/office/drawing/2014/main" id="{5A768279-07C3-41CC-B57C-1E70037CC7C8}"/>
                </a:ext>
              </a:extLst>
            </p:cNvPr>
            <p:cNvSpPr/>
            <p:nvPr/>
          </p:nvSpPr>
          <p:spPr>
            <a:xfrm>
              <a:off x="190500" y="1295400"/>
              <a:ext cx="1590675" cy="5143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Bước</a:t>
              </a:r>
              <a:r>
                <a:rPr lang="en-US" sz="3200" b="1" dirty="0">
                  <a:solidFill>
                    <a:srgbClr val="002060"/>
                  </a:solidFill>
                  <a:latin typeface="Calibri" panose="020F0502020204030204" pitchFamily="34" charset="0"/>
                  <a:cs typeface="Calibri" panose="020F0502020204030204" pitchFamily="34" charset="0"/>
                </a:rPr>
                <a:t> 1</a:t>
              </a:r>
            </a:p>
          </p:txBody>
        </p:sp>
        <p:sp>
          <p:nvSpPr>
            <p:cNvPr id="3" name="TextBox 2">
              <a:extLst>
                <a:ext uri="{FF2B5EF4-FFF2-40B4-BE49-F238E27FC236}">
                  <a16:creationId xmlns:a16="http://schemas.microsoft.com/office/drawing/2014/main" id="{D2D51387-E54E-4F6A-8D87-5976D10DF874}"/>
                </a:ext>
              </a:extLst>
            </p:cNvPr>
            <p:cNvSpPr txBox="1"/>
            <p:nvPr/>
          </p:nvSpPr>
          <p:spPr>
            <a:xfrm>
              <a:off x="1847850" y="1285875"/>
              <a:ext cx="3629025"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Làm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biển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báo</a:t>
              </a:r>
              <a:endParaRPr lang="en-US" sz="3200" dirty="0">
                <a:solidFill>
                  <a:srgbClr val="002060"/>
                </a:solidFill>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28600" y="2133600"/>
            <a:ext cx="11963400"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kính</a:t>
            </a:r>
            <a:r>
              <a:rPr lang="en-US" sz="2800" b="1" dirty="0">
                <a:latin typeface="Cambria" panose="02040503050406030204" pitchFamily="18" charset="0"/>
                <a:ea typeface="Cambria" panose="02040503050406030204" pitchFamily="18" charset="0"/>
              </a:rPr>
              <a:t> 6 cm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giấy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4)</a:t>
            </a:r>
          </a:p>
        </p:txBody>
      </p:sp>
      <p:pic>
        <p:nvPicPr>
          <p:cNvPr id="14" name="Picture 13">
            <a:extLst>
              <a:ext uri="{FF2B5EF4-FFF2-40B4-BE49-F238E27FC236}">
                <a16:creationId xmlns:a16="http://schemas.microsoft.com/office/drawing/2014/main" id="{F1911B62-2C40-4A2F-93E1-D41BD7DA78A1}"/>
              </a:ext>
            </a:extLst>
          </p:cNvPr>
          <p:cNvPicPr>
            <a:picLocks noChangeAspect="1"/>
          </p:cNvPicPr>
          <p:nvPr/>
        </p:nvPicPr>
        <p:blipFill>
          <a:blip r:embed="rId2"/>
          <a:stretch>
            <a:fillRect/>
          </a:stretch>
        </p:blipFill>
        <p:spPr>
          <a:xfrm>
            <a:off x="2400300" y="3348037"/>
            <a:ext cx="7391400" cy="2530295"/>
          </a:xfrm>
          <a:prstGeom prst="rect">
            <a:avLst/>
          </a:prstGeom>
        </p:spPr>
      </p:pic>
      <p:sp>
        <p:nvSpPr>
          <p:cNvPr id="29" name="TextBox 28">
            <a:extLst>
              <a:ext uri="{FF2B5EF4-FFF2-40B4-BE49-F238E27FC236}">
                <a16:creationId xmlns:a16="http://schemas.microsoft.com/office/drawing/2014/main" id="{2EE3E80B-98B7-4E8D-BAA7-8CBC192A56D8}"/>
              </a:ext>
            </a:extLst>
          </p:cNvPr>
          <p:cNvSpPr txBox="1"/>
          <p:nvPr/>
        </p:nvSpPr>
        <p:spPr>
          <a:xfrm>
            <a:off x="1028700" y="5924550"/>
            <a:ext cx="11877675" cy="523220"/>
          </a:xfrm>
          <a:prstGeom prst="rect">
            <a:avLst/>
          </a:prstGeom>
          <a:noFill/>
        </p:spPr>
        <p:txBody>
          <a:bodyPr wrap="square" rtlCol="0">
            <a:spAutoFit/>
          </a:bodyPr>
          <a:lstStyle/>
          <a:p>
            <a:r>
              <a:rPr lang="en-US" sz="2800" b="1" i="1" dirty="0" err="1">
                <a:latin typeface="Cambria" panose="02040503050406030204" pitchFamily="18" charset="0"/>
                <a:ea typeface="Cambria" panose="02040503050406030204" pitchFamily="18" charset="0"/>
              </a:rPr>
              <a:t>Lưu</a:t>
            </a:r>
            <a:r>
              <a:rPr lang="en-US" sz="2800" b="1" i="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Sử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dụng</a:t>
            </a:r>
            <a:r>
              <a:rPr lang="en-US" sz="2800" b="1" dirty="0">
                <a:latin typeface="Cambria" panose="02040503050406030204" pitchFamily="18" charset="0"/>
                <a:ea typeface="Cambria" panose="02040503050406030204" pitchFamily="18" charset="0"/>
              </a:rPr>
              <a:t> com pa an </a:t>
            </a:r>
            <a:r>
              <a:rPr lang="en-US" sz="2800" b="1" dirty="0" err="1">
                <a:latin typeface="Cambria" panose="02040503050406030204" pitchFamily="18" charset="0"/>
                <a:ea typeface="Cambria" panose="02040503050406030204" pitchFamily="18" charset="0"/>
              </a:rPr>
              <a:t>toàn</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8706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1000"/>
                                        <p:tgtEl>
                                          <p:spTgt spid="29">
                                            <p:txEl>
                                              <p:pRg st="0" end="0"/>
                                            </p:txEl>
                                          </p:spTgt>
                                        </p:tgtEl>
                                      </p:cBhvr>
                                    </p:animEffect>
                                    <p:anim calcmode="lin" valueType="num">
                                      <p:cBhvr>
                                        <p:cTn id="37"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09550" y="1219200"/>
            <a:ext cx="11877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1 cm,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dài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 cm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5)</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D52C04C8-0CD1-4A55-968E-7560D491656E}"/>
              </a:ext>
            </a:extLst>
          </p:cNvPr>
          <p:cNvPicPr>
            <a:picLocks noChangeAspect="1"/>
          </p:cNvPicPr>
          <p:nvPr/>
        </p:nvPicPr>
        <p:blipFill>
          <a:blip r:embed="rId2"/>
          <a:stretch>
            <a:fillRect/>
          </a:stretch>
        </p:blipFill>
        <p:spPr>
          <a:xfrm>
            <a:off x="4186237" y="2709862"/>
            <a:ext cx="4419331" cy="2671763"/>
          </a:xfrm>
          <a:prstGeom prst="rect">
            <a:avLst/>
          </a:prstGeom>
        </p:spPr>
      </p:pic>
    </p:spTree>
    <p:extLst>
      <p:ext uri="{BB962C8B-B14F-4D97-AF65-F5344CB8AC3E}">
        <p14:creationId xmlns:p14="http://schemas.microsoft.com/office/powerpoint/2010/main" val="162988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0FE6AC45-7CFC-49D1-871E-EEFFBF1F00D2}"/>
              </a:ext>
            </a:extLst>
          </p:cNvPr>
          <p:cNvGrpSpPr/>
          <p:nvPr/>
        </p:nvGrpSpPr>
        <p:grpSpPr>
          <a:xfrm>
            <a:off x="1410" y="-133500"/>
            <a:ext cx="12190591" cy="1168585"/>
            <a:chOff x="170694" y="177982"/>
            <a:chExt cx="3731892" cy="788620"/>
          </a:xfrm>
        </p:grpSpPr>
        <p:sp>
          <p:nvSpPr>
            <p:cNvPr id="22" name="等腰三角形 21">
              <a:extLst>
                <a:ext uri="{FF2B5EF4-FFF2-40B4-BE49-F238E27FC236}">
                  <a16:creationId xmlns:a16="http://schemas.microsoft.com/office/drawing/2014/main" id="{AB317DA8-A861-43AC-99A2-C4502AD76711}"/>
                </a:ext>
              </a:extLst>
            </p:cNvPr>
            <p:cNvSpPr/>
            <p:nvPr/>
          </p:nvSpPr>
          <p:spPr>
            <a:xfrm>
              <a:off x="551331" y="177982"/>
              <a:ext cx="355284" cy="356514"/>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41">
              <a:extLst>
                <a:ext uri="{FF2B5EF4-FFF2-40B4-BE49-F238E27FC236}">
                  <a16:creationId xmlns:a16="http://schemas.microsoft.com/office/drawing/2014/main" id="{294762E6-FC2A-46AE-8E96-D1B47B3BD20D}"/>
                </a:ext>
              </a:extLst>
            </p:cNvPr>
            <p:cNvSpPr/>
            <p:nvPr/>
          </p:nvSpPr>
          <p:spPr>
            <a:xfrm flipV="1">
              <a:off x="199936" y="606964"/>
              <a:ext cx="298488" cy="356514"/>
            </a:xfrm>
            <a:custGeom>
              <a:avLst/>
              <a:gdLst>
                <a:gd name="connsiteX0" fmla="*/ 0 w 1160570"/>
                <a:gd name="connsiteY0" fmla="*/ 528286 h 528286"/>
                <a:gd name="connsiteX1" fmla="*/ 580285 w 1160570"/>
                <a:gd name="connsiteY1" fmla="*/ 0 h 528286"/>
                <a:gd name="connsiteX2" fmla="*/ 1160570 w 1160570"/>
                <a:gd name="connsiteY2" fmla="*/ 528286 h 528286"/>
                <a:gd name="connsiteX3" fmla="*/ 0 w 1160570"/>
                <a:gd name="connsiteY3" fmla="*/ 528286 h 528286"/>
                <a:gd name="connsiteX0" fmla="*/ 0 w 975040"/>
                <a:gd name="connsiteY0" fmla="*/ 501782 h 528286"/>
                <a:gd name="connsiteX1" fmla="*/ 394755 w 975040"/>
                <a:gd name="connsiteY1" fmla="*/ 0 h 528286"/>
                <a:gd name="connsiteX2" fmla="*/ 975040 w 975040"/>
                <a:gd name="connsiteY2" fmla="*/ 528286 h 528286"/>
                <a:gd name="connsiteX3" fmla="*/ 0 w 975040"/>
                <a:gd name="connsiteY3" fmla="*/ 501782 h 528286"/>
              </a:gdLst>
              <a:ahLst/>
              <a:cxnLst>
                <a:cxn ang="0">
                  <a:pos x="connsiteX0" y="connsiteY0"/>
                </a:cxn>
                <a:cxn ang="0">
                  <a:pos x="connsiteX1" y="connsiteY1"/>
                </a:cxn>
                <a:cxn ang="0">
                  <a:pos x="connsiteX2" y="connsiteY2"/>
                </a:cxn>
                <a:cxn ang="0">
                  <a:pos x="connsiteX3" y="connsiteY3"/>
                </a:cxn>
              </a:cxnLst>
              <a:rect l="l" t="t" r="r" b="b"/>
              <a:pathLst>
                <a:path w="975040" h="528286">
                  <a:moveTo>
                    <a:pt x="0" y="501782"/>
                  </a:moveTo>
                  <a:lnTo>
                    <a:pt x="394755" y="0"/>
                  </a:lnTo>
                  <a:lnTo>
                    <a:pt x="975040" y="528286"/>
                  </a:lnTo>
                  <a:lnTo>
                    <a:pt x="0" y="501782"/>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23">
              <a:extLst>
                <a:ext uri="{FF2B5EF4-FFF2-40B4-BE49-F238E27FC236}">
                  <a16:creationId xmlns:a16="http://schemas.microsoft.com/office/drawing/2014/main" id="{50B460DA-0004-4FB2-9BBC-B562486DB9A4}"/>
                </a:ext>
              </a:extLst>
            </p:cNvPr>
            <p:cNvSpPr/>
            <p:nvPr/>
          </p:nvSpPr>
          <p:spPr>
            <a:xfrm>
              <a:off x="170694" y="261768"/>
              <a:ext cx="3731892" cy="611981"/>
            </a:xfrm>
            <a:prstGeom prst="rect">
              <a:avLst/>
            </a:prstGeom>
            <a:solidFill>
              <a:srgbClr val="F5C61E"/>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平行四边形 24">
              <a:extLst>
                <a:ext uri="{FF2B5EF4-FFF2-40B4-BE49-F238E27FC236}">
                  <a16:creationId xmlns:a16="http://schemas.microsoft.com/office/drawing/2014/main" id="{EFE1476E-A5A6-46EA-AC4B-F223F4AF366E}"/>
                </a:ext>
              </a:extLst>
            </p:cNvPr>
            <p:cNvSpPr/>
            <p:nvPr/>
          </p:nvSpPr>
          <p:spPr>
            <a:xfrm>
              <a:off x="317505" y="187597"/>
              <a:ext cx="411468" cy="779005"/>
            </a:xfrm>
            <a:prstGeom prst="parallelogram">
              <a:avLst>
                <a:gd name="adj" fmla="val 48207"/>
              </a:avLst>
            </a:prstGeom>
            <a:solidFill>
              <a:srgbClr val="B8DB4B"/>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5" rIns="96430" bIns="482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 name="TextBox 4">
            <a:extLst>
              <a:ext uri="{FF2B5EF4-FFF2-40B4-BE49-F238E27FC236}">
                <a16:creationId xmlns:a16="http://schemas.microsoft.com/office/drawing/2014/main" id="{474419B4-9DF6-47B8-A63E-3385C7DC04FD}"/>
              </a:ext>
            </a:extLst>
          </p:cNvPr>
          <p:cNvSpPr txBox="1"/>
          <p:nvPr/>
        </p:nvSpPr>
        <p:spPr>
          <a:xfrm>
            <a:off x="209550" y="1219200"/>
            <a:ext cx="118776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6)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CD3DC3C-14DC-43CF-A3D2-B19E717250CD}"/>
              </a:ext>
            </a:extLst>
          </p:cNvPr>
          <p:cNvPicPr>
            <a:picLocks noChangeAspect="1"/>
          </p:cNvPicPr>
          <p:nvPr/>
        </p:nvPicPr>
        <p:blipFill>
          <a:blip r:embed="rId2"/>
          <a:stretch>
            <a:fillRect/>
          </a:stretch>
        </p:blipFill>
        <p:spPr>
          <a:xfrm>
            <a:off x="4676775" y="2133600"/>
            <a:ext cx="3524250" cy="3611628"/>
          </a:xfrm>
          <a:prstGeom prst="rect">
            <a:avLst/>
          </a:prstGeom>
        </p:spPr>
      </p:pic>
    </p:spTree>
    <p:extLst>
      <p:ext uri="{BB962C8B-B14F-4D97-AF65-F5344CB8AC3E}">
        <p14:creationId xmlns:p14="http://schemas.microsoft.com/office/powerpoint/2010/main" val="191700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646</Words>
  <Application>Microsoft Macintosh PowerPoint</Application>
  <PresentationFormat>Widescreen</PresentationFormat>
  <Paragraphs>55</Paragraphs>
  <Slides>25</Slides>
  <Notes>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等线</vt:lpstr>
      <vt:lpstr>等线 Light</vt:lpstr>
      <vt:lpstr>Arial</vt:lpstr>
      <vt:lpstr>Arvo</vt:lpstr>
      <vt:lpstr>Calibri</vt:lpstr>
      <vt:lpstr>Cambria</vt:lpstr>
      <vt:lpstr>Century Gothic</vt:lpstr>
      <vt:lpstr>Spartan</vt:lpstr>
      <vt:lpstr>Tahoma</vt:lpstr>
      <vt:lpstr>Times New Roman</vt:lpstr>
      <vt:lpstr>思源黑体 CN Bold</vt:lpstr>
      <vt:lpstr>Office 主题​​</vt:lpstr>
      <vt:lpstr>1_Walk to School Day by Slidesgo</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35</cp:revision>
  <dcterms:created xsi:type="dcterms:W3CDTF">2023-01-16T10:59:35Z</dcterms:created>
  <dcterms:modified xsi:type="dcterms:W3CDTF">2023-04-14T13:59:55Z</dcterms:modified>
</cp:coreProperties>
</file>