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1" r:id="rId2"/>
    <p:sldId id="271" r:id="rId3"/>
    <p:sldId id="259" r:id="rId4"/>
    <p:sldId id="260" r:id="rId5"/>
    <p:sldId id="272" r:id="rId6"/>
    <p:sldId id="273" r:id="rId7"/>
    <p:sldId id="274" r:id="rId8"/>
    <p:sldId id="275" r:id="rId9"/>
    <p:sldId id="278" r:id="rId10"/>
    <p:sldId id="277" r:id="rId11"/>
    <p:sldId id="280" r:id="rId12"/>
    <p:sldId id="276" r:id="rId1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52" y="5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38:45.30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82 21,'-41'0,"20"-21,1 21,20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30T00:11:55.23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0 246,'21'-20,"-21"20</inkml:trace>
  <inkml:trace contextRef="#ctx0" brushRef="#br0" timeOffset="640">208 0,'41'41</inkml:trace>
  <inkml:trace contextRef="#ctx0" brushRef="#br0" timeOffset="5070">519 123,'-21'-20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6:08.9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4 0,'0'21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42:11.6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22 21,'-22'0</inkml:trace>
  <inkml:trace contextRef="#ctx0" brushRef="#br0" timeOffset="78">22 21,'0'0,"0"-21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30T00:19:55.34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A6929-4F8D-476C-B78C-8D38DE2D1968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9BE1E-8749-436C-8460-AA2D47B77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6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9BE1E-8749-436C-8460-AA2D47B77F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3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1927"/>
            <a:ext cx="9144001" cy="5770413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5368770"/>
            <a:ext cx="2057400" cy="304271"/>
          </a:xfrm>
        </p:spPr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5368770"/>
            <a:ext cx="3086100" cy="304271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5368770"/>
            <a:ext cx="2066534" cy="304271"/>
          </a:xfrm>
        </p:spPr>
        <p:txBody>
          <a:bodyPr anchor="ctr"/>
          <a:lstStyle>
            <a:lvl1pPr algn="l">
              <a:defRPr sz="900"/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5490225" y="389820"/>
            <a:ext cx="3656410" cy="493580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853223"/>
            <a:ext cx="2845259" cy="2791368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2925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121148"/>
            <a:ext cx="2845259" cy="86480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5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572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6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3970"/>
            <a:ext cx="2835059" cy="5711031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474" y="422531"/>
            <a:ext cx="1178720" cy="44499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436977"/>
            <a:ext cx="4469683" cy="443549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5247180"/>
            <a:ext cx="1879497" cy="304271"/>
          </a:xfrm>
        </p:spPr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5247180"/>
            <a:ext cx="4469683" cy="30427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326680" y="2402846"/>
            <a:ext cx="4486056" cy="453202"/>
          </a:xfrm>
        </p:spPr>
        <p:txBody>
          <a:bodyPr/>
          <a:lstStyle>
            <a:lvl1pPr algn="l">
              <a:defRPr/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6833687" y="476252"/>
            <a:ext cx="0" cy="4396223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46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2382" y="1"/>
            <a:ext cx="9138047" cy="5759979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1839516" y="1051719"/>
            <a:ext cx="5464969" cy="3611563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5247275"/>
            <a:ext cx="2057400" cy="30427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5247275"/>
            <a:ext cx="3086100" cy="30427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5247275"/>
            <a:ext cx="2086157" cy="304271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525483"/>
            <a:ext cx="4394793" cy="1534763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2925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3480109"/>
            <a:ext cx="3424856" cy="865673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359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4" y="2032000"/>
            <a:ext cx="3120390" cy="30480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7813" y="2032000"/>
            <a:ext cx="3120390" cy="30480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472440"/>
            <a:ext cx="6673866" cy="1303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4" y="2047007"/>
            <a:ext cx="3120390" cy="686593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18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4" y="2763866"/>
            <a:ext cx="3120390" cy="23161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813" y="2047007"/>
            <a:ext cx="3120390" cy="686593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18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7813" y="2763866"/>
            <a:ext cx="3120390" cy="23161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0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3970"/>
            <a:ext cx="2835059" cy="5711031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812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6308533" y="0"/>
            <a:ext cx="2835467" cy="5715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367" y="1253256"/>
            <a:ext cx="2420786" cy="1406603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367845"/>
            <a:ext cx="5697780" cy="4712155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7367" y="2686503"/>
            <a:ext cx="2420786" cy="2393498"/>
          </a:xfrm>
        </p:spPr>
        <p:txBody>
          <a:bodyPr/>
          <a:lstStyle>
            <a:lvl1pPr marL="0" indent="0">
              <a:spcBef>
                <a:spcPts val="105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5238750"/>
            <a:ext cx="2420786" cy="304271"/>
          </a:xfrm>
        </p:spPr>
        <p:txBody>
          <a:bodyPr/>
          <a:lstStyle>
            <a:lvl1pPr algn="l">
              <a:defRPr/>
            </a:lvl1pPr>
          </a:lstStyle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5238750"/>
            <a:ext cx="5697780" cy="30427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7367" y="311337"/>
            <a:ext cx="2420786" cy="680401"/>
          </a:xfrm>
        </p:spPr>
        <p:txBody>
          <a:bodyPr anchor="t"/>
          <a:lstStyle>
            <a:lvl1pPr algn="l">
              <a:defRPr sz="3300"/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059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6308533" y="0"/>
            <a:ext cx="2835467" cy="5715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366" y="1253259"/>
            <a:ext cx="2422969" cy="1406603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5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5714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7366" y="2686505"/>
            <a:ext cx="2420874" cy="2393495"/>
          </a:xfrm>
        </p:spPr>
        <p:txBody>
          <a:bodyPr/>
          <a:lstStyle>
            <a:lvl1pPr marL="0" indent="0">
              <a:spcBef>
                <a:spcPts val="1050"/>
              </a:spcBef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366" y="5242560"/>
            <a:ext cx="2420874" cy="304271"/>
          </a:xfrm>
        </p:spPr>
        <p:txBody>
          <a:bodyPr/>
          <a:lstStyle>
            <a:lvl1pPr algn="l">
              <a:defRPr/>
            </a:lvl1pPr>
          </a:lstStyle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5242560"/>
            <a:ext cx="5698998" cy="304271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7366" y="311339"/>
            <a:ext cx="2420874" cy="680402"/>
          </a:xfrm>
        </p:spPr>
        <p:txBody>
          <a:bodyPr anchor="t"/>
          <a:lstStyle>
            <a:lvl1pPr algn="l">
              <a:defRPr sz="3300"/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473621"/>
            <a:ext cx="6673174" cy="13005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032000"/>
            <a:ext cx="6577928" cy="3042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5247180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AADA961-9F27-400D-B399-EDFA7CB8CC05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5" y="5247180"/>
            <a:ext cx="425053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749" y="602774"/>
            <a:ext cx="1413261" cy="5035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200276" y="1813341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3970"/>
            <a:ext cx="2835059" cy="5711031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1230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3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5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35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2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698"/>
        </a:spcBef>
        <a:buFont typeface="Corbel" panose="020B0503020204020204" pitchFamily="34" charset="0"/>
        <a:buChar char="–"/>
        <a:defRPr sz="105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customXml" Target="../ink/ink3.xml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18.emf"/><Relationship Id="rId4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1752600" y="18669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89502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76200" y="266700"/>
            <a:ext cx="85344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7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5.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endParaRPr lang="en-US" sz="2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7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………………………………………………………..</a:t>
            </a:r>
            <a:endParaRPr lang="en-US" sz="27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7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7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………………………………………………………..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6686" y="1885841"/>
            <a:ext cx="259080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8891" b="21408"/>
          <a:stretch/>
        </p:blipFill>
        <p:spPr bwMode="auto">
          <a:xfrm>
            <a:off x="2033587" y="900122"/>
            <a:ext cx="3705225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696686" y="2495441"/>
            <a:ext cx="144780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3400" y="3271207"/>
            <a:ext cx="5257800" cy="62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LABEL [Viet Nam que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huong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toi</a:t>
            </a:r>
            <a:r>
              <a:rPr lang="en-US" sz="2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724400" y="730250"/>
            <a:ext cx="28956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Picture 91" descr="3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371600" y="834263"/>
            <a:ext cx="1600200" cy="4724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 90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 90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</a:p>
          <a:p>
            <a:pPr>
              <a:buNone/>
            </a:pP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371385"/>
              </p:ext>
            </p:extLst>
          </p:nvPr>
        </p:nvGraphicFramePr>
        <p:xfrm>
          <a:off x="4572000" y="529457"/>
          <a:ext cx="2971800" cy="50292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92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15490" y="0"/>
            <a:ext cx="85999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5176157" y="4229100"/>
            <a:ext cx="304800" cy="228600"/>
          </a:xfrm>
          <a:prstGeom prst="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860424" cy="953723"/>
          </a:xfrm>
          <a:prstGeom prst="rect">
            <a:avLst/>
          </a:prstGeom>
          <a:noFill/>
        </p:spPr>
      </p:pic>
      <p:cxnSp>
        <p:nvCxnSpPr>
          <p:cNvPr id="3" name="Straight Connector 2"/>
          <p:cNvCxnSpPr>
            <a:stCxn id="9" idx="3"/>
          </p:cNvCxnSpPr>
          <p:nvPr/>
        </p:nvCxnSpPr>
        <p:spPr>
          <a:xfrm flipH="1" flipV="1">
            <a:off x="5303519" y="3771900"/>
            <a:ext cx="25038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307873" y="3771900"/>
            <a:ext cx="7500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057900" y="3771900"/>
            <a:ext cx="0" cy="685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07873" y="4457700"/>
            <a:ext cx="7500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396081" y="1591129"/>
            <a:ext cx="8534400" cy="21807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Logo</a:t>
            </a:r>
          </a:p>
          <a:p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SBT</a:t>
            </a:r>
          </a:p>
          <a:p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7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27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663576" y="1143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 - DẶN DÒ</a:t>
            </a:r>
            <a:endParaRPr lang="en-US" sz="3600" b="1" kern="1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76200" y="730250"/>
            <a:ext cx="7924800" cy="8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“HELLO”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3000" dirty="0">
              <a:solidFill>
                <a:schemeClr val="accent4"/>
              </a:solidFill>
              <a:latin typeface=".VnArial" pitchFamily="34" charset="0"/>
            </a:endParaRPr>
          </a:p>
        </p:txBody>
      </p:sp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35863" y="1872615"/>
            <a:ext cx="365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 HELLO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2829791" y="1938635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Label [HELLO]</a:t>
            </a:r>
            <a:endParaRPr lang="en-US" sz="2400" dirty="0"/>
          </a:p>
        </p:txBody>
      </p:sp>
      <p:sp>
        <p:nvSpPr>
          <p:cNvPr id="21" name="Rectangle 20"/>
          <p:cNvSpPr/>
          <p:nvPr/>
        </p:nvSpPr>
        <p:spPr>
          <a:xfrm>
            <a:off x="5881255" y="2014835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Label “HELLO”</a:t>
            </a:r>
            <a:endParaRPr lang="en-US" sz="2400" dirty="0"/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86591" y="2810369"/>
            <a:ext cx="9144000" cy="8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logo,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chemeClr val="accent4"/>
              </a:solidFill>
              <a:latin typeface=".Vn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4800" y="4073916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Print</a:t>
            </a:r>
            <a:endParaRPr lang="en-US" sz="2800" dirty="0"/>
          </a:p>
        </p:txBody>
      </p:sp>
      <p:sp>
        <p:nvSpPr>
          <p:cNvPr id="38" name="Rectangle 37"/>
          <p:cNvSpPr/>
          <p:nvPr/>
        </p:nvSpPr>
        <p:spPr>
          <a:xfrm>
            <a:off x="2971800" y="4073916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Label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6324600" y="40868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C. Clean</a:t>
            </a:r>
            <a:endParaRPr lang="en-US" sz="28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-8583"/>
            <a:ext cx="91440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</a:p>
        </p:txBody>
      </p:sp>
      <p:pic>
        <p:nvPicPr>
          <p:cNvPr id="15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5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autoRev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2301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autoRev="1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8" grpId="0"/>
      <p:bldP spid="19" grpId="0"/>
      <p:bldP spid="20" grpId="0"/>
      <p:bldP spid="20" grpId="1"/>
      <p:bldP spid="21" grpId="0"/>
      <p:bldP spid="36" grpId="0"/>
      <p:bldP spid="37" grpId="0" build="allAtOnce"/>
      <p:bldP spid="37" grpId="1" build="allAtOnce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8" name="Rectangle 12"/>
          <p:cNvSpPr>
            <a:spLocks noChangeArrowheads="1"/>
          </p:cNvSpPr>
          <p:nvPr/>
        </p:nvSpPr>
        <p:spPr bwMode="auto">
          <a:xfrm>
            <a:off x="152400" y="1409700"/>
            <a:ext cx="876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chemeClr val="accent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Câu 3: Viết câu lệnh điều khiển rùa viết ra dòng chữ sau, biết vị trí ban đầu của rùa là: </a:t>
            </a:r>
          </a:p>
          <a:p>
            <a:endParaRPr lang="en-US" sz="3200">
              <a:solidFill>
                <a:srgbClr val="FF0000"/>
              </a:solidFill>
              <a:latin typeface=".VnArial" pitchFamily="34" charset="0"/>
            </a:endParaRPr>
          </a:p>
        </p:txBody>
      </p:sp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628900"/>
            <a:ext cx="429025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228600" y="3314700"/>
            <a:ext cx="480060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  <a:p>
            <a:pPr>
              <a:lnSpc>
                <a:spcPct val="150000"/>
              </a:lnSpc>
              <a:buNone/>
            </a:pPr>
            <a:r>
              <a:rPr lang="en-US" sz="2400" smtClean="0">
                <a:solidFill>
                  <a:srgbClr val="92D050"/>
                </a:solidFill>
              </a:rPr>
              <a:t>………………………………………………………..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066552"/>
            <a:ext cx="533400" cy="32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5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768657" y="259604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kern="1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4: LUYỆN TẬP</a:t>
            </a:r>
            <a:endParaRPr lang="en-US" sz="3600" b="1" kern="1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133600" y="1216184"/>
            <a:ext cx="4495800" cy="570177"/>
            <a:chOff x="2133600" y="1216184"/>
            <a:chExt cx="4495800" cy="570177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133600" y="1216184"/>
              <a:ext cx="4495800" cy="570177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2496165" y="1275770"/>
              <a:ext cx="3770671" cy="492703"/>
              <a:chOff x="720" y="229"/>
              <a:chExt cx="4752" cy="532"/>
            </a:xfrm>
            <a:noFill/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grpFill/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0" y="229"/>
                <a:ext cx="4371" cy="53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 dirty="0">
                    <a:solidFill>
                      <a:srgbClr val="00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587946" y="2324100"/>
            <a:ext cx="7556055" cy="66829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Logo</a:t>
            </a:r>
            <a:endParaRPr lang="en-US" sz="2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1678578" y="3990457"/>
            <a:ext cx="7160623" cy="669386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6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533402" y="2350210"/>
            <a:ext cx="11429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1" y="42923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0" y="70366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1.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600421"/>
              </p:ext>
            </p:extLst>
          </p:nvPr>
        </p:nvGraphicFramePr>
        <p:xfrm>
          <a:off x="457201" y="662940"/>
          <a:ext cx="8534399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tắt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 n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Lùi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bước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phải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Quay trái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 độ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Nhấc bút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(Rùa không vẽ nữa)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</a:t>
                      </a:r>
                      <a:r>
                        <a:rPr lang="en-US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bút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sân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Xóa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màn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trí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17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7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ẩn  mình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Rùa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hiện hình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vị trí xuất phát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Thoát</a:t>
                      </a:r>
                      <a:r>
                        <a:rPr lang="en-US" sz="17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khỏi chương trình Logo</a:t>
                      </a:r>
                      <a:endParaRPr lang="en-US" sz="17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7250474" y="1348740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BK n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50474" y="1729740"/>
            <a:ext cx="634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k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250474" y="2110740"/>
            <a:ext cx="614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 k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250474" y="2415540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250474" y="2796540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250474" y="310134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250474" y="3482340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326674" y="3787140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326674" y="416814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326674" y="4472940"/>
            <a:ext cx="750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26674" y="4827508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Bye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7162800" y="1043940"/>
            <a:ext cx="0" cy="415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51550" y="1990090"/>
              <a:ext cx="7938" cy="1588"/>
            </p14:xfrm>
          </p:contentPart>
        </mc:Choice>
        <mc:Fallback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42169" y="194880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5846" y="4597136"/>
            <a:ext cx="1223963" cy="1117864"/>
          </a:xfrm>
          <a:prstGeom prst="rect">
            <a:avLst/>
          </a:prstGeom>
          <a:noFill/>
        </p:spPr>
      </p:pic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228600" y="38100"/>
            <a:ext cx="8305800" cy="533135"/>
          </a:xfrm>
        </p:spPr>
        <p:txBody>
          <a:bodyPr>
            <a:noAutofit/>
          </a:bodyPr>
          <a:lstStyle/>
          <a:p>
            <a:r>
              <a:rPr lang="en-US" sz="3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2.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-12700" y="800100"/>
            <a:ext cx="4356100" cy="2819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Set -&gt;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Pensize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411980" y="830294"/>
            <a:ext cx="4965700" cy="3466836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-&gt;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Pencolor</a:t>
            </a: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046" y="1799051"/>
            <a:ext cx="2209800" cy="152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247" y="3717989"/>
            <a:ext cx="2700206" cy="180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apt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 flipH="1" flipV="1">
            <a:off x="5760439" y="1894363"/>
            <a:ext cx="2434691" cy="1338698"/>
          </a:xfrm>
          <a:prstGeom prst="rect">
            <a:avLst/>
          </a:prstGeom>
        </p:spPr>
      </p:pic>
      <p:pic>
        <p:nvPicPr>
          <p:cNvPr id="14" name="Picture 13" descr="Captu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38218" y="3701786"/>
            <a:ext cx="2896182" cy="179070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4267200" y="850768"/>
            <a:ext cx="0" cy="43053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5000" y="514894"/>
            <a:ext cx="3048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514894"/>
            <a:ext cx="25146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9" name="Picture 91" descr="33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58200" y="0"/>
            <a:ext cx="685801" cy="76016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7" grpId="0" uiExpand="1" build="p"/>
      <p:bldP spid="1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76200" y="996043"/>
            <a:ext cx="87630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3.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</a:t>
            </a:r>
            <a:endParaRPr lang="en-US" sz="2400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</a:t>
            </a:r>
            <a:endParaRPr lang="en-US" sz="2400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</a:t>
            </a:r>
            <a:endParaRPr lang="en-US" sz="2400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</a:t>
            </a:r>
            <a:endParaRPr lang="en-US" sz="2400" b="1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34715" y="2170722"/>
            <a:ext cx="2286000" cy="2286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8185" y="2400300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80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20426" y="2400300"/>
            <a:ext cx="980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20426" y="2857500"/>
            <a:ext cx="980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</a:t>
            </a:r>
            <a:endParaRPr 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8185" y="2857500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80</a:t>
            </a:r>
            <a:endParaRPr 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6182315" y="4204173"/>
            <a:ext cx="304800" cy="228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8185" y="3310235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80</a:t>
            </a:r>
            <a:endParaRPr 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20426" y="3310235"/>
            <a:ext cx="980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</a:t>
            </a:r>
            <a:endParaRPr 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20426" y="3767435"/>
            <a:ext cx="980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</a:t>
            </a:r>
            <a:endParaRPr 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8185" y="3767435"/>
            <a:ext cx="979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80</a:t>
            </a:r>
            <a:endParaRPr lang="en-US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122194" y="1466357"/>
            <a:ext cx="2286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13588" y="1458734"/>
            <a:ext cx="1600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10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13788" y="2976563"/>
              <a:ext cx="30162" cy="7937"/>
            </p14:xfrm>
          </p:contentPart>
        </mc:Choice>
        <mc:Fallback>
          <p:pic>
            <p:nvPicPr>
              <p:cNvPr id="410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04340" y="2967183"/>
                <a:ext cx="49059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10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00425" y="1168400"/>
              <a:ext cx="187325" cy="88900"/>
            </p14:xfrm>
          </p:contentPart>
        </mc:Choice>
        <mc:Fallback>
          <p:pic>
            <p:nvPicPr>
              <p:cNvPr id="410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91059" y="1159042"/>
                <a:ext cx="206058" cy="10761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1" grpId="0" animBg="1"/>
      <p:bldP spid="22" grpId="0"/>
      <p:bldP spid="25" grpId="0"/>
      <p:bldP spid="26" grpId="0"/>
      <p:bldP spid="27" grpId="0"/>
      <p:bldP spid="28" grpId="0" animBg="1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5900" y="42923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228600" y="800100"/>
            <a:ext cx="8534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4.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</a:t>
            </a:r>
            <a:endParaRPr lang="en-US" sz="24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</a:t>
            </a:r>
            <a:endParaRPr lang="en-US" sz="24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</a:t>
            </a:r>
            <a:endParaRPr lang="en-US" sz="24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</a:t>
            </a:r>
            <a:endParaRPr lang="en-US" sz="24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>
            <a:off x="6248400" y="4460541"/>
            <a:ext cx="304800" cy="228600"/>
          </a:xfrm>
          <a:prstGeom prst="triangl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Isosceles Triangle 12"/>
          <p:cNvSpPr/>
          <p:nvPr/>
        </p:nvSpPr>
        <p:spPr>
          <a:xfrm rot="5400000">
            <a:off x="6210300" y="2593641"/>
            <a:ext cx="2286000" cy="1905000"/>
          </a:xfrm>
          <a:prstGeom prst="triangl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flipV="1">
            <a:off x="6400800" y="1869741"/>
            <a:ext cx="0" cy="5334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flipV="1">
            <a:off x="6172200" y="2326941"/>
            <a:ext cx="381000" cy="30480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rc 16"/>
          <p:cNvSpPr/>
          <p:nvPr/>
        </p:nvSpPr>
        <p:spPr>
          <a:xfrm rot="7317800" flipV="1">
            <a:off x="8028204" y="3331236"/>
            <a:ext cx="381000" cy="30480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rc 17"/>
          <p:cNvSpPr/>
          <p:nvPr/>
        </p:nvSpPr>
        <p:spPr>
          <a:xfrm rot="14414526" flipV="1">
            <a:off x="6284756" y="4445279"/>
            <a:ext cx="381000" cy="30480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564037">
            <a:off x="6571491" y="2184317"/>
            <a:ext cx="865558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120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rc 19"/>
          <p:cNvSpPr/>
          <p:nvPr/>
        </p:nvSpPr>
        <p:spPr>
          <a:xfrm rot="17462709" flipV="1">
            <a:off x="6192345" y="2254662"/>
            <a:ext cx="381000" cy="304800"/>
          </a:xfrm>
          <a:prstGeom prst="arc">
            <a:avLst>
              <a:gd name="adj1" fmla="val 17057831"/>
              <a:gd name="adj2" fmla="val 0"/>
            </a:avLst>
          </a:prstGeom>
          <a:ln w="190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305800" y="3546141"/>
            <a:ext cx="457200" cy="228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 rot="2750251" flipV="1">
            <a:off x="8097345" y="3331776"/>
            <a:ext cx="381000" cy="304800"/>
          </a:xfrm>
          <a:prstGeom prst="arc">
            <a:avLst>
              <a:gd name="adj1" fmla="val 17057831"/>
              <a:gd name="adj2" fmla="val 0"/>
            </a:avLst>
          </a:prstGeom>
          <a:ln w="190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9717753">
            <a:off x="7711166" y="3885924"/>
            <a:ext cx="865558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120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267200" y="1213755"/>
            <a:ext cx="263326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9600" y="1594755"/>
            <a:ext cx="33528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09600" y="2084844"/>
            <a:ext cx="2971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60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120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DF 60 RT 120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60 RT 120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13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3250" y="4122738"/>
              <a:ext cx="1588" cy="7937"/>
            </p14:xfrm>
          </p:contentPart>
        </mc:Choice>
        <mc:Fallback>
          <p:pic>
            <p:nvPicPr>
              <p:cNvPr id="513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71962" y="4113358"/>
                <a:ext cx="84164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3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83338" y="4678029"/>
              <a:ext cx="7937" cy="7937"/>
            </p14:xfrm>
          </p:contentPart>
        </mc:Choice>
        <mc:Fallback>
          <p:pic>
            <p:nvPicPr>
              <p:cNvPr id="513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74366" y="4668649"/>
                <a:ext cx="25882" cy="2669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/>
      <p:bldP spid="28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31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324600" y="2115258"/>
            <a:ext cx="2362200" cy="2362200"/>
            <a:chOff x="5943600" y="1714500"/>
            <a:chExt cx="2857500" cy="3124200"/>
          </a:xfrm>
        </p:grpSpPr>
        <p:sp>
          <p:nvSpPr>
            <p:cNvPr id="13" name="Rectangle 12"/>
            <p:cNvSpPr/>
            <p:nvPr/>
          </p:nvSpPr>
          <p:spPr>
            <a:xfrm>
              <a:off x="6019800" y="1943100"/>
              <a:ext cx="2667000" cy="2667000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943600" y="2476500"/>
              <a:ext cx="2286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943600" y="3543300"/>
              <a:ext cx="2286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05600" y="17145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72400" y="17145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572500" y="2434798"/>
              <a:ext cx="2286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561294" y="3508522"/>
              <a:ext cx="2286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629400" y="43815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620000" y="4457700"/>
              <a:ext cx="5334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2884" y="491698"/>
            <a:ext cx="84835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7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 5.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63325" y="1849244"/>
            <a:ext cx="57534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CS</a:t>
            </a:r>
          </a:p>
          <a:p>
            <a:r>
              <a:rPr lang="en-US" sz="2400" b="1" dirty="0" smtClean="0">
                <a:solidFill>
                  <a:srgbClr val="0000FF"/>
                </a:solidFill>
              </a:rPr>
              <a:t>FD 20 PU FD 10 PD FD 20 PU FD 10 PD FD 20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2513" y="2687444"/>
            <a:ext cx="57534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</a:rPr>
              <a:t>RT 90</a:t>
            </a:r>
          </a:p>
          <a:p>
            <a:r>
              <a:rPr lang="en-US" sz="2400" b="1" smtClean="0">
                <a:solidFill>
                  <a:srgbClr val="0000FF"/>
                </a:solidFill>
              </a:rPr>
              <a:t>FD 20 PU FD 10 PD FD 20 PU FD 10 PD FD 20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2513" y="3601844"/>
            <a:ext cx="57534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</a:rPr>
              <a:t>RT 90</a:t>
            </a:r>
          </a:p>
          <a:p>
            <a:r>
              <a:rPr lang="en-US" sz="2400" b="1" smtClean="0">
                <a:solidFill>
                  <a:srgbClr val="0000FF"/>
                </a:solidFill>
              </a:rPr>
              <a:t>FD 20 PU FD 10 PD FD 20 PU FD 10 PD FD 20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8713" y="4363844"/>
            <a:ext cx="57534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</a:rPr>
              <a:t>RT 90</a:t>
            </a:r>
          </a:p>
          <a:p>
            <a:r>
              <a:rPr lang="en-US" sz="2400" b="1" smtClean="0">
                <a:solidFill>
                  <a:srgbClr val="0000FF"/>
                </a:solidFill>
              </a:rPr>
              <a:t>FD 20 PU FD 10 PD FD 20 PU FD 10 PD FD 20</a:t>
            </a:r>
            <a:endParaRPr lang="en-US" sz="2400" b="1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150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795913" y="14170025"/>
              <a:ext cx="0" cy="0"/>
            </p14:xfrm>
          </p:contentPart>
        </mc:Choice>
        <mc:Fallback xmlns="">
          <p:pic>
            <p:nvPicPr>
              <p:cNvPr id="2150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795913" y="1417002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557</Words>
  <Application>Microsoft Office PowerPoint</Application>
  <PresentationFormat>On-screen Show (16:10)</PresentationFormat>
  <Paragraphs>133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Century Schoolbook</vt:lpstr>
      <vt:lpstr>.VnArial</vt:lpstr>
      <vt:lpstr>Calibri</vt:lpstr>
      <vt:lpstr>Corbel</vt:lpstr>
      <vt:lpstr>Times New Roman</vt:lpstr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54</cp:revision>
  <dcterms:created xsi:type="dcterms:W3CDTF">2018-01-11T01:40:17Z</dcterms:created>
  <dcterms:modified xsi:type="dcterms:W3CDTF">2020-04-12T15:09:22Z</dcterms:modified>
</cp:coreProperties>
</file>