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036" r:id="rId3"/>
    <p:sldMasterId id="2147484061" r:id="rId4"/>
    <p:sldMasterId id="2147484160" r:id="rId5"/>
    <p:sldMasterId id="2147484172" r:id="rId6"/>
    <p:sldMasterId id="2147484197" r:id="rId7"/>
  </p:sldMasterIdLst>
  <p:notesMasterIdLst>
    <p:notesMasterId r:id="rId27"/>
  </p:notesMasterIdLst>
  <p:sldIdLst>
    <p:sldId id="450" r:id="rId8"/>
    <p:sldId id="456" r:id="rId9"/>
    <p:sldId id="422" r:id="rId10"/>
    <p:sldId id="460" r:id="rId11"/>
    <p:sldId id="458" r:id="rId12"/>
    <p:sldId id="457" r:id="rId13"/>
    <p:sldId id="455" r:id="rId14"/>
    <p:sldId id="454" r:id="rId15"/>
    <p:sldId id="494" r:id="rId16"/>
    <p:sldId id="464" r:id="rId17"/>
    <p:sldId id="467" r:id="rId18"/>
    <p:sldId id="465" r:id="rId19"/>
    <p:sldId id="468" r:id="rId20"/>
    <p:sldId id="476" r:id="rId21"/>
    <p:sldId id="463" r:id="rId22"/>
    <p:sldId id="491" r:id="rId23"/>
    <p:sldId id="490" r:id="rId24"/>
    <p:sldId id="495" r:id="rId25"/>
    <p:sldId id="462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50"/>
            <p14:sldId id="456"/>
            <p14:sldId id="422"/>
            <p14:sldId id="460"/>
            <p14:sldId id="458"/>
            <p14:sldId id="457"/>
            <p14:sldId id="455"/>
            <p14:sldId id="454"/>
            <p14:sldId id="494"/>
            <p14:sldId id="464"/>
            <p14:sldId id="467"/>
            <p14:sldId id="465"/>
            <p14:sldId id="468"/>
            <p14:sldId id="476"/>
            <p14:sldId id="463"/>
            <p14:sldId id="491"/>
            <p14:sldId id="490"/>
          </p14:sldIdLst>
        </p14:section>
        <p14:section name="Untitled Section" id="{D57258EA-FEF7-4B32-A45A-656DA101D383}">
          <p14:sldIdLst>
            <p14:sldId id="495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3300"/>
    <a:srgbClr val="F4BFAA"/>
    <a:srgbClr val="7AAA1A"/>
    <a:srgbClr val="FF3399"/>
    <a:srgbClr val="2CFE22"/>
    <a:srgbClr val="F0FA90"/>
    <a:srgbClr val="EBCCBF"/>
    <a:srgbClr val="EBB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1388" autoAdjust="0"/>
  </p:normalViewPr>
  <p:slideViewPr>
    <p:cSldViewPr>
      <p:cViewPr varScale="1">
        <p:scale>
          <a:sx n="50" d="100"/>
          <a:sy n="50" d="100"/>
        </p:scale>
        <p:origin x="1556" y="3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0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9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35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27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4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2022/5/11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2022/5/11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4215" r:id="rId12"/>
    <p:sldLayoutId id="21474842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1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emf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47529" y="683394"/>
            <a:ext cx="9439058" cy="289309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LỚP 2</a:t>
            </a:r>
          </a:p>
          <a:p>
            <a:pPr algn="ctr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</a:p>
          <a:p>
            <a:pPr algn="ctr">
              <a:defRPr/>
            </a:pPr>
            <a:r>
              <a:rPr lang="en-US" sz="80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80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974590"/>
            <a:ext cx="26670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4191000" y="3276600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612" y="152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PHÒNG GD-ĐT QUẬN LONG BIÊN</a:t>
            </a:r>
            <a:endParaRPr lang="vi-VN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0" y="3441510"/>
            <a:ext cx="5897085" cy="112338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32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CHÚNG TA CÙNG XEM </a:t>
            </a:r>
          </a:p>
          <a:p>
            <a:pPr algn="ctr"/>
            <a:r>
              <a:rPr lang="en-US" altLang="zh-CN" sz="32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 LÃM CON RỐI NHÉ!</a:t>
            </a:r>
            <a:endParaRPr lang="zh-CN" altLang="en-US" sz="4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2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1905000"/>
            <a:ext cx="3429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905000"/>
            <a:ext cx="39624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334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CON RỐI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6429375" cy="48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71" y="728238"/>
            <a:ext cx="657205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Pictures\Screenshots\Screenshot (41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770" r="13499" b="3166"/>
          <a:stretch/>
        </p:blipFill>
        <p:spPr bwMode="auto">
          <a:xfrm>
            <a:off x="152400" y="304800"/>
            <a:ext cx="8779164" cy="60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rot="373738">
            <a:off x="1609196" y="623009"/>
            <a:ext cx="5655451" cy="311911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ownloads\86270777-illustration-of-a-kid-girl-holding-hands-with-different-geometric-shape-mascots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-457200" y="1152555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52555"/>
            <a:ext cx="4648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780532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Em hãy sáng tạo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con rối theo ý thích.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752600" y="3116756"/>
            <a:ext cx="5881904" cy="2169825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 tích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7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50" y="967872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pic>
        <p:nvPicPr>
          <p:cNvPr id="16" name="Picture 4" descr="C:\Users\admin\Downloads\Picture1-removebg-preview (3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32" y="3532910"/>
            <a:ext cx="2934266" cy="292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45943">
            <a:off x="2737376" y="1652716"/>
            <a:ext cx="5311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18334" r="26667" b="5000"/>
          <a:stretch/>
        </p:blipFill>
        <p:spPr>
          <a:xfrm>
            <a:off x="533400" y="1828800"/>
            <a:ext cx="3763617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28800"/>
            <a:ext cx="4057650" cy="270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2320" y="457200"/>
            <a:ext cx="560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PHÁT TRIỂN 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8200" y="5105400"/>
            <a:ext cx="7543800" cy="1295400"/>
          </a:xfrm>
          <a:prstGeom prst="round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làm nhóm để sáng tác câu truyện theo ý thích.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soank\3bbf153f2377b1fa1c1fa83227f840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5302" b="5032"/>
          <a:stretch>
            <a:fillRect/>
          </a:stretch>
        </p:blipFill>
        <p:spPr>
          <a:xfrm>
            <a:off x="0" y="-19051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3352800"/>
            <a:ext cx="735805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2600" y="5084618"/>
            <a:ext cx="5940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646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6" y="-69736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2028" y="175131"/>
            <a:ext cx="8893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 động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vận động theo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</a:p>
        </p:txBody>
      </p:sp>
      <p:pic>
        <p:nvPicPr>
          <p:cNvPr id="6" name="Shark Finger Family - Sing Along with Baby Shark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66" end="4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6377" y="2358990"/>
            <a:ext cx="7667623" cy="36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4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2" y="3029433"/>
            <a:ext cx="9171597" cy="38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00807" y="606776"/>
            <a:ext cx="3806089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CHỦ ĐỀ 5</a:t>
            </a:r>
          </a:p>
          <a:p>
            <a:pPr algn="ctr"/>
            <a:r>
              <a:rPr lang="en-US" altLang="zh-CN" sz="4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Đồ chơi thú vị</a:t>
            </a:r>
            <a:endParaRPr lang="en-US" altLang="zh-CN" sz="3200" kern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iCiel Cadena" pitchFamily="2" charset="0"/>
            </a:endParaRPr>
          </a:p>
          <a:p>
            <a:pPr algn="ctr"/>
            <a:r>
              <a:rPr lang="en-US" altLang="zh-CN" sz="32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6" y="221234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6033" y="2254701"/>
            <a:ext cx="61779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Bài 3: </a:t>
            </a:r>
            <a:r>
              <a:rPr lang="en-US" sz="36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</a:t>
            </a:r>
            <a:r>
              <a:rPr 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rối ĐÁNG Yêu</a:t>
            </a:r>
          </a:p>
        </p:txBody>
      </p:sp>
      <p:sp>
        <p:nvSpPr>
          <p:cNvPr id="6" name="Cloud 5"/>
          <p:cNvSpPr/>
          <p:nvPr/>
        </p:nvSpPr>
        <p:spPr>
          <a:xfrm>
            <a:off x="6638735" y="2958190"/>
            <a:ext cx="2362200" cy="1204129"/>
          </a:xfrm>
          <a:prstGeom prst="clou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04" r="18272" b="11033"/>
          <a:stretch/>
        </p:blipFill>
        <p:spPr>
          <a:xfrm>
            <a:off x="285247" y="1447800"/>
            <a:ext cx="3067553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0937" y="1438275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021" t="3282" r="16752" b="-1"/>
          <a:stretch/>
        </p:blipFill>
        <p:spPr>
          <a:xfrm rot="5400000">
            <a:off x="6679405" y="1316831"/>
            <a:ext cx="1371600" cy="2386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7333" b="25111"/>
          <a:stretch/>
        </p:blipFill>
        <p:spPr>
          <a:xfrm>
            <a:off x="747460" y="4267200"/>
            <a:ext cx="2143125" cy="1447800"/>
          </a:xfrm>
          <a:prstGeom prst="rect">
            <a:avLst/>
          </a:prstGeom>
        </p:spPr>
      </p:pic>
      <p:sp>
        <p:nvSpPr>
          <p:cNvPr id="11" name="Flowchart: Alternate Process 10"/>
          <p:cNvSpPr/>
          <p:nvPr/>
        </p:nvSpPr>
        <p:spPr>
          <a:xfrm>
            <a:off x="3352800" y="3886200"/>
            <a:ext cx="4800600" cy="2362200"/>
          </a:xfrm>
          <a:prstGeom prst="flowChartAlternateProcess">
            <a:avLst/>
          </a:prstGeom>
          <a:solidFill>
            <a:srgbClr val="7AAA1A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Bìa màu, kéo, hồ dán, dây, ống hút.. 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9372600" cy="6881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200" y="1411069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ct val="150000"/>
              </a:lnSpc>
            </a:pPr>
            <a:r>
              <a:rPr lang="vi-VN" sz="1050" dirty="0"/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tả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của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rối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tạo hình con rối theo ý thích.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được vật liệu sẵn có để 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 sáng 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B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chia sẻ cảm nhận về sản 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 nhân, của bạn.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ownloads\86270777-illustration-of-a-kid-girl-holding-hands-with-different-geometric-shape-mascots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5303037" y="5410200"/>
            <a:ext cx="3840963" cy="16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38475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828800" y="3408173"/>
            <a:ext cx="5897085" cy="149271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 phá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4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397" y="911648"/>
            <a:ext cx="3281363" cy="4958504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302" t="16470" r="12411" b="16470"/>
          <a:stretch/>
        </p:blipFill>
        <p:spPr>
          <a:xfrm>
            <a:off x="457200" y="1066800"/>
            <a:ext cx="4495800" cy="4648200"/>
          </a:xfrm>
          <a:prstGeom prst="ellipse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00263" y="114300"/>
            <a:ext cx="5410200" cy="952500"/>
          </a:xfrm>
          <a:prstGeom prst="ellipse">
            <a:avLst/>
          </a:prstGeom>
          <a:solidFill>
            <a:srgbClr val="F4B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801647"/>
            <a:ext cx="9144000" cy="876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00"/>
                </a:solidFill>
              </a:rPr>
              <a:t>Con rối làm bằng nhiều chất liệu khác nhau (giấy bìa, lõi giấy vệ sinh, chai nhựa, gỗ, ..)</a:t>
            </a:r>
            <a:endParaRPr lang="vi-VN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LÀM CON RỐI BẰNG GIẤY - how to make puppets I BIBI CHANN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16" end="11682.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822843"/>
            <a:ext cx="7620000" cy="428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4572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KIẾN TẠO KIẾN THỨC – KĨ NĂNG</a:t>
            </a:r>
          </a:p>
          <a:p>
            <a:pPr algn="ctr"/>
            <a:r>
              <a:rPr lang="vi-VN" sz="2800" i="1" dirty="0">
                <a:solidFill>
                  <a:srgbClr val="336600"/>
                </a:solidFill>
                <a:latin typeface="+mj-lt"/>
              </a:rPr>
              <a:t>Video hướng dẫn tạo hình con rối</a:t>
            </a:r>
          </a:p>
        </p:txBody>
      </p:sp>
    </p:spTree>
    <p:extLst>
      <p:ext uri="{BB962C8B-B14F-4D97-AF65-F5344CB8AC3E}">
        <p14:creationId xmlns:p14="http://schemas.microsoft.com/office/powerpoint/2010/main" val="279156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5208" cy="639127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52400" y="9525"/>
            <a:ext cx="1498492" cy="914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+mj-lt"/>
              </a:rPr>
              <a:t>GHI NHỚ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3312" y="717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CÁC BƯỚC LÀM CON RỐI BẰNG BÌA GIẤY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5" t="16999" r="8037" b="8875"/>
          <a:stretch/>
        </p:blipFill>
        <p:spPr>
          <a:xfrm>
            <a:off x="1650892" y="561975"/>
            <a:ext cx="7016858" cy="52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8790</TotalTime>
  <Words>273</Words>
  <Application>Microsoft Office PowerPoint</Application>
  <PresentationFormat>On-screen Show (4:3)</PresentationFormat>
  <Paragraphs>56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Fira Sans Extra Condensed Medium</vt:lpstr>
      <vt:lpstr>iCiel Cadena</vt:lpstr>
      <vt:lpstr>微软雅黑</vt:lpstr>
      <vt:lpstr>Zilla Slab Light</vt:lpstr>
      <vt:lpstr>华康海报体W12(P)</vt:lpstr>
      <vt:lpstr>Arial</vt:lpstr>
      <vt:lpstr>Calibri</vt:lpstr>
      <vt:lpstr>Calibri Light</vt:lpstr>
      <vt:lpstr>Oswald Light</vt:lpstr>
      <vt:lpstr>Times New Roman</vt:lpstr>
      <vt:lpstr>https://www.freeppt7.com</vt:lpstr>
      <vt:lpstr>1_https://www.freeppt7.com</vt:lpstr>
      <vt:lpstr>2_https://www.freeppt7.com</vt:lpstr>
      <vt:lpstr>3_https://www.freeppt7.com</vt:lpstr>
      <vt:lpstr>2_Office 主题</vt:lpstr>
      <vt:lpstr>4_https://www.freeppt7.com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dinhthuyha1982@gmail.com</cp:lastModifiedBy>
  <cp:revision>740</cp:revision>
  <dcterms:created xsi:type="dcterms:W3CDTF">2020-08-13T08:18:23Z</dcterms:created>
  <dcterms:modified xsi:type="dcterms:W3CDTF">2022-05-11T02:00:22Z</dcterms:modified>
</cp:coreProperties>
</file>