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2" r:id="rId6"/>
    <p:sldId id="263" r:id="rId7"/>
    <p:sldId id="275" r:id="rId8"/>
    <p:sldId id="257" r:id="rId9"/>
    <p:sldId id="276" r:id="rId10"/>
    <p:sldId id="277" r:id="rId11"/>
    <p:sldId id="265" r:id="rId12"/>
    <p:sldId id="278" r:id="rId13"/>
    <p:sldId id="269" r:id="rId14"/>
    <p:sldId id="273" r:id="rId15"/>
    <p:sldId id="274" r:id="rId16"/>
  </p:sldIdLst>
  <p:sldSz cx="18288000" cy="10287000"/>
  <p:notesSz cx="6858000" cy="9144000"/>
  <p:embeddedFontLst>
    <p:embeddedFont>
      <p:font typeface="Bobby Jones Sof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อีฟดอวอิ้ง Bold" panose="020B0604020202020204" charset="-3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645"/>
    <a:srgbClr val="D6D561"/>
    <a:srgbClr val="76B181"/>
    <a:srgbClr val="646B3C"/>
    <a:srgbClr val="F5F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30612-8D06-44E5-A921-0DDA165A985B}" v="93" dt="2022-10-30T15:18:52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Quynh" userId="43f7aca308395a62" providerId="LiveId" clId="{5D330612-8D06-44E5-A921-0DDA165A985B}"/>
    <pc:docChg chg="custSel addSld delSld modSld">
      <pc:chgData name="Hoa Quynh" userId="43f7aca308395a62" providerId="LiveId" clId="{5D330612-8D06-44E5-A921-0DDA165A985B}" dt="2022-10-30T15:19:23.611" v="283" actId="47"/>
      <pc:docMkLst>
        <pc:docMk/>
      </pc:docMkLst>
      <pc:sldChg chg="del">
        <pc:chgData name="Hoa Quynh" userId="43f7aca308395a62" providerId="LiveId" clId="{5D330612-8D06-44E5-A921-0DDA165A985B}" dt="2022-10-30T15:19:23.611" v="283" actId="47"/>
        <pc:sldMkLst>
          <pc:docMk/>
          <pc:sldMk cId="0" sldId="267"/>
        </pc:sldMkLst>
      </pc:sldChg>
      <pc:sldChg chg="modSp mod">
        <pc:chgData name="Hoa Quynh" userId="43f7aca308395a62" providerId="LiveId" clId="{5D330612-8D06-44E5-A921-0DDA165A985B}" dt="2022-10-30T15:10:16.544" v="14" actId="20577"/>
        <pc:sldMkLst>
          <pc:docMk/>
          <pc:sldMk cId="612302841" sldId="275"/>
        </pc:sldMkLst>
        <pc:spChg chg="mod">
          <ac:chgData name="Hoa Quynh" userId="43f7aca308395a62" providerId="LiveId" clId="{5D330612-8D06-44E5-A921-0DDA165A985B}" dt="2022-10-30T15:10:16.544" v="14" actId="20577"/>
          <ac:spMkLst>
            <pc:docMk/>
            <pc:sldMk cId="612302841" sldId="275"/>
            <ac:spMk id="15" creationId="{00000000-0000-0000-0000-000000000000}"/>
          </ac:spMkLst>
        </pc:spChg>
      </pc:sldChg>
      <pc:sldChg chg="delSp modSp mod">
        <pc:chgData name="Hoa Quynh" userId="43f7aca308395a62" providerId="LiveId" clId="{5D330612-8D06-44E5-A921-0DDA165A985B}" dt="2022-10-30T15:11:01.730" v="26" actId="207"/>
        <pc:sldMkLst>
          <pc:docMk/>
          <pc:sldMk cId="23883521" sldId="276"/>
        </pc:sldMkLst>
        <pc:spChg chg="del mod">
          <ac:chgData name="Hoa Quynh" userId="43f7aca308395a62" providerId="LiveId" clId="{5D330612-8D06-44E5-A921-0DDA165A985B}" dt="2022-10-30T15:10:42.046" v="22" actId="478"/>
          <ac:spMkLst>
            <pc:docMk/>
            <pc:sldMk cId="23883521" sldId="276"/>
            <ac:spMk id="15" creationId="{00000000-0000-0000-0000-000000000000}"/>
          </ac:spMkLst>
        </pc:spChg>
        <pc:spChg chg="mod">
          <ac:chgData name="Hoa Quynh" userId="43f7aca308395a62" providerId="LiveId" clId="{5D330612-8D06-44E5-A921-0DDA165A985B}" dt="2022-10-30T15:10:50.406" v="24" actId="207"/>
          <ac:spMkLst>
            <pc:docMk/>
            <pc:sldMk cId="23883521" sldId="276"/>
            <ac:spMk id="18" creationId="{5E483F98-4126-444D-BCD1-F0AF100AEA57}"/>
          </ac:spMkLst>
        </pc:spChg>
        <pc:spChg chg="mod">
          <ac:chgData name="Hoa Quynh" userId="43f7aca308395a62" providerId="LiveId" clId="{5D330612-8D06-44E5-A921-0DDA165A985B}" dt="2022-10-30T15:11:01.730" v="26" actId="207"/>
          <ac:spMkLst>
            <pc:docMk/>
            <pc:sldMk cId="23883521" sldId="276"/>
            <ac:spMk id="23" creationId="{46B56389-06B5-4AD0-8B3A-A5295270A3E3}"/>
          </ac:spMkLst>
        </pc:spChg>
        <pc:picChg chg="mod">
          <ac:chgData name="Hoa Quynh" userId="43f7aca308395a62" providerId="LiveId" clId="{5D330612-8D06-44E5-A921-0DDA165A985B}" dt="2022-10-30T15:10:50.406" v="24" actId="207"/>
          <ac:picMkLst>
            <pc:docMk/>
            <pc:sldMk cId="23883521" sldId="276"/>
            <ac:picMk id="19" creationId="{9686C86E-2D77-4AE6-A0C9-71989666256C}"/>
          </ac:picMkLst>
        </pc:picChg>
        <pc:picChg chg="mod">
          <ac:chgData name="Hoa Quynh" userId="43f7aca308395a62" providerId="LiveId" clId="{5D330612-8D06-44E5-A921-0DDA165A985B}" dt="2022-10-30T15:11:01.730" v="26" actId="207"/>
          <ac:picMkLst>
            <pc:docMk/>
            <pc:sldMk cId="23883521" sldId="276"/>
            <ac:picMk id="24" creationId="{8581DC90-C9DA-45D0-A4BB-6B9B20CD7415}"/>
          </ac:picMkLst>
        </pc:picChg>
      </pc:sldChg>
      <pc:sldChg chg="addSp delSp modSp new mod modAnim">
        <pc:chgData name="Hoa Quynh" userId="43f7aca308395a62" providerId="LiveId" clId="{5D330612-8D06-44E5-A921-0DDA165A985B}" dt="2022-10-30T15:15:03.669" v="227" actId="1076"/>
        <pc:sldMkLst>
          <pc:docMk/>
          <pc:sldMk cId="2197106005" sldId="277"/>
        </pc:sldMkLst>
        <pc:spChg chg="add mod">
          <ac:chgData name="Hoa Quynh" userId="43f7aca308395a62" providerId="LiveId" clId="{5D330612-8D06-44E5-A921-0DDA165A985B}" dt="2022-10-30T15:15:03.669" v="227" actId="1076"/>
          <ac:spMkLst>
            <pc:docMk/>
            <pc:sldMk cId="2197106005" sldId="277"/>
            <ac:spMk id="6" creationId="{835AC6AA-9CB3-42F9-036A-DAB6E7480065}"/>
          </ac:spMkLst>
        </pc:spChg>
        <pc:picChg chg="add del mod">
          <ac:chgData name="Hoa Quynh" userId="43f7aca308395a62" providerId="LiveId" clId="{5D330612-8D06-44E5-A921-0DDA165A985B}" dt="2022-10-30T15:14:39.399" v="223" actId="478"/>
          <ac:picMkLst>
            <pc:docMk/>
            <pc:sldMk cId="2197106005" sldId="277"/>
            <ac:picMk id="3" creationId="{7A409CA3-D4D8-C503-0390-A9B044ACFA80}"/>
          </ac:picMkLst>
        </pc:picChg>
        <pc:picChg chg="add del mod">
          <ac:chgData name="Hoa Quynh" userId="43f7aca308395a62" providerId="LiveId" clId="{5D330612-8D06-44E5-A921-0DDA165A985B}" dt="2022-10-30T15:13:56.013" v="157" actId="478"/>
          <ac:picMkLst>
            <pc:docMk/>
            <pc:sldMk cId="2197106005" sldId="277"/>
            <ac:picMk id="5" creationId="{B89B73F6-C0C1-42C0-C016-6CBC2756460E}"/>
          </ac:picMkLst>
        </pc:picChg>
        <pc:picChg chg="add mod">
          <ac:chgData name="Hoa Quynh" userId="43f7aca308395a62" providerId="LiveId" clId="{5D330612-8D06-44E5-A921-0DDA165A985B}" dt="2022-10-30T15:14:02.615" v="161" actId="1076"/>
          <ac:picMkLst>
            <pc:docMk/>
            <pc:sldMk cId="2197106005" sldId="277"/>
            <ac:picMk id="8" creationId="{D23A8199-0524-6D4B-02A9-FA700D2F7C57}"/>
          </ac:picMkLst>
        </pc:picChg>
        <pc:picChg chg="add mod">
          <ac:chgData name="Hoa Quynh" userId="43f7aca308395a62" providerId="LiveId" clId="{5D330612-8D06-44E5-A921-0DDA165A985B}" dt="2022-10-30T15:14:51.491" v="226" actId="14100"/>
          <ac:picMkLst>
            <pc:docMk/>
            <pc:sldMk cId="2197106005" sldId="277"/>
            <ac:picMk id="10" creationId="{C040FE48-E802-6176-8E51-5F5E09F0A00C}"/>
          </ac:picMkLst>
        </pc:picChg>
      </pc:sldChg>
      <pc:sldChg chg="addSp delSp modSp mod delAnim modAnim">
        <pc:chgData name="Hoa Quynh" userId="43f7aca308395a62" providerId="LiveId" clId="{5D330612-8D06-44E5-A921-0DDA165A985B}" dt="2022-10-30T15:18:56.465" v="282" actId="1076"/>
        <pc:sldMkLst>
          <pc:docMk/>
          <pc:sldMk cId="3388368542" sldId="278"/>
        </pc:sldMkLst>
        <pc:spChg chg="add del mod">
          <ac:chgData name="Hoa Quynh" userId="43f7aca308395a62" providerId="LiveId" clId="{5D330612-8D06-44E5-A921-0DDA165A985B}" dt="2022-10-30T15:15:49.350" v="232" actId="478"/>
          <ac:spMkLst>
            <pc:docMk/>
            <pc:sldMk cId="3388368542" sldId="278"/>
            <ac:spMk id="2" creationId="{F4C334AC-ADA6-15C6-F9E4-07B13C1C47FF}"/>
          </ac:spMkLst>
        </pc:spChg>
        <pc:spChg chg="add mod">
          <ac:chgData name="Hoa Quynh" userId="43f7aca308395a62" providerId="LiveId" clId="{5D330612-8D06-44E5-A921-0DDA165A985B}" dt="2022-10-30T15:16:46.248" v="242" actId="1582"/>
          <ac:spMkLst>
            <pc:docMk/>
            <pc:sldMk cId="3388368542" sldId="278"/>
            <ac:spMk id="5" creationId="{B4C90033-5A69-1BC5-5D6D-6862C079EC46}"/>
          </ac:spMkLst>
        </pc:spChg>
        <pc:spChg chg="del">
          <ac:chgData name="Hoa Quynh" userId="43f7aca308395a62" providerId="LiveId" clId="{5D330612-8D06-44E5-A921-0DDA165A985B}" dt="2022-10-30T15:15:23.901" v="228" actId="478"/>
          <ac:spMkLst>
            <pc:docMk/>
            <pc:sldMk cId="3388368542" sldId="278"/>
            <ac:spMk id="6" creationId="{835AC6AA-9CB3-42F9-036A-DAB6E7480065}"/>
          </ac:spMkLst>
        </pc:spChg>
        <pc:spChg chg="add mod">
          <ac:chgData name="Hoa Quynh" userId="43f7aca308395a62" providerId="LiveId" clId="{5D330612-8D06-44E5-A921-0DDA165A985B}" dt="2022-10-30T15:18:56.465" v="282" actId="1076"/>
          <ac:spMkLst>
            <pc:docMk/>
            <pc:sldMk cId="3388368542" sldId="278"/>
            <ac:spMk id="11" creationId="{720A1A84-7E8B-1D5E-0599-F6E513B2B971}"/>
          </ac:spMkLst>
        </pc:spChg>
        <pc:picChg chg="add mod">
          <ac:chgData name="Hoa Quynh" userId="43f7aca308395a62" providerId="LiveId" clId="{5D330612-8D06-44E5-A921-0DDA165A985B}" dt="2022-10-30T15:17:16.047" v="245" actId="1076"/>
          <ac:picMkLst>
            <pc:docMk/>
            <pc:sldMk cId="3388368542" sldId="278"/>
            <ac:picMk id="4" creationId="{5E218097-EBA5-D424-0F55-9A49FE8AB7C4}"/>
          </ac:picMkLst>
        </pc:picChg>
        <pc:picChg chg="mod">
          <ac:chgData name="Hoa Quynh" userId="43f7aca308395a62" providerId="LiveId" clId="{5D330612-8D06-44E5-A921-0DDA165A985B}" dt="2022-10-30T15:17:14.385" v="244" actId="1076"/>
          <ac:picMkLst>
            <pc:docMk/>
            <pc:sldMk cId="3388368542" sldId="278"/>
            <ac:picMk id="8" creationId="{D23A8199-0524-6D4B-02A9-FA700D2F7C57}"/>
          </ac:picMkLst>
        </pc:picChg>
        <pc:picChg chg="add mod">
          <ac:chgData name="Hoa Quynh" userId="43f7aca308395a62" providerId="LiveId" clId="{5D330612-8D06-44E5-A921-0DDA165A985B}" dt="2022-10-30T15:18:09.822" v="256" actId="1076"/>
          <ac:picMkLst>
            <pc:docMk/>
            <pc:sldMk cId="3388368542" sldId="278"/>
            <ac:picMk id="9" creationId="{E82D8934-1B82-515D-C905-FF7247774C8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" Type="http://schemas.openxmlformats.org/officeDocument/2006/relationships/image" Target="../media/image100.png"/><Relationship Id="rId21" Type="http://schemas.openxmlformats.org/officeDocument/2006/relationships/image" Target="../media/image118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" Type="http://schemas.openxmlformats.org/officeDocument/2006/relationships/image" Target="../media/image99.jpeg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19" Type="http://schemas.openxmlformats.org/officeDocument/2006/relationships/image" Target="../media/image116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96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11" Type="http://schemas.openxmlformats.org/officeDocument/2006/relationships/image" Target="../media/image8.png"/><Relationship Id="rId5" Type="http://schemas.openxmlformats.org/officeDocument/2006/relationships/image" Target="../media/image122.png"/><Relationship Id="rId10" Type="http://schemas.openxmlformats.org/officeDocument/2006/relationships/image" Target="../media/image127.svg"/><Relationship Id="rId4" Type="http://schemas.openxmlformats.org/officeDocument/2006/relationships/image" Target="../media/image121.svg"/><Relationship Id="rId9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78.png"/><Relationship Id="rId18" Type="http://schemas.openxmlformats.org/officeDocument/2006/relationships/image" Target="../media/image140.svg"/><Relationship Id="rId26" Type="http://schemas.openxmlformats.org/officeDocument/2006/relationships/image" Target="../media/image148.svg"/><Relationship Id="rId3" Type="http://schemas.openxmlformats.org/officeDocument/2006/relationships/image" Target="../media/image129.png"/><Relationship Id="rId21" Type="http://schemas.openxmlformats.org/officeDocument/2006/relationships/image" Target="../media/image143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2" Type="http://schemas.openxmlformats.org/officeDocument/2006/relationships/image" Target="../media/image128.jpeg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35.png"/><Relationship Id="rId24" Type="http://schemas.openxmlformats.org/officeDocument/2006/relationships/image" Target="../media/image146.svg"/><Relationship Id="rId5" Type="http://schemas.openxmlformats.org/officeDocument/2006/relationships/image" Target="../media/image94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10" Type="http://schemas.openxmlformats.org/officeDocument/2006/relationships/image" Target="../media/image134.svg"/><Relationship Id="rId19" Type="http://schemas.openxmlformats.org/officeDocument/2006/relationships/image" Target="../media/image141.png"/><Relationship Id="rId4" Type="http://schemas.openxmlformats.org/officeDocument/2006/relationships/image" Target="../media/image130.svg"/><Relationship Id="rId9" Type="http://schemas.openxmlformats.org/officeDocument/2006/relationships/image" Target="../media/image133.png"/><Relationship Id="rId14" Type="http://schemas.openxmlformats.org/officeDocument/2006/relationships/image" Target="../media/image79.svg"/><Relationship Id="rId22" Type="http://schemas.openxmlformats.org/officeDocument/2006/relationships/image" Target="../media/image14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4.pn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49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45.svg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9.svg"/><Relationship Id="rId12" Type="http://schemas.openxmlformats.org/officeDocument/2006/relationships/image" Target="../media/image4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5.svg"/><Relationship Id="rId5" Type="http://schemas.openxmlformats.org/officeDocument/2006/relationships/image" Target="../media/image60.sv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2.svg"/><Relationship Id="rId1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71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73.png"/><Relationship Id="rId21" Type="http://schemas.openxmlformats.org/officeDocument/2006/relationships/image" Target="../media/image89.sv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72.jpe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75.png"/><Relationship Id="rId15" Type="http://schemas.openxmlformats.org/officeDocument/2006/relationships/image" Target="../media/image83.svg"/><Relationship Id="rId23" Type="http://schemas.openxmlformats.org/officeDocument/2006/relationships/image" Target="../media/image91.svg"/><Relationship Id="rId10" Type="http://schemas.openxmlformats.org/officeDocument/2006/relationships/image" Target="../media/image78.png"/><Relationship Id="rId19" Type="http://schemas.openxmlformats.org/officeDocument/2006/relationships/image" Target="../media/image87.svg"/><Relationship Id="rId4" Type="http://schemas.openxmlformats.org/officeDocument/2006/relationships/image" Target="../media/image74.svg"/><Relationship Id="rId9" Type="http://schemas.openxmlformats.org/officeDocument/2006/relationships/image" Target="../media/image9.sv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71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545" r="12545"/>
          <a:stretch>
            <a:fillRect/>
          </a:stretch>
        </p:blipFill>
        <p:spPr>
          <a:xfrm rot="-558566">
            <a:off x="8564814" y="-3938706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5714">
            <a:off x="-1326312" y="-4175168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25567" y="7733539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891" y="2888269"/>
            <a:ext cx="1395948" cy="7939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355" y="7069330"/>
            <a:ext cx="838087" cy="9469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88089">
            <a:off x="13059679" y="7206668"/>
            <a:ext cx="1265282" cy="4950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102965">
            <a:off x="-323920" y="4839997"/>
            <a:ext cx="1356336" cy="25896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498824">
            <a:off x="17552011" y="5201139"/>
            <a:ext cx="830317" cy="2535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6453175">
            <a:off x="15708797" y="2542618"/>
            <a:ext cx="646676" cy="127738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062924" y="2292508"/>
            <a:ext cx="10162153" cy="245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9"/>
              </a:lnSpc>
            </a:pPr>
            <a:r>
              <a:rPr lang="en-US" sz="15999" spc="799" dirty="0">
                <a:solidFill>
                  <a:srgbClr val="646B3C"/>
                </a:solidFill>
                <a:latin typeface="Bobby Jones Soft"/>
              </a:rPr>
              <a:t>TIN HOC 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64031" y="5298397"/>
            <a:ext cx="10159939" cy="696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spc="111" dirty="0">
                <a:solidFill>
                  <a:srgbClr val="9D9B55"/>
                </a:solidFill>
                <a:latin typeface="อีฟดอวอิ้ง Bold"/>
              </a:rPr>
              <a:t>GV: HÀ </a:t>
            </a:r>
            <a:r>
              <a:rPr lang="en-US" sz="5599" spc="111" dirty="0" err="1">
                <a:solidFill>
                  <a:srgbClr val="9D9B55"/>
                </a:solidFill>
                <a:latin typeface="อีฟดอวอิ้ง Bold"/>
              </a:rPr>
              <a:t>Thị</a:t>
            </a:r>
            <a:r>
              <a:rPr lang="en-US" sz="5599" spc="111" dirty="0">
                <a:solidFill>
                  <a:srgbClr val="9D9B55"/>
                </a:solidFill>
                <a:latin typeface="อีฟดอวอิ้ง Bold"/>
              </a:rPr>
              <a:t> </a:t>
            </a:r>
            <a:r>
              <a:rPr lang="en-US" sz="5599" spc="111" dirty="0" err="1">
                <a:solidFill>
                  <a:srgbClr val="9D9B55"/>
                </a:solidFill>
                <a:latin typeface="อีฟดอวอิ้ง Bold"/>
              </a:rPr>
              <a:t>Yến</a:t>
            </a:r>
            <a:r>
              <a:rPr lang="en-US" sz="5599" spc="111" dirty="0">
                <a:solidFill>
                  <a:srgbClr val="9D9B55"/>
                </a:solidFill>
                <a:latin typeface="อีฟดอวอิ้ง Bold"/>
              </a:rPr>
              <a:t> HOA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5AC6AA-9CB3-42F9-036A-DAB6E7480065}"/>
              </a:ext>
            </a:extLst>
          </p:cNvPr>
          <p:cNvSpPr txBox="1"/>
          <p:nvPr/>
        </p:nvSpPr>
        <p:spPr>
          <a:xfrm>
            <a:off x="5181600" y="6399072"/>
            <a:ext cx="62471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Times New Roman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A8199-0524-6D4B-02A9-FA700D2F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97" y="2476500"/>
            <a:ext cx="7550606" cy="3253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40FE48-E802-6176-8E51-5F5E09F0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33049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533400" y="266700"/>
            <a:ext cx="17297400" cy="10020300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pic>
        <p:nvPicPr>
          <p:cNvPr id="40" name="Picture 2" descr="C:\Users\B\Pictures\z.png">
            <a:extLst>
              <a:ext uri="{FF2B5EF4-FFF2-40B4-BE49-F238E27FC236}">
                <a16:creationId xmlns:a16="http://schemas.microsoft.com/office/drawing/2014/main" id="{FFD67800-0D97-43C7-AC64-3DB635D7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0" y="3390900"/>
            <a:ext cx="17351890" cy="255962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E55BEE2-5A6C-4ABC-9F7C-197E7AF74E39}"/>
              </a:ext>
            </a:extLst>
          </p:cNvPr>
          <p:cNvSpPr txBox="1"/>
          <p:nvPr/>
        </p:nvSpPr>
        <p:spPr>
          <a:xfrm>
            <a:off x="5943600" y="419100"/>
            <a:ext cx="686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76B181"/>
                </a:solidFill>
              </a:rPr>
              <a:t>NHÓM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A8199-0524-6D4B-02A9-FA700D2F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857500"/>
            <a:ext cx="7550606" cy="3253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40FE48-E802-6176-8E51-5F5E09F0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33049" cy="209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18097-EBA5-D424-0F55-9A49FE8AB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086100"/>
            <a:ext cx="7489203" cy="350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90033-5A69-1BC5-5D6D-6862C079EC46}"/>
              </a:ext>
            </a:extLst>
          </p:cNvPr>
          <p:cNvSpPr/>
          <p:nvPr/>
        </p:nvSpPr>
        <p:spPr>
          <a:xfrm>
            <a:off x="14630400" y="723900"/>
            <a:ext cx="1676400" cy="9144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D8934-1B82-515D-C905-FF724777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4300"/>
            <a:ext cx="18288001" cy="7801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A1A84-7E8B-1D5E-0599-F6E513B2B971}"/>
              </a:ext>
            </a:extLst>
          </p:cNvPr>
          <p:cNvSpPr txBox="1"/>
          <p:nvPr/>
        </p:nvSpPr>
        <p:spPr>
          <a:xfrm>
            <a:off x="12594603" y="4458660"/>
            <a:ext cx="49503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Calibri Light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890325" y="-160837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9647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530377" y="6212489"/>
            <a:ext cx="1498629" cy="2270651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438853FA-751D-4228-BBDC-6D14E091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619" y="3414038"/>
            <a:ext cx="11932746" cy="258532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altLang="zh-CN" sz="5400" b="1" dirty="0">
                <a:solidFill>
                  <a:srgbClr val="8B4645"/>
                </a:solidFill>
                <a:latin typeface="Times New Roman" pitchFamily="18" charset="0"/>
              </a:rPr>
              <a:t>b,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Chọn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kiểu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trình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b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y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cho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văn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bản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khác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,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quan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sát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sự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thay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đổi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của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các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dòng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chữ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trong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đoạn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văn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8B4645"/>
                </a:solidFill>
                <a:latin typeface="Times New Roman" pitchFamily="18" charset="0"/>
              </a:rPr>
              <a:t>bản</a:t>
            </a:r>
            <a:r>
              <a:rPr lang="en-US" altLang="zh-CN" sz="5400" dirty="0">
                <a:solidFill>
                  <a:srgbClr val="8B4645"/>
                </a:solidFill>
                <a:latin typeface="Times New Roman" pitchFamily="18" charset="0"/>
              </a:rPr>
              <a:t>.</a:t>
            </a:r>
            <a:endParaRPr lang="en-US" altLang="zh-CN" sz="5400" dirty="0">
              <a:solidFill>
                <a:srgbClr val="8B464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5369"/>
          <a:stretch>
            <a:fillRect/>
          </a:stretch>
        </p:blipFill>
        <p:spPr>
          <a:xfrm>
            <a:off x="761649" y="419100"/>
            <a:ext cx="16570710" cy="897356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1400350" y="1198355"/>
            <a:ext cx="14630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1" name="Picture 6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171DA153-E8D3-4769-8A5C-8DD00DE72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42" y="2947678"/>
            <a:ext cx="145440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5400" dirty="0">
              <a:solidFill>
                <a:srgbClr val="8B464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4F3D2CC2-E2DA-4BCE-AAA0-ED26E457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72" y="5251093"/>
            <a:ext cx="130573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" descr="C:\Users\B\Pictures\z.png">
            <a:extLst>
              <a:ext uri="{FF2B5EF4-FFF2-40B4-BE49-F238E27FC236}">
                <a16:creationId xmlns:a16="http://schemas.microsoft.com/office/drawing/2014/main" id="{25AF9A50-E2CD-45BF-959C-3F1C858D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61" y="6357787"/>
            <a:ext cx="12725400" cy="18771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5"/>
            <a:ext cx="15016463" cy="308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22472" y="2178208"/>
            <a:ext cx="14243057" cy="134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spc="434" dirty="0">
                <a:solidFill>
                  <a:srgbClr val="4E898E"/>
                </a:solidFill>
                <a:latin typeface="Bobby Jones Soft"/>
              </a:rPr>
              <a:t>thank you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5940613" y="5878472"/>
            <a:ext cx="6344650" cy="13006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48437">
            <a:off x="7341323" y="7722245"/>
            <a:ext cx="3540957" cy="3036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651962" y="6200438"/>
            <a:ext cx="4919677" cy="59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4799" spc="239">
                <a:solidFill>
                  <a:srgbClr val="569EA2"/>
                </a:solidFill>
                <a:latin typeface="อีฟดอวอิ้ง Bold"/>
              </a:rPr>
              <a:t>Goodbye</a:t>
            </a:r>
            <a:endParaRPr lang="en-US" sz="4799" spc="239" dirty="0">
              <a:solidFill>
                <a:srgbClr val="569EA2"/>
              </a:solidFill>
              <a:latin typeface="อีฟดอวอิ้ง Bold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1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961432" y="5855431"/>
            <a:ext cx="6286782" cy="121068"/>
            <a:chOff x="0" y="0"/>
            <a:chExt cx="8382376" cy="16142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5961432" y="7076092"/>
            <a:ext cx="6286782" cy="121068"/>
            <a:chOff x="0" y="0"/>
            <a:chExt cx="8382376" cy="161424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58056" y="-135483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017997" y="3376693"/>
            <a:ext cx="10525310" cy="198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9"/>
              </a:lnSpc>
            </a:pPr>
            <a:r>
              <a:rPr lang="en-US" sz="7200" b="1" spc="374" dirty="0">
                <a:solidFill>
                  <a:srgbClr val="646B3C"/>
                </a:solidFill>
                <a:latin typeface="UTM Thanh Nhac TL" panose="02040603050506020204" pitchFamily="18" charset="0"/>
                <a:cs typeface="Arial" panose="020B0604020202020204" pitchFamily="34" charset="0"/>
              </a:rPr>
              <a:t>KIỂM TRA BÀI CŨ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30156" y="-9000009"/>
            <a:ext cx="20622818" cy="15750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8200" y="954798"/>
            <a:ext cx="17221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u="sng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6000" b="1" u="sng" dirty="0">
                <a:solidFill>
                  <a:srgbClr val="0033CC"/>
                </a:solidFill>
                <a:latin typeface="Times New Roman" pitchFamily="18" charset="0"/>
              </a:rPr>
              <a:t> 1: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Muốn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tăng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kích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thước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lề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vi-VN" sz="6000" dirty="0">
                <a:solidFill>
                  <a:srgbClr val="0033CC"/>
                </a:solidFill>
                <a:latin typeface="Times New Roman" pitchFamily="18" charset="0"/>
              </a:rPr>
              <a:t>đ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oạn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v</a:t>
            </a:r>
            <a:r>
              <a:rPr lang="vi-VN" sz="6000" dirty="0">
                <a:solidFill>
                  <a:srgbClr val="0033CC"/>
                </a:solidFill>
                <a:latin typeface="Times New Roman" pitchFamily="18" charset="0"/>
              </a:rPr>
              <a:t>ă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n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bản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em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phải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biểu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tượng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nào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A9009A-6232-426A-A081-809E0CD1B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3491465"/>
            <a:ext cx="2114550" cy="21626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1D9657-E917-46EC-8696-7D9F545BB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950" y="3790891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593215-3D02-41F8-9132-567D3CDA8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11000" y="3650392"/>
            <a:ext cx="1981200" cy="18547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0047367-2F75-4384-B9D2-EAAF78C03197}"/>
              </a:ext>
            </a:extLst>
          </p:cNvPr>
          <p:cNvSpPr txBox="1"/>
          <p:nvPr/>
        </p:nvSpPr>
        <p:spPr>
          <a:xfrm>
            <a:off x="3124200" y="63440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5C8F5F-F9D8-452A-B5DA-C515BD5FD25B}"/>
              </a:ext>
            </a:extLst>
          </p:cNvPr>
          <p:cNvSpPr txBox="1"/>
          <p:nvPr/>
        </p:nvSpPr>
        <p:spPr>
          <a:xfrm>
            <a:off x="7772400" y="631084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CA5AC4-5154-4B8B-83C1-A245524914DD}"/>
              </a:ext>
            </a:extLst>
          </p:cNvPr>
          <p:cNvSpPr txBox="1"/>
          <p:nvPr/>
        </p:nvSpPr>
        <p:spPr>
          <a:xfrm>
            <a:off x="12018190" y="60312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902A1B-338F-4753-8E7D-F95926A1701F}"/>
              </a:ext>
            </a:extLst>
          </p:cNvPr>
          <p:cNvSpPr/>
          <p:nvPr/>
        </p:nvSpPr>
        <p:spPr>
          <a:xfrm>
            <a:off x="7070803" y="5971125"/>
            <a:ext cx="2225597" cy="22255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694C6D68-5F6A-4225-AE6A-F67DE15AEEB4}"/>
              </a:ext>
            </a:extLst>
          </p:cNvPr>
          <p:cNvSpPr txBox="1"/>
          <p:nvPr/>
        </p:nvSpPr>
        <p:spPr>
          <a:xfrm>
            <a:off x="1901725" y="386210"/>
            <a:ext cx="15468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u="sng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6000" b="1" u="sng" dirty="0">
                <a:solidFill>
                  <a:srgbClr val="0033CC"/>
                </a:solidFill>
                <a:latin typeface="Times New Roman" pitchFamily="18" charset="0"/>
              </a:rPr>
              <a:t> 2: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Muốn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giảm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kích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thước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lề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vi-VN" sz="6000" dirty="0">
                <a:solidFill>
                  <a:srgbClr val="0033CC"/>
                </a:solidFill>
                <a:latin typeface="Times New Roman" pitchFamily="18" charset="0"/>
              </a:rPr>
              <a:t>đ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oạn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v</a:t>
            </a:r>
            <a:r>
              <a:rPr lang="vi-VN" sz="6000" dirty="0">
                <a:solidFill>
                  <a:srgbClr val="0033CC"/>
                </a:solidFill>
                <a:latin typeface="Times New Roman" pitchFamily="18" charset="0"/>
              </a:rPr>
              <a:t>ă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n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bản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em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phải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biểu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tượng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33CC"/>
                </a:solidFill>
                <a:latin typeface="Times New Roman" pitchFamily="18" charset="0"/>
              </a:rPr>
              <a:t>nào</a:t>
            </a:r>
            <a:r>
              <a:rPr lang="en-US" altLang="zh-CN" sz="6000" dirty="0">
                <a:solidFill>
                  <a:srgbClr val="0033CC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42A50D-243B-4077-AE9A-264F403AB1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3491465"/>
            <a:ext cx="2114550" cy="21626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C76702-C292-40A6-BD7B-9664815E4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0950" y="3790891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0EA87E9-B83E-42C9-9080-EA368772EC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1000" y="3650392"/>
            <a:ext cx="1981200" cy="18547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F6CB1F6-ABF2-4CB9-A8C1-F0521C9B3FE5}"/>
              </a:ext>
            </a:extLst>
          </p:cNvPr>
          <p:cNvSpPr txBox="1"/>
          <p:nvPr/>
        </p:nvSpPr>
        <p:spPr>
          <a:xfrm>
            <a:off x="3124200" y="63440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8EF78C-67CE-415E-9301-85BC71A5DADF}"/>
              </a:ext>
            </a:extLst>
          </p:cNvPr>
          <p:cNvSpPr txBox="1"/>
          <p:nvPr/>
        </p:nvSpPr>
        <p:spPr>
          <a:xfrm>
            <a:off x="7772400" y="631084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D5691F-27FA-4DFA-A4AA-3051B7DB5746}"/>
              </a:ext>
            </a:extLst>
          </p:cNvPr>
          <p:cNvSpPr txBox="1"/>
          <p:nvPr/>
        </p:nvSpPr>
        <p:spPr>
          <a:xfrm>
            <a:off x="12018190" y="60312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152712C-5F27-44B4-A68B-ABAFCEE14579}"/>
              </a:ext>
            </a:extLst>
          </p:cNvPr>
          <p:cNvSpPr/>
          <p:nvPr/>
        </p:nvSpPr>
        <p:spPr>
          <a:xfrm>
            <a:off x="2440255" y="6064893"/>
            <a:ext cx="2225597" cy="22255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253" y="178164"/>
            <a:ext cx="17313347" cy="99078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358602" y="-1092116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3490AB8F-485F-498A-9ED8-A20693355091}"/>
              </a:ext>
            </a:extLst>
          </p:cNvPr>
          <p:cNvSpPr txBox="1"/>
          <p:nvPr/>
        </p:nvSpPr>
        <p:spPr>
          <a:xfrm>
            <a:off x="914400" y="964433"/>
            <a:ext cx="15468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u="sng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6000" b="1" u="sng" dirty="0">
                <a:solidFill>
                  <a:srgbClr val="0033CC"/>
                </a:solidFill>
                <a:latin typeface="Times New Roman" pitchFamily="18" charset="0"/>
              </a:rPr>
              <a:t> 3: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Để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giãn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khoảng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cách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giữa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các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dòng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trong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văn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bản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em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biểu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tượng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nào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?</a:t>
            </a:r>
            <a:endParaRPr lang="en-US" altLang="zh-CN" sz="60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grpSp>
        <p:nvGrpSpPr>
          <p:cNvPr id="29" name="Group 25">
            <a:extLst>
              <a:ext uri="{FF2B5EF4-FFF2-40B4-BE49-F238E27FC236}">
                <a16:creationId xmlns:a16="http://schemas.microsoft.com/office/drawing/2014/main" id="{5F78A9B4-7FB5-44B0-87A0-165D196AC232}"/>
              </a:ext>
            </a:extLst>
          </p:cNvPr>
          <p:cNvGrpSpPr/>
          <p:nvPr/>
        </p:nvGrpSpPr>
        <p:grpSpPr>
          <a:xfrm>
            <a:off x="3994316" y="2906884"/>
            <a:ext cx="10604168" cy="148110"/>
            <a:chOff x="0" y="0"/>
            <a:chExt cx="14138891" cy="197480"/>
          </a:xfrm>
        </p:grpSpPr>
        <p:pic>
          <p:nvPicPr>
            <p:cNvPr id="30" name="Picture 26">
              <a:extLst>
                <a:ext uri="{FF2B5EF4-FFF2-40B4-BE49-F238E27FC236}">
                  <a16:creationId xmlns:a16="http://schemas.microsoft.com/office/drawing/2014/main" id="{F192664F-4EE2-4C46-A618-0E600E8EB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31" name="Picture 27">
              <a:extLst>
                <a:ext uri="{FF2B5EF4-FFF2-40B4-BE49-F238E27FC236}">
                  <a16:creationId xmlns:a16="http://schemas.microsoft.com/office/drawing/2014/main" id="{8C3616CB-0A84-4619-AE55-7CE19BA23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32" name="Picture 28">
              <a:extLst>
                <a:ext uri="{FF2B5EF4-FFF2-40B4-BE49-F238E27FC236}">
                  <a16:creationId xmlns:a16="http://schemas.microsoft.com/office/drawing/2014/main" id="{612AE706-09E9-4A45-8E78-765DDB230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2B8C079-8C27-4820-BFFE-60C671A1BB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3200" y="3491465"/>
            <a:ext cx="2114550" cy="21626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413062D-16CE-465B-AA25-CA6692A4E1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0950" y="3790891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3280725-992C-4A66-AA40-70DBE2760034}"/>
              </a:ext>
            </a:extLst>
          </p:cNvPr>
          <p:cNvSpPr txBox="1"/>
          <p:nvPr/>
        </p:nvSpPr>
        <p:spPr>
          <a:xfrm>
            <a:off x="3124200" y="63440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FE836D-9640-4516-891A-EC2B8D351877}"/>
              </a:ext>
            </a:extLst>
          </p:cNvPr>
          <p:cNvSpPr txBox="1"/>
          <p:nvPr/>
        </p:nvSpPr>
        <p:spPr>
          <a:xfrm>
            <a:off x="7772400" y="631084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6CAA51-82DF-4A0B-942C-536B768BA2EF}"/>
              </a:ext>
            </a:extLst>
          </p:cNvPr>
          <p:cNvSpPr txBox="1"/>
          <p:nvPr/>
        </p:nvSpPr>
        <p:spPr>
          <a:xfrm>
            <a:off x="12018190" y="60312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E43D618-57F7-4F66-BD5E-6D1F677038B3}"/>
              </a:ext>
            </a:extLst>
          </p:cNvPr>
          <p:cNvSpPr/>
          <p:nvPr/>
        </p:nvSpPr>
        <p:spPr>
          <a:xfrm>
            <a:off x="11566637" y="5968322"/>
            <a:ext cx="1827215" cy="18272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D2F0A11-BA41-4760-9876-85EC870588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19953" y="3790891"/>
            <a:ext cx="2622238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1331703"/>
            <a:ext cx="18364199" cy="8504248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AB1B87A6-30C9-407D-B30C-0FFED54C9CD7}"/>
              </a:ext>
            </a:extLst>
          </p:cNvPr>
          <p:cNvSpPr txBox="1"/>
          <p:nvPr/>
        </p:nvSpPr>
        <p:spPr>
          <a:xfrm>
            <a:off x="1143000" y="1882614"/>
            <a:ext cx="15468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u="sng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altLang="zh-CN" sz="6000" b="1" u="sng" dirty="0">
                <a:solidFill>
                  <a:srgbClr val="002060"/>
                </a:solidFill>
                <a:latin typeface="Times New Roman" pitchFamily="18" charset="0"/>
              </a:rPr>
              <a:t> 4:</a:t>
            </a:r>
            <a:r>
              <a:rPr lang="en-US" altLang="zh-CN" sz="60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thụt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lề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zh-CN" sz="6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38C161-BD02-4EBB-B111-820388B49799}"/>
              </a:ext>
            </a:extLst>
          </p:cNvPr>
          <p:cNvSpPr txBox="1"/>
          <p:nvPr/>
        </p:nvSpPr>
        <p:spPr>
          <a:xfrm>
            <a:off x="4599582" y="4432191"/>
            <a:ext cx="10229850" cy="3008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indent="-11430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AutoNum type="alphaUcPeriod"/>
            </a:pPr>
            <a:r>
              <a:rPr 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			B. Shift		</a:t>
            </a:r>
          </a:p>
          <a:p>
            <a:pPr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Alt				D. Tab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6985C9-28E9-4496-9795-124076840A6E}"/>
              </a:ext>
            </a:extLst>
          </p:cNvPr>
          <p:cNvSpPr/>
          <p:nvPr/>
        </p:nvSpPr>
        <p:spPr>
          <a:xfrm>
            <a:off x="9714507" y="6145660"/>
            <a:ext cx="1472000" cy="147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081832" y="-2872145"/>
            <a:ext cx="8314897" cy="160598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54295" y="7808212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45331" y="1560273"/>
            <a:ext cx="1440992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kiểu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bày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sẵn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spc="374" dirty="0" err="1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4400" spc="374" dirty="0">
                <a:solidFill>
                  <a:srgbClr val="646B3C"/>
                </a:solidFill>
                <a:latin typeface="UTM Flamenco" panose="02040603050506020204" pitchFamily="18" charset="0"/>
                <a:cs typeface="Arial" panose="020B0604020202020204" pitchFamily="34" charset="0"/>
              </a:rPr>
              <a:t> (Trang 44)</a:t>
            </a:r>
            <a:endParaRPr kumimoji="0" lang="en-US" sz="4400" i="0" u="none" strike="noStrike" kern="1200" cap="none" spc="374" normalizeH="0" baseline="0" noProof="0" dirty="0">
              <a:ln>
                <a:noFill/>
              </a:ln>
              <a:solidFill>
                <a:srgbClr val="646B3C"/>
              </a:solidFill>
              <a:effectLst/>
              <a:uLnTx/>
              <a:uFillTx/>
              <a:latin typeface="UTM Flamenc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030257" y="645160"/>
            <a:ext cx="2283306" cy="6621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483F98-4126-444D-BCD1-F0AF100A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967" y="4275270"/>
            <a:ext cx="8936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1.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Mở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một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văn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bản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có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sẵn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.</a:t>
            </a:r>
            <a:endParaRPr lang="en-US" altLang="zh-CN" sz="4800" b="1" dirty="0">
              <a:solidFill>
                <a:srgbClr val="646B3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9686C86E-2D77-4AE6-A0C9-71989666256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36" y="4425368"/>
            <a:ext cx="400756" cy="3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78891" y="-1945541"/>
            <a:ext cx="18795553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4362684" y="7585443"/>
            <a:ext cx="2078182" cy="17820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5400195" y="6199529"/>
            <a:ext cx="1725568" cy="20370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13872947" y="1604350"/>
            <a:ext cx="3421598" cy="3833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71556">
            <a:off x="13956368" y="5548829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180345" y="3775633"/>
            <a:ext cx="897872" cy="9693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161295" y="5667398"/>
            <a:ext cx="897872" cy="9693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161295" y="7714796"/>
            <a:ext cx="897872" cy="9693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880367" flipH="1">
            <a:off x="14021540" y="5964696"/>
            <a:ext cx="758372" cy="59721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54245" y="1094464"/>
            <a:ext cx="1240828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19"/>
              </a:lnSpc>
            </a:pP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8000" b="1" spc="515" dirty="0">
              <a:solidFill>
                <a:srgbClr val="FFD3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50917" y="3772236"/>
            <a:ext cx="8462033" cy="59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File/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7172" y="3967440"/>
            <a:ext cx="588968" cy="7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598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50917" y="5508547"/>
            <a:ext cx="9462392" cy="59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b="1" spc="89" dirty="0">
              <a:solidFill>
                <a:srgbClr val="F5F5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7172" y="5821645"/>
            <a:ext cx="588968" cy="7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598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7172" y="7870945"/>
            <a:ext cx="588968" cy="7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598">
                <a:solidFill>
                  <a:srgbClr val="EDD9C0"/>
                </a:solidFill>
                <a:latin typeface="Bobby Jones Soft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50917" y="7699851"/>
            <a:ext cx="9462392" cy="59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chột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</a:t>
            </a:r>
            <a:endParaRPr lang="en-US" sz="2000" b="1" spc="77" dirty="0">
              <a:solidFill>
                <a:srgbClr val="F5F5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925100" y="2571866"/>
            <a:ext cx="326014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7F7F36"/>
                </a:solidFill>
                <a:latin typeface="อีฟดอวอิ้ง Bold"/>
              </a:rPr>
              <a:t>Prepare a pen</a:t>
            </a:r>
          </a:p>
          <a:p>
            <a:pPr algn="ctr">
              <a:lnSpc>
                <a:spcPts val="4200"/>
              </a:lnSpc>
            </a:pPr>
            <a:r>
              <a:rPr lang="en-US" sz="700">
                <a:solidFill>
                  <a:srgbClr val="7F7F36"/>
                </a:solidFill>
                <a:latin typeface="อีฟดอวอิ้ง Bold"/>
              </a:rPr>
              <a:t>or a pencil and</a:t>
            </a:r>
          </a:p>
          <a:p>
            <a:pPr algn="ctr">
              <a:lnSpc>
                <a:spcPts val="4200"/>
              </a:lnSpc>
            </a:pPr>
            <a:r>
              <a:rPr lang="en-US" sz="700">
                <a:solidFill>
                  <a:srgbClr val="7F7F36"/>
                </a:solidFill>
                <a:latin typeface="อีฟดอวอิ้ง Bold"/>
              </a:rPr>
              <a:t>let’s have fun.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081832" y="-2872145"/>
            <a:ext cx="8314897" cy="160598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54295" y="7808212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030257" y="645160"/>
            <a:ext cx="2283306" cy="6621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483F98-4126-444D-BCD1-F0AF100A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876" y="1911259"/>
            <a:ext cx="8936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Mở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văn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bản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sẵn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altLang="zh-CN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9686C86E-2D77-4AE6-A0C9-71989666256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45" y="2061357"/>
            <a:ext cx="400756" cy="3369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B56389-06B5-4AD0-8B3A-A5295270A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569" y="3146300"/>
            <a:ext cx="8936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Chọn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kiểu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bày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sẵn</a:t>
            </a:r>
            <a:endParaRPr lang="en-US" altLang="zh-CN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">
            <a:extLst>
              <a:ext uri="{FF2B5EF4-FFF2-40B4-BE49-F238E27FC236}">
                <a16:creationId xmlns:a16="http://schemas.microsoft.com/office/drawing/2014/main" id="{8581DC90-C9DA-45D0-A4BB-6B9B20CD74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38" y="3296398"/>
            <a:ext cx="400756" cy="3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301</Words>
  <Application>Microsoft Office PowerPoint</Application>
  <PresentationFormat>Custom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Bobby Jones Soft</vt:lpstr>
      <vt:lpstr>Arial</vt:lpstr>
      <vt:lpstr>Calibri</vt:lpstr>
      <vt:lpstr>อีฟดอวอิ้ง Bold</vt:lpstr>
      <vt:lpstr>UTM Thanh Nhac TL</vt:lpstr>
      <vt:lpstr>Times New Roman</vt:lpstr>
      <vt:lpstr>UTM Flamenco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SingPC</cp:lastModifiedBy>
  <cp:revision>13</cp:revision>
  <dcterms:created xsi:type="dcterms:W3CDTF">2006-08-16T00:00:00Z</dcterms:created>
  <dcterms:modified xsi:type="dcterms:W3CDTF">2023-12-28T07:59:41Z</dcterms:modified>
  <dc:identifier>DAEyhycO4EU</dc:identifier>
</cp:coreProperties>
</file>