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256" r:id="rId2"/>
    <p:sldId id="257" r:id="rId3"/>
    <p:sldId id="275" r:id="rId4"/>
    <p:sldId id="261" r:id="rId5"/>
    <p:sldId id="273" r:id="rId6"/>
    <p:sldId id="258" r:id="rId7"/>
    <p:sldId id="277" r:id="rId8"/>
    <p:sldId id="278" r:id="rId9"/>
    <p:sldId id="259" r:id="rId10"/>
    <p:sldId id="279" r:id="rId11"/>
    <p:sldId id="280" r:id="rId12"/>
    <p:sldId id="281" r:id="rId13"/>
    <p:sldId id="282" r:id="rId14"/>
    <p:sldId id="274" r:id="rId15"/>
    <p:sldId id="272" r:id="rId16"/>
    <p:sldId id="283" r:id="rId17"/>
    <p:sldId id="284" r:id="rId18"/>
    <p:sldId id="307" r:id="rId19"/>
    <p:sldId id="308" r:id="rId20"/>
    <p:sldId id="263" r:id="rId21"/>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HP001 4 hàng" panose="020B0603050302020204" pitchFamily="34" charset="0"/>
      <p:regular r:id="rId30"/>
      <p:bold r:id="rId31"/>
    </p:embeddedFont>
    <p:embeddedFont>
      <p:font typeface="HP-Hong Hanh" panose="020B0603050302020204" pitchFamily="34" charset="0"/>
      <p:regular r:id="rId32"/>
    </p:embeddedFont>
    <p:embeddedFont>
      <p:font typeface="iCiel Cadena" panose="02000503000000020004" pitchFamily="2" charset="0"/>
      <p:bold r:id="rId33"/>
    </p:embeddedFont>
    <p:embeddedFont>
      <p:font typeface="Montserrat Medium" panose="00000600000000000000" pitchFamily="2" charset="0"/>
      <p:regular r:id="rId34"/>
      <p:italic r:id="rId35"/>
    </p:embeddedFont>
    <p:embeddedFont>
      <p:font typeface="UVN Bach Tuyet Nang" panose="02090907080705020403" pitchFamily="18" charset="0"/>
      <p:regular r:id="rId36"/>
      <p:italic r:id="rId37"/>
    </p:embeddedFont>
    <p:embeddedFont>
      <p:font typeface="VNI-Avo" pitchFamily="2" charset="0"/>
      <p:regular r:id="rId38"/>
      <p:bold r:id="rId39"/>
      <p:italic r:id="rId40"/>
      <p:boldItalic r:id="rId41"/>
    </p:embeddedFont>
    <p:embeddedFont>
      <p:font typeface="VNI-Bodon-Poster" pitchFamily="2" charset="0"/>
      <p:bold r:id="rId42"/>
    </p:embeddedFont>
    <p:embeddedFont>
      <p:font typeface="VNI-Dom" pitchFamily="2" charset="0"/>
      <p:regular r:id="rId43"/>
    </p:embeddedFont>
    <p:embeddedFont>
      <p:font typeface="Vrinda" panose="020B0502040204020203" pitchFamily="34" charset="0"/>
      <p:regular r:id="rId44"/>
      <p:bold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37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C8"/>
    <a:srgbClr val="ECE1DE"/>
    <a:srgbClr val="E11DAE"/>
    <a:srgbClr val="40A172"/>
    <a:srgbClr val="BC8C5D"/>
    <a:srgbClr val="D5DD3E"/>
    <a:srgbClr val="FFF8DC"/>
    <a:srgbClr val="FFFFFF"/>
    <a:srgbClr val="937FBA"/>
    <a:srgbClr val="6D4B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p:scale>
          <a:sx n="33" d="100"/>
          <a:sy n="33" d="100"/>
        </p:scale>
        <p:origin x="1948" y="608"/>
      </p:cViewPr>
      <p:guideLst>
        <p:guide orient="horz" pos="2172"/>
        <p:guide pos="3751"/>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2021/9/30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8ED32-F363-4285-9487-19C7E5A547A0}" type="datetimeFigureOut">
              <a:rPr lang="zh-CN" altLang="en-US" smtClean="0"/>
              <a:t>2021/9/30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5053B-1A53-4C04-9A41-E1269605379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12</a:t>
            </a:fld>
            <a:endParaRPr lang="zh-CN" altLang="en-US"/>
          </a:p>
        </p:txBody>
      </p:sp>
    </p:spTree>
    <p:extLst>
      <p:ext uri="{BB962C8B-B14F-4D97-AF65-F5344CB8AC3E}">
        <p14:creationId xmlns:p14="http://schemas.microsoft.com/office/powerpoint/2010/main" val="4193301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13</a:t>
            </a:fld>
            <a:endParaRPr lang="zh-CN" altLang="en-US"/>
          </a:p>
        </p:txBody>
      </p:sp>
    </p:spTree>
    <p:extLst>
      <p:ext uri="{BB962C8B-B14F-4D97-AF65-F5344CB8AC3E}">
        <p14:creationId xmlns:p14="http://schemas.microsoft.com/office/powerpoint/2010/main" val="293210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trái tim thứ nhất để hiện đồng hồ tìm từ</a:t>
            </a:r>
          </a:p>
          <a:p>
            <a:r>
              <a:rPr lang="en-US" altLang="zh-CN"/>
              <a:t>Bấm trái tim thứ hai để chạy giờ</a:t>
            </a:r>
          </a:p>
          <a:p>
            <a:r>
              <a:rPr lang="en-US" altLang="zh-CN"/>
              <a:t>Bấm trái tim thứ ba để mất đồng hồ</a:t>
            </a:r>
          </a:p>
        </p:txBody>
      </p:sp>
      <p:sp>
        <p:nvSpPr>
          <p:cNvPr id="4" name="灯片编号占位符 3"/>
          <p:cNvSpPr>
            <a:spLocks noGrp="1"/>
          </p:cNvSpPr>
          <p:nvPr>
            <p:ph type="sldNum" sz="quarter" idx="10"/>
          </p:nvPr>
        </p:nvSpPr>
        <p:spPr/>
        <p:txBody>
          <a:bodyPr/>
          <a:lstStyle/>
          <a:p>
            <a:fld id="{F2E5053B-1A53-4C04-9A41-E12696053797}" type="slidenum">
              <a:rPr lang="zh-CN" altLang="en-US" smtClean="0"/>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16</a:t>
            </a:fld>
            <a:endParaRPr lang="zh-CN" altLang="en-US"/>
          </a:p>
        </p:txBody>
      </p:sp>
    </p:spTree>
    <p:extLst>
      <p:ext uri="{BB962C8B-B14F-4D97-AF65-F5344CB8AC3E}">
        <p14:creationId xmlns:p14="http://schemas.microsoft.com/office/powerpoint/2010/main" val="908923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78202F42-8E37-417F-B7D4-5F68870918A3}" type="slidenum">
              <a:rPr lang="en-US" smtClean="0"/>
              <a:t>17</a:t>
            </a:fld>
            <a:endParaRPr lang="en-US"/>
          </a:p>
        </p:txBody>
      </p:sp>
    </p:spTree>
    <p:extLst>
      <p:ext uri="{BB962C8B-B14F-4D97-AF65-F5344CB8AC3E}">
        <p14:creationId xmlns:p14="http://schemas.microsoft.com/office/powerpoint/2010/main" val="663372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Bấm trái tim thứ nhất để hiện đồng hồ tìm từ</a:t>
            </a:r>
          </a:p>
          <a:p>
            <a:r>
              <a:rPr lang="en-US" altLang="zh-CN"/>
              <a:t>Bấm trái tim thứ hai để chạy giờ</a:t>
            </a:r>
          </a:p>
          <a:p>
            <a:r>
              <a:rPr lang="en-US" altLang="zh-CN"/>
              <a:t>Bấm trái tim thứ ba để mất đồng hồ</a:t>
            </a:r>
          </a:p>
          <a:p>
            <a:endParaRPr lang="en-US"/>
          </a:p>
        </p:txBody>
      </p:sp>
      <p:sp>
        <p:nvSpPr>
          <p:cNvPr id="4" name="Slide Number Placeholder 3"/>
          <p:cNvSpPr>
            <a:spLocks noGrp="1"/>
          </p:cNvSpPr>
          <p:nvPr>
            <p:ph type="sldNum" sz="quarter" idx="5"/>
          </p:nvPr>
        </p:nvSpPr>
        <p:spPr/>
        <p:txBody>
          <a:bodyPr/>
          <a:lstStyle/>
          <a:p>
            <a:fld id="{F2E5053B-1A53-4C04-9A41-E12696053797}" type="slidenum">
              <a:rPr lang="zh-CN" altLang="en-US" smtClean="0"/>
              <a:t>18</a:t>
            </a:fld>
            <a:endParaRPr lang="zh-CN" altLang="en-US"/>
          </a:p>
        </p:txBody>
      </p:sp>
    </p:spTree>
    <p:extLst>
      <p:ext uri="{BB962C8B-B14F-4D97-AF65-F5344CB8AC3E}">
        <p14:creationId xmlns:p14="http://schemas.microsoft.com/office/powerpoint/2010/main" val="899628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7</a:t>
            </a:fld>
            <a:endParaRPr lang="zh-CN" altLang="en-US"/>
          </a:p>
        </p:txBody>
      </p:sp>
    </p:spTree>
    <p:extLst>
      <p:ext uri="{BB962C8B-B14F-4D97-AF65-F5344CB8AC3E}">
        <p14:creationId xmlns:p14="http://schemas.microsoft.com/office/powerpoint/2010/main" val="11942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8</a:t>
            </a:fld>
            <a:endParaRPr lang="zh-CN" altLang="en-US"/>
          </a:p>
        </p:txBody>
      </p:sp>
    </p:spTree>
    <p:extLst>
      <p:ext uri="{BB962C8B-B14F-4D97-AF65-F5344CB8AC3E}">
        <p14:creationId xmlns:p14="http://schemas.microsoft.com/office/powerpoint/2010/main" val="4179429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F8DC"/>
        </a:solidFill>
        <a:effectLst/>
      </p:bgPr>
    </p:bg>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
        <p:nvSpPr>
          <p:cNvPr id="2" name="Oval 1">
            <a:extLst>
              <a:ext uri="{FF2B5EF4-FFF2-40B4-BE49-F238E27FC236}">
                <a16:creationId xmlns:a16="http://schemas.microsoft.com/office/drawing/2014/main" id="{4E35ABA7-47F6-40DA-A4B4-7F97BF03F7A7}"/>
              </a:ext>
            </a:extLst>
          </p:cNvPr>
          <p:cNvSpPr/>
          <p:nvPr userDrawn="1"/>
        </p:nvSpPr>
        <p:spPr>
          <a:xfrm>
            <a:off x="-3302000" y="-330200"/>
            <a:ext cx="2667000" cy="27686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F07AD11-9EA7-438C-8CB6-382B3AFCE8F1}"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F07AD11-9EA7-438C-8CB6-382B3AFCE8F1}"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EDA53B-EC05-47A8-96A1-D20933D13352}" type="slidenum">
              <a:rPr lang="en-US" altLang="en-US"/>
              <a:pPr/>
              <a:t>‹#›</a:t>
            </a:fld>
            <a:endParaRPr lang="en-US" altLang="en-US"/>
          </a:p>
        </p:txBody>
      </p:sp>
    </p:spTree>
    <p:extLst>
      <p:ext uri="{BB962C8B-B14F-4D97-AF65-F5344CB8AC3E}">
        <p14:creationId xmlns:p14="http://schemas.microsoft.com/office/powerpoint/2010/main" val="402744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82E0A5C-E897-45F3-B9B5-5F57BEFF485C}" type="slidenum">
              <a:rPr lang="en-US" altLang="en-US"/>
              <a:pPr/>
              <a:t>‹#›</a:t>
            </a:fld>
            <a:endParaRPr lang="en-US" altLang="en-US"/>
          </a:p>
        </p:txBody>
      </p:sp>
    </p:spTree>
    <p:extLst>
      <p:ext uri="{BB962C8B-B14F-4D97-AF65-F5344CB8AC3E}">
        <p14:creationId xmlns:p14="http://schemas.microsoft.com/office/powerpoint/2010/main" val="3640074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Oval 1">
            <a:extLst>
              <a:ext uri="{FF2B5EF4-FFF2-40B4-BE49-F238E27FC236}">
                <a16:creationId xmlns:a16="http://schemas.microsoft.com/office/drawing/2014/main" id="{F3C100C8-3FB0-46D0-888F-BB484BC9D193}"/>
              </a:ext>
            </a:extLst>
          </p:cNvPr>
          <p:cNvSpPr/>
          <p:nvPr userDrawn="1"/>
        </p:nvSpPr>
        <p:spPr>
          <a:xfrm>
            <a:off x="-4038600" y="0"/>
            <a:ext cx="3149600" cy="31496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174EE5-14BA-46C5-9AB8-E6D449FC8253}"/>
              </a:ext>
            </a:extLst>
          </p:cNvPr>
          <p:cNvSpPr/>
          <p:nvPr userDrawn="1"/>
        </p:nvSpPr>
        <p:spPr>
          <a:xfrm>
            <a:off x="0" y="0"/>
            <a:ext cx="12192000" cy="6858000"/>
          </a:xfrm>
          <a:prstGeom prst="rect">
            <a:avLst/>
          </a:prstGeom>
          <a:blipFill dpi="0" rotWithShape="1">
            <a:blip r:embed="rId2">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F07AD11-9EA7-438C-8CB6-382B3AFCE8F1}"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F07AD11-9EA7-438C-8CB6-382B3AFCE8F1}"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F07AD11-9EA7-438C-8CB6-382B3AFCE8F1}" type="datetimeFigureOut">
              <a:rPr lang="zh-CN" altLang="en-US" smtClean="0"/>
              <a:t>2021/9/30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F07AD11-9EA7-438C-8CB6-382B3AFCE8F1}" type="datetimeFigureOut">
              <a:rPr lang="zh-CN" altLang="en-US" smtClean="0"/>
              <a:t>2021/9/30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07AD11-9EA7-438C-8CB6-382B3AFCE8F1}" type="datetimeFigureOut">
              <a:rPr lang="zh-CN" altLang="en-US" smtClean="0"/>
              <a:t>2021/9/30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DB57AFB-7C8D-4092-87B1-C0BBB9BFB6C5}" type="slidenum">
              <a:rPr lang="zh-CN" altLang="en-US" smtClean="0"/>
              <a:t>‹#›</a:t>
            </a:fld>
            <a:endParaRPr lang="zh-CN" altLang="en-US"/>
          </a:p>
        </p:txBody>
      </p:sp>
      <p:sp>
        <p:nvSpPr>
          <p:cNvPr id="5" name="Oval 4">
            <a:extLst>
              <a:ext uri="{FF2B5EF4-FFF2-40B4-BE49-F238E27FC236}">
                <a16:creationId xmlns:a16="http://schemas.microsoft.com/office/drawing/2014/main" id="{94169C05-453C-42FE-A59F-A001D722815A}"/>
              </a:ext>
            </a:extLst>
          </p:cNvPr>
          <p:cNvSpPr/>
          <p:nvPr userDrawn="1"/>
        </p:nvSpPr>
        <p:spPr>
          <a:xfrm>
            <a:off x="-3683000" y="0"/>
            <a:ext cx="2717800" cy="2667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F07AD11-9EA7-438C-8CB6-382B3AFCE8F1}"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F07AD11-9EA7-438C-8CB6-382B3AFCE8F1}"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7AD11-9EA7-438C-8CB6-382B3AFCE8F1}" type="datetimeFigureOut">
              <a:rPr lang="zh-CN" altLang="en-US" smtClean="0"/>
              <a:t>2021/9/30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57AFB-7C8D-4092-87B1-C0BBB9BFB6C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5.png"/><Relationship Id="rId12" Type="http://schemas.openxmlformats.org/officeDocument/2006/relationships/image" Target="../media/image3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4.png"/><Relationship Id="rId11" Type="http://schemas.microsoft.com/office/2007/relationships/hdphoto" Target="../media/hdphoto4.wdp"/><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15.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3.xml"/><Relationship Id="rId7" Type="http://schemas.openxmlformats.org/officeDocument/2006/relationships/image" Target="../media/image41.png"/><Relationship Id="rId12" Type="http://schemas.microsoft.com/office/2007/relationships/hdphoto" Target="../media/hdphoto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0.emf"/><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notesSlide" Target="../notesSlides/notesSlide16.xml"/><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png"/><Relationship Id="rId3" Type="http://schemas.openxmlformats.org/officeDocument/2006/relationships/slideLayout" Target="../slideLayouts/slideLayout13.xml"/><Relationship Id="rId7" Type="http://schemas.openxmlformats.org/officeDocument/2006/relationships/image" Target="../media/image37.png"/><Relationship Id="rId12" Type="http://schemas.microsoft.com/office/2007/relationships/hdphoto" Target="../media/hdphoto4.wdp"/><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6.wdp"/><Relationship Id="rId11" Type="http://schemas.openxmlformats.org/officeDocument/2006/relationships/image" Target="../media/image38.png"/><Relationship Id="rId5" Type="http://schemas.openxmlformats.org/officeDocument/2006/relationships/image" Target="../media/image43.png"/><Relationship Id="rId15" Type="http://schemas.openxmlformats.org/officeDocument/2006/relationships/image" Target="../media/image45.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35.png"/><Relationship Id="rId1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5.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microsoft.com/office/2007/relationships/hdphoto" Target="../media/hdphoto8.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0.emf"/><Relationship Id="rId10" Type="http://schemas.microsoft.com/office/2007/relationships/hdphoto" Target="../media/hdphoto9.wdp"/><Relationship Id="rId4" Type="http://schemas.openxmlformats.org/officeDocument/2006/relationships/image" Target="../media/image5.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10.emf"/><Relationship Id="rId4" Type="http://schemas.openxmlformats.org/officeDocument/2006/relationships/image" Target="../media/image5.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10.em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68108" b="58849"/>
          <a:stretch>
            <a:fillRect/>
          </a:stretch>
        </p:blipFill>
        <p:spPr>
          <a:xfrm>
            <a:off x="8512100" y="215066"/>
            <a:ext cx="1290415" cy="1665015"/>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9" name="图片 8"/>
          <p:cNvPicPr>
            <a:picLocks noChangeAspect="1"/>
          </p:cNvPicPr>
          <p:nvPr/>
        </p:nvPicPr>
        <p:blipFill>
          <a:blip r:embed="rId6"/>
          <a:stretch>
            <a:fillRect/>
          </a:stretch>
        </p:blipFill>
        <p:spPr>
          <a:xfrm>
            <a:off x="3176128" y="468748"/>
            <a:ext cx="1170000" cy="472500"/>
          </a:xfrm>
          <a:prstGeom prst="rect">
            <a:avLst/>
          </a:prstGeom>
        </p:spPr>
      </p:pic>
      <p:pic>
        <p:nvPicPr>
          <p:cNvPr id="10" name="图片 9"/>
          <p:cNvPicPr>
            <a:picLocks noChangeAspect="1"/>
          </p:cNvPicPr>
          <p:nvPr/>
        </p:nvPicPr>
        <p:blipFill>
          <a:blip r:embed="rId7"/>
          <a:stretch>
            <a:fillRect/>
          </a:stretch>
        </p:blipFill>
        <p:spPr>
          <a:xfrm>
            <a:off x="11301026" y="4547602"/>
            <a:ext cx="337500" cy="405000"/>
          </a:xfrm>
          <a:prstGeom prst="rect">
            <a:avLst/>
          </a:prstGeom>
        </p:spPr>
      </p:pic>
      <p:pic>
        <p:nvPicPr>
          <p:cNvPr id="11" name="图片 10"/>
          <p:cNvPicPr>
            <a:picLocks noChangeAspect="1"/>
          </p:cNvPicPr>
          <p:nvPr/>
        </p:nvPicPr>
        <p:blipFill>
          <a:blip r:embed="rId8"/>
          <a:stretch>
            <a:fillRect/>
          </a:stretch>
        </p:blipFill>
        <p:spPr>
          <a:xfrm>
            <a:off x="9802515" y="4347249"/>
            <a:ext cx="2170394" cy="2457798"/>
          </a:xfrm>
          <a:prstGeom prst="rect">
            <a:avLst/>
          </a:prstGeom>
        </p:spPr>
      </p:pic>
      <p:sp>
        <p:nvSpPr>
          <p:cNvPr id="5257" name="文本框 5256"/>
          <p:cNvSpPr txBox="1"/>
          <p:nvPr/>
        </p:nvSpPr>
        <p:spPr>
          <a:xfrm rot="587575">
            <a:off x="9870079" y="5160981"/>
            <a:ext cx="945846" cy="337185"/>
          </a:xfrm>
          <a:prstGeom prst="rect">
            <a:avLst/>
          </a:prstGeom>
          <a:noFill/>
        </p:spPr>
        <p:txBody>
          <a:bodyPr wrap="square" rtlCol="0">
            <a:spAutoFit/>
          </a:bodyPr>
          <a:lstStyle/>
          <a:p>
            <a:r>
              <a:rPr lang="en-US" altLang="zh-CN" sz="1600" dirty="0">
                <a:solidFill>
                  <a:schemeClr val="bg1"/>
                </a:solidFill>
                <a:latin typeface="Montserrat Medium" panose="00000600000000000000" charset="0"/>
                <a:ea typeface="方正喵呜体" panose="02010600010101010101" pitchFamily="2" charset="-122"/>
                <a:cs typeface="Montserrat Medium" panose="00000600000000000000" charset="0"/>
              </a:rPr>
              <a:t>HAPPY</a:t>
            </a:r>
          </a:p>
        </p:txBody>
      </p:sp>
      <p:sp>
        <p:nvSpPr>
          <p:cNvPr id="14" name="文本框 13">
            <a:extLst>
              <a:ext uri="{FF2B5EF4-FFF2-40B4-BE49-F238E27FC236}">
                <a16:creationId xmlns:a16="http://schemas.microsoft.com/office/drawing/2014/main" id="{2C415CAF-DEF8-46F2-870E-B6196B47B5C1}"/>
              </a:ext>
            </a:extLst>
          </p:cNvPr>
          <p:cNvSpPr txBox="1"/>
          <p:nvPr/>
        </p:nvSpPr>
        <p:spPr>
          <a:xfrm>
            <a:off x="4043235" y="1484608"/>
            <a:ext cx="4105530" cy="576672"/>
          </a:xfrm>
          <a:prstGeom prst="rect">
            <a:avLst/>
          </a:prstGeom>
          <a:noFill/>
        </p:spPr>
        <p:txBody>
          <a:bodyPr wrap="square" rtlCol="0">
            <a:prstTxWarp prst="textPlain">
              <a:avLst/>
            </a:prstTxWarp>
            <a:spAutoFit/>
          </a:bodyPr>
          <a:lstStyle/>
          <a:p>
            <a:pPr algn="ctr"/>
            <a:r>
              <a:rPr lang="en-US" altLang="zh-CN" sz="2000">
                <a:solidFill>
                  <a:srgbClr val="E11DAE"/>
                </a:solidFill>
                <a:latin typeface="VNI-Bodon-Poster" pitchFamily="2" charset="0"/>
                <a:ea typeface="inpin heiti" charset="-122"/>
              </a:rPr>
              <a:t>CHÍNH TAÛ – LÔÙP 5</a:t>
            </a:r>
            <a:endParaRPr lang="zh-CN" altLang="en-US" sz="2000" dirty="0">
              <a:solidFill>
                <a:srgbClr val="E11DAE"/>
              </a:solidFill>
              <a:latin typeface="VNI-Bodon-Poster" pitchFamily="2" charset="0"/>
              <a:ea typeface="inpin heiti" charset="-122"/>
            </a:endParaRPr>
          </a:p>
        </p:txBody>
      </p:sp>
      <p:sp>
        <p:nvSpPr>
          <p:cNvPr id="15" name="文本框 8">
            <a:extLst>
              <a:ext uri="{FF2B5EF4-FFF2-40B4-BE49-F238E27FC236}">
                <a16:creationId xmlns:a16="http://schemas.microsoft.com/office/drawing/2014/main" id="{1689DC2B-1905-4013-A5CA-CD840259B284}"/>
              </a:ext>
            </a:extLst>
          </p:cNvPr>
          <p:cNvSpPr txBox="1"/>
          <p:nvPr/>
        </p:nvSpPr>
        <p:spPr>
          <a:xfrm>
            <a:off x="473184" y="2574717"/>
            <a:ext cx="11429999" cy="1825470"/>
          </a:xfrm>
          <a:prstGeom prst="rect">
            <a:avLst/>
          </a:prstGeom>
          <a:noFill/>
        </p:spPr>
        <p:txBody>
          <a:bodyPr wrap="square" rtlCol="0">
            <a:prstTxWarp prst="textPlain">
              <a:avLst/>
            </a:prstTxWarp>
            <a:spAutoFit/>
          </a:bodyPr>
          <a:lstStyle/>
          <a:p>
            <a:pPr algn="ctr"/>
            <a:r>
              <a:rPr lang="en-US" altLang="zh-CN" sz="4400">
                <a:ln w="28575">
                  <a:solidFill>
                    <a:srgbClr val="C00000"/>
                  </a:solidFill>
                </a:ln>
                <a:solidFill>
                  <a:srgbClr val="FF0000"/>
                </a:solidFill>
                <a:latin typeface="HP-Hong Hanh" panose="020B0603050302020204" pitchFamily="34" charset="0"/>
                <a:ea typeface="inpin heiti" charset="-122"/>
              </a:rPr>
              <a:t>Nghe – vieát: Moät chuyeân gia maùy xuùc</a:t>
            </a:r>
          </a:p>
          <a:p>
            <a:pPr algn="ctr"/>
            <a:r>
              <a:rPr lang="en-US" altLang="zh-CN" sz="4400">
                <a:ln w="28575">
                  <a:solidFill>
                    <a:srgbClr val="C00000"/>
                  </a:solidFill>
                </a:ln>
                <a:solidFill>
                  <a:srgbClr val="FF0000"/>
                </a:solidFill>
                <a:latin typeface="HP-Hong Hanh" panose="020B0603050302020204" pitchFamily="34" charset="0"/>
                <a:ea typeface="inpin heiti" charset="-122"/>
              </a:rPr>
              <a:t>Luyeän taäp ñaùnh daáu thanh (uoâ/ua)</a:t>
            </a:r>
            <a:endParaRPr lang="zh-CN" altLang="en-US" sz="4400" dirty="0">
              <a:ln w="28575">
                <a:solidFill>
                  <a:srgbClr val="C00000"/>
                </a:solidFill>
              </a:ln>
              <a:solidFill>
                <a:srgbClr val="FF0000"/>
              </a:solidFill>
              <a:latin typeface="HP-Hong Hanh" panose="020B0603050302020204" pitchFamily="34" charset="0"/>
              <a:ea typeface="inpin heiti" charset="-122"/>
            </a:endParaRPr>
          </a:p>
        </p:txBody>
      </p:sp>
      <p:sp>
        <p:nvSpPr>
          <p:cNvPr id="16" name="文本框 8">
            <a:extLst>
              <a:ext uri="{FF2B5EF4-FFF2-40B4-BE49-F238E27FC236}">
                <a16:creationId xmlns:a16="http://schemas.microsoft.com/office/drawing/2014/main" id="{786BCAB7-A266-4242-87CF-774065A45925}"/>
              </a:ext>
            </a:extLst>
          </p:cNvPr>
          <p:cNvSpPr txBox="1"/>
          <p:nvPr/>
        </p:nvSpPr>
        <p:spPr>
          <a:xfrm>
            <a:off x="2555565" y="5005110"/>
            <a:ext cx="6817035" cy="657778"/>
          </a:xfrm>
          <a:prstGeom prst="rect">
            <a:avLst/>
          </a:prstGeom>
          <a:noFill/>
        </p:spPr>
        <p:txBody>
          <a:bodyPr wrap="square" rtlCol="0">
            <a:prstTxWarp prst="textPlain">
              <a:avLst/>
            </a:prstTxWarp>
            <a:spAutoFit/>
          </a:bodyPr>
          <a:lstStyle/>
          <a:p>
            <a:pPr algn="ctr"/>
            <a:r>
              <a:rPr lang="en-US" altLang="zh-CN" sz="4000" b="1">
                <a:ln w="28575">
                  <a:solidFill>
                    <a:srgbClr val="00B050"/>
                  </a:solidFill>
                </a:ln>
                <a:solidFill>
                  <a:srgbClr val="00FF00"/>
                </a:solidFill>
                <a:latin typeface="VNI-Dom" pitchFamily="2" charset="0"/>
                <a:ea typeface="inpin heiti" charset="-122"/>
              </a:rPr>
              <a:t>SGK TIEÁNG VIEÄT TAÄP  1 – TRANG 46</a:t>
            </a:r>
            <a:endParaRPr lang="zh-CN" altLang="en-US" sz="4000" b="1" dirty="0">
              <a:ln w="28575">
                <a:solidFill>
                  <a:srgbClr val="00B050"/>
                </a:solidFill>
              </a:ln>
              <a:solidFill>
                <a:srgbClr val="00FF00"/>
              </a:solidFill>
              <a:latin typeface="VNI-Dom" pitchFamily="2" charset="0"/>
              <a:ea typeface="inpin heiti" charset="-122"/>
            </a:endParaRPr>
          </a:p>
        </p:txBody>
      </p:sp>
      <p:sp>
        <p:nvSpPr>
          <p:cNvPr id="3" name="Oval 2">
            <a:extLst>
              <a:ext uri="{FF2B5EF4-FFF2-40B4-BE49-F238E27FC236}">
                <a16:creationId xmlns:a16="http://schemas.microsoft.com/office/drawing/2014/main" id="{A6301FCD-8F1A-4858-835F-2236E24C65E4}"/>
              </a:ext>
            </a:extLst>
          </p:cNvPr>
          <p:cNvSpPr/>
          <p:nvPr/>
        </p:nvSpPr>
        <p:spPr>
          <a:xfrm>
            <a:off x="1854200" y="1484608"/>
            <a:ext cx="101600" cy="101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FE9725-BB17-47C2-9D3C-23E1D039A71B}"/>
              </a:ext>
            </a:extLst>
          </p:cNvPr>
          <p:cNvSpPr/>
          <p:nvPr/>
        </p:nvSpPr>
        <p:spPr>
          <a:xfrm>
            <a:off x="2035867" y="1483316"/>
            <a:ext cx="101600" cy="101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CB030-F0A7-4D5F-ABED-A6B94A8FD810}"/>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599669480"/>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B2A01-4052-42AA-BD65-F1E8B84D7F3F}"/>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94396199"/>
      </p:ext>
    </p:extLst>
  </p:cSld>
  <p:clrMapOvr>
    <a:masterClrMapping/>
  </p:clrMapOvr>
  <mc:AlternateContent xmlns:mc="http://schemas.openxmlformats.org/markup-compatibility/2006" xmlns:p14="http://schemas.microsoft.com/office/powerpoint/2010/main">
    <mc:Choice Requires="p14">
      <p:transition spd="slow" p14:dur="4400" advClick="0" advTm="4000">
        <p14:honeycomb/>
      </p:transition>
    </mc:Choice>
    <mc:Fallback xmlns="">
      <p:transition spd="slow" advClick="0" advTm="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611297-3429-4E87-943D-BE8AF0C4172B}"/>
              </a:ext>
            </a:extLst>
          </p:cNvPr>
          <p:cNvSpPr/>
          <p:nvPr/>
        </p:nvSpPr>
        <p:spPr>
          <a:xfrm>
            <a:off x="190500" y="1568589"/>
            <a:ext cx="11811000" cy="6186309"/>
          </a:xfrm>
          <a:prstGeom prst="rect">
            <a:avLst/>
          </a:prstGeom>
        </p:spPr>
        <p:txBody>
          <a:bodyPr wrap="square">
            <a:spAutoFit/>
          </a:bodyPr>
          <a:lstStyle/>
          <a:p>
            <a:pPr algn="just" rtl="0"/>
            <a:r>
              <a:rPr lang="en-US" sz="5400" b="1">
                <a:solidFill>
                  <a:srgbClr val="0000CC"/>
                </a:solidFill>
                <a:latin typeface="Times New Roman" panose="02020603050405020304" pitchFamily="18" charset="0"/>
                <a:cs typeface="Times New Roman" panose="02020603050405020304" pitchFamily="18" charset="0"/>
              </a:rPr>
              <a:t>	</a:t>
            </a:r>
            <a:r>
              <a:rPr lang="vi-VN" sz="3600" b="1" i="0" u="none" strike="noStrike" kern="1200" baseline="0">
                <a:solidFill>
                  <a:srgbClr val="0000CC"/>
                </a:solidFill>
                <a:latin typeface="Times New Roman" panose="02020603050405020304" pitchFamily="18" charset="0"/>
                <a:cs typeface="Times New Roman" panose="02020603050405020304" pitchFamily="18" charset="0"/>
              </a:rPr>
              <a:t>Qua khung cửa kính buồng máy, tôi nhìn thấy một người ngoại quốc cao lớn, mái tóc vàng óng ửng lên như một mảng nắng. Tôi đã từng gặp nhiều người ngoại quốc đến tham quan công trường. Nhưng người ngoại quốc này có một vẻ gì nổi bật lên khác hẳn các khách tham quan khác. Bộ quần áo xanh màu công nhân, thân hình chắc và khỏe, khuôn mặt to chất phác..., tất cả gợi lên ngay từ phút đầu những nét giản dị, thân mật. </a:t>
            </a:r>
          </a:p>
          <a:p>
            <a:pPr algn="just" rtl="0"/>
            <a:r>
              <a:rPr lang="en-US" sz="3600" b="1" i="0" u="none" strike="noStrike" kern="1200" baseline="0">
                <a:solidFill>
                  <a:srgbClr val="0000CC"/>
                </a:solidFill>
                <a:latin typeface="Times New Roman" panose="02020603050405020304" pitchFamily="18" charset="0"/>
                <a:cs typeface="Times New Roman" panose="02020603050405020304" pitchFamily="18" charset="0"/>
              </a:rPr>
              <a:t>								Theo Hồng Thủy</a:t>
            </a:r>
            <a:endParaRPr lang="vi-VN" sz="3600" b="1" i="0" u="none" strike="noStrike" kern="1200" baseline="0">
              <a:solidFill>
                <a:srgbClr val="0000CC"/>
              </a:solidFill>
              <a:latin typeface="Times New Roman" panose="02020603050405020304" pitchFamily="18" charset="0"/>
              <a:cs typeface="Times New Roman" panose="02020603050405020304" pitchFamily="18" charset="0"/>
            </a:endParaRPr>
          </a:p>
          <a:p>
            <a:pPr algn="just">
              <a:defRPr/>
            </a:pPr>
            <a:endParaRPr lang="vi-VN" sz="5400" b="1" dirty="0">
              <a:solidFill>
                <a:srgbClr val="0000CC"/>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2BF5EE70-AD59-4275-A606-5A4E79B6A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648" y="229074"/>
            <a:ext cx="7370703" cy="786452"/>
          </a:xfrm>
          <a:prstGeom prst="rect">
            <a:avLst/>
          </a:prstGeom>
        </p:spPr>
      </p:pic>
    </p:spTree>
    <p:extLst>
      <p:ext uri="{BB962C8B-B14F-4D97-AF65-F5344CB8AC3E}">
        <p14:creationId xmlns:p14="http://schemas.microsoft.com/office/powerpoint/2010/main" val="2744885324"/>
      </p:ext>
    </p:extLst>
  </p:cSld>
  <p:clrMapOvr>
    <a:masterClrMapping/>
  </p:clrMapOvr>
  <p:transition spd="slow" advClick="0" advTm="4000">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C"/>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38222" b="5185"/>
          <a:stretch>
            <a:fillRect/>
          </a:stretch>
        </p:blipFill>
        <p:spPr>
          <a:xfrm>
            <a:off x="0" y="-41771"/>
            <a:ext cx="12192000" cy="6899769"/>
          </a:xfrm>
          <a:prstGeom prst="rect">
            <a:avLst/>
          </a:prstGeom>
        </p:spPr>
      </p:pic>
      <p:pic>
        <p:nvPicPr>
          <p:cNvPr id="5" name="图片 8">
            <a:extLst>
              <a:ext uri="{FF2B5EF4-FFF2-40B4-BE49-F238E27FC236}">
                <a16:creationId xmlns:a16="http://schemas.microsoft.com/office/drawing/2014/main" id="{998C4837-1641-4F4B-956F-25D40DB32461}"/>
              </a:ext>
            </a:extLst>
          </p:cNvPr>
          <p:cNvPicPr>
            <a:picLocks noChangeAspect="1"/>
          </p:cNvPicPr>
          <p:nvPr/>
        </p:nvPicPr>
        <p:blipFill rotWithShape="1">
          <a:blip r:embed="rId4"/>
          <a:srcRect b="7181"/>
          <a:stretch/>
        </p:blipFill>
        <p:spPr>
          <a:xfrm>
            <a:off x="9676681" y="2115901"/>
            <a:ext cx="3074108" cy="3582166"/>
          </a:xfrm>
          <a:prstGeom prst="rect">
            <a:avLst/>
          </a:prstGeom>
        </p:spPr>
      </p:pic>
      <p:pic>
        <p:nvPicPr>
          <p:cNvPr id="7" name="Picture 6">
            <a:extLst>
              <a:ext uri="{FF2B5EF4-FFF2-40B4-BE49-F238E27FC236}">
                <a16:creationId xmlns:a16="http://schemas.microsoft.com/office/drawing/2014/main" id="{218D10F8-FB80-47E8-8F47-D97D0F73B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0719" y="1354284"/>
            <a:ext cx="4930881" cy="2552700"/>
          </a:xfrm>
          <a:prstGeom prst="rect">
            <a:avLst/>
          </a:prstGeom>
        </p:spPr>
      </p:pic>
    </p:spTree>
    <p:extLst>
      <p:ext uri="{BB962C8B-B14F-4D97-AF65-F5344CB8AC3E}">
        <p14:creationId xmlns:p14="http://schemas.microsoft.com/office/powerpoint/2010/main" val="338793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8306FBF-DA2F-44D2-8F45-C418DD778987}"/>
              </a:ext>
            </a:extLst>
          </p:cNvPr>
          <p:cNvSpPr/>
          <p:nvPr/>
        </p:nvSpPr>
        <p:spPr>
          <a:xfrm>
            <a:off x="787400" y="1034446"/>
            <a:ext cx="10755795" cy="9848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8">
            <a:extLst>
              <a:ext uri="{FF2B5EF4-FFF2-40B4-BE49-F238E27FC236}">
                <a16:creationId xmlns:a16="http://schemas.microsoft.com/office/drawing/2014/main" id="{75F0FC47-D6C6-4F45-9B73-87BA82FA15CE}"/>
              </a:ext>
            </a:extLst>
          </p:cNvPr>
          <p:cNvSpPr txBox="1"/>
          <p:nvPr/>
        </p:nvSpPr>
        <p:spPr>
          <a:xfrm>
            <a:off x="4941405" y="195600"/>
            <a:ext cx="2095500" cy="617200"/>
          </a:xfrm>
          <a:prstGeom prst="rect">
            <a:avLst/>
          </a:prstGeom>
          <a:noFill/>
        </p:spPr>
        <p:txBody>
          <a:bodyPr wrap="square" rtlCol="0">
            <a:prstTxWarp prst="textPlain">
              <a:avLst/>
            </a:prstTxWarp>
            <a:spAutoFit/>
          </a:bodyPr>
          <a:lstStyle/>
          <a:p>
            <a:pPr algn="ctr"/>
            <a:r>
              <a:rPr lang="en-US" altLang="zh-CN" sz="6000" b="1">
                <a:ln w="22225">
                  <a:solidFill>
                    <a:srgbClr val="A24302"/>
                  </a:solidFill>
                  <a:prstDash val="solid"/>
                </a:ln>
                <a:solidFill>
                  <a:srgbClr val="FF0000"/>
                </a:solidFill>
                <a:latin typeface="VNI-Dom" pitchFamily="2" charset="0"/>
                <a:ea typeface="inpin heiti" charset="-122"/>
              </a:rPr>
              <a:t>Baøi taäp</a:t>
            </a:r>
            <a:endParaRPr lang="zh-CN" altLang="en-US" sz="6000" b="1" dirty="0">
              <a:ln w="22225">
                <a:solidFill>
                  <a:srgbClr val="A24302"/>
                </a:solidFill>
                <a:prstDash val="solid"/>
              </a:ln>
              <a:solidFill>
                <a:srgbClr val="FF0000"/>
              </a:solidFill>
              <a:latin typeface="VNI-Dom" pitchFamily="2" charset="0"/>
              <a:ea typeface="inpin heiti" charset="-122"/>
            </a:endParaRPr>
          </a:p>
        </p:txBody>
      </p:sp>
      <p:sp>
        <p:nvSpPr>
          <p:cNvPr id="7" name="Rectangle 6">
            <a:extLst>
              <a:ext uri="{FF2B5EF4-FFF2-40B4-BE49-F238E27FC236}">
                <a16:creationId xmlns:a16="http://schemas.microsoft.com/office/drawing/2014/main" id="{615A1AC5-05A6-4AB8-A921-592189CF3104}"/>
              </a:ext>
            </a:extLst>
          </p:cNvPr>
          <p:cNvSpPr/>
          <p:nvPr/>
        </p:nvSpPr>
        <p:spPr>
          <a:xfrm>
            <a:off x="76200" y="1955004"/>
            <a:ext cx="12039600" cy="5016758"/>
          </a:xfrm>
          <a:prstGeom prst="rect">
            <a:avLst/>
          </a:prstGeom>
        </p:spPr>
        <p:txBody>
          <a:bodyPr wrap="square">
            <a:spAutoFit/>
          </a:bodyPr>
          <a:lstStyle/>
          <a:p>
            <a:pPr algn="ctr"/>
            <a:r>
              <a:rPr lang="vi-VN" sz="3200" b="1" i="1">
                <a:solidFill>
                  <a:srgbClr val="000000"/>
                </a:solidFill>
                <a:effectLst/>
                <a:latin typeface="+mj-lt"/>
              </a:rPr>
              <a:t>Anh hùng Núp tại Cu-ba</a:t>
            </a:r>
            <a:endParaRPr lang="vi-VN" sz="3200" b="0" i="1">
              <a:solidFill>
                <a:srgbClr val="000000"/>
              </a:solidFill>
              <a:effectLst/>
              <a:latin typeface="+mj-lt"/>
            </a:endParaRPr>
          </a:p>
          <a:p>
            <a:pPr algn="just"/>
            <a:r>
              <a:rPr lang="vi-VN" sz="3200" b="0" i="0">
                <a:solidFill>
                  <a:srgbClr val="000000"/>
                </a:solidFill>
                <a:effectLst/>
                <a:latin typeface="+mj-lt"/>
              </a:rPr>
              <a:t>         Năm 1964, Anh hùng Núp tới thăm đất nước Cu-ba theo lời mời của Chủ tịch Phi-đen Cát-xtơ-rô</a:t>
            </a:r>
            <a:r>
              <a:rPr lang="en-US" sz="3200" b="0" i="0">
                <a:solidFill>
                  <a:srgbClr val="000000"/>
                </a:solidFill>
                <a:effectLst/>
                <a:latin typeface="+mj-lt"/>
              </a:rPr>
              <a:t>.</a:t>
            </a:r>
            <a:r>
              <a:rPr lang="vi-VN" sz="3200" b="0" i="0">
                <a:solidFill>
                  <a:srgbClr val="000000"/>
                </a:solidFill>
                <a:effectLst/>
                <a:latin typeface="+mj-lt"/>
              </a:rPr>
              <a:t> Người Anh hùng Tây Nguyên được đón tiếp trong tình anh em vô cùng thân mật. Anh Núp thấy người Cu-ba giống người Tây Nguyên mình quá, cũng mạnh mẽ, sôi nổi, bụng dạ hào phóng như cánh cửa bỏ ngỏ, thích nói to và đặc biệt là thích nhảy múa. Tới chỗ đông người nào, sau một lúc chuyện trò, tất cả lại cùng nhảy múa. Bị cuốn vào những cuộc vui ấy, anh Núp thấy như đang sống giữa buôn làng Tây Nguyên muôn vàn yêu dấu của mình.</a:t>
            </a:r>
          </a:p>
          <a:p>
            <a:pPr algn="r"/>
            <a:r>
              <a:rPr lang="vi-VN" sz="3200" b="0" i="1">
                <a:solidFill>
                  <a:srgbClr val="000000"/>
                </a:solidFill>
                <a:effectLst/>
                <a:latin typeface="+mj-lt"/>
              </a:rPr>
              <a:t>Theo </a:t>
            </a:r>
            <a:r>
              <a:rPr lang="vi-VN" sz="3200" b="1" i="1">
                <a:solidFill>
                  <a:srgbClr val="000000"/>
                </a:solidFill>
                <a:effectLst/>
                <a:latin typeface="+mj-lt"/>
              </a:rPr>
              <a:t>Nguyễn Khắc Trường</a:t>
            </a:r>
            <a:endParaRPr lang="vi-VN" sz="3200" b="0" i="1">
              <a:solidFill>
                <a:srgbClr val="000000"/>
              </a:solidFill>
              <a:effectLst/>
              <a:latin typeface="+mj-lt"/>
            </a:endParaRPr>
          </a:p>
        </p:txBody>
      </p:sp>
      <p:sp>
        <p:nvSpPr>
          <p:cNvPr id="8" name="Text Box 15">
            <a:extLst>
              <a:ext uri="{FF2B5EF4-FFF2-40B4-BE49-F238E27FC236}">
                <a16:creationId xmlns:a16="http://schemas.microsoft.com/office/drawing/2014/main" id="{ACD7FDE9-8E03-43CD-9F48-882B4E7E263C}"/>
              </a:ext>
            </a:extLst>
          </p:cNvPr>
          <p:cNvSpPr txBox="1">
            <a:spLocks noChangeArrowheads="1"/>
          </p:cNvSpPr>
          <p:nvPr/>
        </p:nvSpPr>
        <p:spPr bwMode="auto">
          <a:xfrm>
            <a:off x="76200" y="2936401"/>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FF0000"/>
                </a:solidFill>
                <a:latin typeface="+mj-lt"/>
              </a:rPr>
              <a:t>của</a:t>
            </a:r>
            <a:endParaRPr lang="en-US" altLang="en-US" sz="3200" b="1" dirty="0">
              <a:solidFill>
                <a:srgbClr val="FF0000"/>
              </a:solidFill>
              <a:latin typeface="+mj-lt"/>
              <a:cs typeface="Times New Roman" panose="02020603050405020304" pitchFamily="18" charset="0"/>
            </a:endParaRPr>
          </a:p>
        </p:txBody>
      </p:sp>
      <p:sp>
        <p:nvSpPr>
          <p:cNvPr id="9" name="Text Box 15">
            <a:extLst>
              <a:ext uri="{FF2B5EF4-FFF2-40B4-BE49-F238E27FC236}">
                <a16:creationId xmlns:a16="http://schemas.microsoft.com/office/drawing/2014/main" id="{4120D669-20E5-4DA5-A753-DC7FE0B15B1D}"/>
              </a:ext>
            </a:extLst>
          </p:cNvPr>
          <p:cNvSpPr txBox="1">
            <a:spLocks noChangeArrowheads="1"/>
          </p:cNvSpPr>
          <p:nvPr/>
        </p:nvSpPr>
        <p:spPr bwMode="auto">
          <a:xfrm>
            <a:off x="11122325" y="4406325"/>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FF0000"/>
                </a:solidFill>
                <a:latin typeface="+mj-lt"/>
              </a:rPr>
              <a:t>múa</a:t>
            </a:r>
            <a:endParaRPr lang="en-US" altLang="en-US" sz="3200" b="1" dirty="0">
              <a:solidFill>
                <a:srgbClr val="FF0000"/>
              </a:solidFill>
              <a:latin typeface="+mj-lt"/>
              <a:cs typeface="Times New Roman" panose="02020603050405020304" pitchFamily="18" charset="0"/>
            </a:endParaRPr>
          </a:p>
        </p:txBody>
      </p:sp>
      <p:sp>
        <p:nvSpPr>
          <p:cNvPr id="10" name="Text Box 15">
            <a:extLst>
              <a:ext uri="{FF2B5EF4-FFF2-40B4-BE49-F238E27FC236}">
                <a16:creationId xmlns:a16="http://schemas.microsoft.com/office/drawing/2014/main" id="{41F06329-759B-4D62-BCC0-C7BA6534A9A1}"/>
              </a:ext>
            </a:extLst>
          </p:cNvPr>
          <p:cNvSpPr txBox="1">
            <a:spLocks noChangeArrowheads="1"/>
          </p:cNvSpPr>
          <p:nvPr/>
        </p:nvSpPr>
        <p:spPr bwMode="auto">
          <a:xfrm>
            <a:off x="76200" y="5376977"/>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FF0000"/>
                </a:solidFill>
                <a:latin typeface="+mj-lt"/>
              </a:rPr>
              <a:t>múa</a:t>
            </a:r>
            <a:endParaRPr lang="en-US" altLang="en-US" sz="3200" b="1" dirty="0">
              <a:solidFill>
                <a:srgbClr val="FF0000"/>
              </a:solidFill>
              <a:latin typeface="+mj-lt"/>
              <a:cs typeface="Times New Roman" panose="02020603050405020304" pitchFamily="18" charset="0"/>
            </a:endParaRPr>
          </a:p>
        </p:txBody>
      </p:sp>
      <p:sp>
        <p:nvSpPr>
          <p:cNvPr id="11" name="Text Box 15">
            <a:extLst>
              <a:ext uri="{FF2B5EF4-FFF2-40B4-BE49-F238E27FC236}">
                <a16:creationId xmlns:a16="http://schemas.microsoft.com/office/drawing/2014/main" id="{8BB79CAB-D6B1-4F19-AA23-29108088A603}"/>
              </a:ext>
            </a:extLst>
          </p:cNvPr>
          <p:cNvSpPr txBox="1">
            <a:spLocks noChangeArrowheads="1"/>
          </p:cNvSpPr>
          <p:nvPr/>
        </p:nvSpPr>
        <p:spPr bwMode="auto">
          <a:xfrm>
            <a:off x="1483225" y="5375317"/>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9900FF"/>
                </a:solidFill>
                <a:latin typeface="+mj-lt"/>
              </a:rPr>
              <a:t>cuốn</a:t>
            </a:r>
            <a:endParaRPr lang="en-US" altLang="en-US" sz="3200" b="1" dirty="0">
              <a:solidFill>
                <a:srgbClr val="9900FF"/>
              </a:solidFill>
              <a:latin typeface="+mj-lt"/>
              <a:cs typeface="Times New Roman" panose="02020603050405020304" pitchFamily="18" charset="0"/>
            </a:endParaRPr>
          </a:p>
        </p:txBody>
      </p:sp>
      <p:sp>
        <p:nvSpPr>
          <p:cNvPr id="12" name="Text Box 15">
            <a:extLst>
              <a:ext uri="{FF2B5EF4-FFF2-40B4-BE49-F238E27FC236}">
                <a16:creationId xmlns:a16="http://schemas.microsoft.com/office/drawing/2014/main" id="{BFB9DD53-2EF1-4E4F-A30E-53520DA60355}"/>
              </a:ext>
            </a:extLst>
          </p:cNvPr>
          <p:cNvSpPr txBox="1">
            <a:spLocks noChangeArrowheads="1"/>
          </p:cNvSpPr>
          <p:nvPr/>
        </p:nvSpPr>
        <p:spPr bwMode="auto">
          <a:xfrm>
            <a:off x="4249255" y="5385900"/>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9900FF"/>
                </a:solidFill>
                <a:latin typeface="+mj-lt"/>
              </a:rPr>
              <a:t>cuộc</a:t>
            </a:r>
            <a:endParaRPr lang="en-US" altLang="en-US" sz="3200" b="1" dirty="0">
              <a:solidFill>
                <a:srgbClr val="9900FF"/>
              </a:solidFill>
              <a:latin typeface="+mj-lt"/>
              <a:cs typeface="Times New Roman" panose="02020603050405020304" pitchFamily="18" charset="0"/>
            </a:endParaRPr>
          </a:p>
        </p:txBody>
      </p:sp>
      <p:sp>
        <p:nvSpPr>
          <p:cNvPr id="13" name="Text Box 15">
            <a:extLst>
              <a:ext uri="{FF2B5EF4-FFF2-40B4-BE49-F238E27FC236}">
                <a16:creationId xmlns:a16="http://schemas.microsoft.com/office/drawing/2014/main" id="{1D22DE00-9964-409D-8BB0-70CE474AE8C0}"/>
              </a:ext>
            </a:extLst>
          </p:cNvPr>
          <p:cNvSpPr txBox="1">
            <a:spLocks noChangeArrowheads="1"/>
          </p:cNvSpPr>
          <p:nvPr/>
        </p:nvSpPr>
        <p:spPr bwMode="auto">
          <a:xfrm>
            <a:off x="75775" y="5851685"/>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9900FF"/>
                </a:solidFill>
                <a:latin typeface="+mj-lt"/>
              </a:rPr>
              <a:t>buôn</a:t>
            </a:r>
            <a:endParaRPr lang="en-US" altLang="en-US" sz="3200" b="1" dirty="0">
              <a:solidFill>
                <a:srgbClr val="9900FF"/>
              </a:solidFill>
              <a:latin typeface="+mj-lt"/>
              <a:cs typeface="Times New Roman" panose="02020603050405020304" pitchFamily="18" charset="0"/>
            </a:endParaRPr>
          </a:p>
        </p:txBody>
      </p:sp>
      <p:sp>
        <p:nvSpPr>
          <p:cNvPr id="14" name="Text Box 15">
            <a:extLst>
              <a:ext uri="{FF2B5EF4-FFF2-40B4-BE49-F238E27FC236}">
                <a16:creationId xmlns:a16="http://schemas.microsoft.com/office/drawing/2014/main" id="{9E689140-57CB-4C62-B111-5CC3C8874EA1}"/>
              </a:ext>
            </a:extLst>
          </p:cNvPr>
          <p:cNvSpPr txBox="1">
            <a:spLocks noChangeArrowheads="1"/>
          </p:cNvSpPr>
          <p:nvPr/>
        </p:nvSpPr>
        <p:spPr bwMode="auto">
          <a:xfrm>
            <a:off x="3906248" y="5870934"/>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200">
                <a:solidFill>
                  <a:srgbClr val="9900FF"/>
                </a:solidFill>
                <a:latin typeface="+mj-lt"/>
              </a:rPr>
              <a:t>m</a:t>
            </a:r>
            <a:r>
              <a:rPr lang="vi-VN" sz="3200">
                <a:solidFill>
                  <a:srgbClr val="9900FF"/>
                </a:solidFill>
                <a:latin typeface="+mj-lt"/>
              </a:rPr>
              <a:t>uôn</a:t>
            </a:r>
            <a:endParaRPr lang="en-US" altLang="en-US" sz="3200" b="1" dirty="0">
              <a:solidFill>
                <a:srgbClr val="9900FF"/>
              </a:solidFill>
              <a:latin typeface="+mj-lt"/>
              <a:cs typeface="Times New Roman" panose="02020603050405020304" pitchFamily="18" charset="0"/>
            </a:endParaRPr>
          </a:p>
        </p:txBody>
      </p:sp>
      <p:pic>
        <p:nvPicPr>
          <p:cNvPr id="15" name="30 Second Timer">
            <a:hlinkClick r:id="" action="ppaction://media"/>
            <a:extLst>
              <a:ext uri="{FF2B5EF4-FFF2-40B4-BE49-F238E27FC236}">
                <a16:creationId xmlns:a16="http://schemas.microsoft.com/office/drawing/2014/main" id="{DBA7323D-BB63-403D-99E8-9F95057699DC}"/>
              </a:ext>
            </a:extLst>
          </p:cNvPr>
          <p:cNvPicPr>
            <a:picLocks noChangeAspect="1"/>
          </p:cNvPicPr>
          <p:nvPr>
            <a:videoFile r:link="rId1"/>
            <p:extLst>
              <p:ext uri="{DAA4B4D4-6D71-4841-9C94-3DE7FCFB9230}">
                <p14:media xmlns:p14="http://schemas.microsoft.com/office/powerpoint/2010/main" r:embed="rId2">
                  <p14:trim end="14325"/>
                </p14:media>
              </p:ext>
            </p:extLst>
          </p:nvPr>
        </p:nvPicPr>
        <p:blipFill rotWithShape="1">
          <a:blip r:embed="rId5"/>
          <a:srcRect l="10429" t="12807" r="11943" b="23498"/>
          <a:stretch>
            <a:fillRect/>
          </a:stretch>
        </p:blipFill>
        <p:spPr>
          <a:xfrm>
            <a:off x="10147300" y="52345"/>
            <a:ext cx="1574800" cy="726831"/>
          </a:xfrm>
          <a:prstGeom prst="rect">
            <a:avLst/>
          </a:prstGeom>
        </p:spPr>
      </p:pic>
      <p:sp>
        <p:nvSpPr>
          <p:cNvPr id="16" name="Heart 15">
            <a:extLst>
              <a:ext uri="{FF2B5EF4-FFF2-40B4-BE49-F238E27FC236}">
                <a16:creationId xmlns:a16="http://schemas.microsoft.com/office/drawing/2014/main" id="{B6E32D2F-B0A3-4B08-9E48-E122B1AE159F}"/>
              </a:ext>
            </a:extLst>
          </p:cNvPr>
          <p:cNvSpPr/>
          <p:nvPr/>
        </p:nvSpPr>
        <p:spPr>
          <a:xfrm>
            <a:off x="11887200" y="114300"/>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sp>
        <p:nvSpPr>
          <p:cNvPr id="17" name="Heart 16">
            <a:extLst>
              <a:ext uri="{FF2B5EF4-FFF2-40B4-BE49-F238E27FC236}">
                <a16:creationId xmlns:a16="http://schemas.microsoft.com/office/drawing/2014/main" id="{2A790C70-A9E8-4502-B511-8C5656407BC1}"/>
              </a:ext>
            </a:extLst>
          </p:cNvPr>
          <p:cNvSpPr/>
          <p:nvPr/>
        </p:nvSpPr>
        <p:spPr>
          <a:xfrm>
            <a:off x="11887200" y="406400"/>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sp>
        <p:nvSpPr>
          <p:cNvPr id="18" name="Heart 17">
            <a:extLst>
              <a:ext uri="{FF2B5EF4-FFF2-40B4-BE49-F238E27FC236}">
                <a16:creationId xmlns:a16="http://schemas.microsoft.com/office/drawing/2014/main" id="{87C58D4C-A11B-4351-9D84-DC7E084B62D7}"/>
              </a:ext>
            </a:extLst>
          </p:cNvPr>
          <p:cNvSpPr/>
          <p:nvPr/>
        </p:nvSpPr>
        <p:spPr>
          <a:xfrm>
            <a:off x="11887200" y="698500"/>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sp>
        <p:nvSpPr>
          <p:cNvPr id="22" name="TextBox 21">
            <a:extLst>
              <a:ext uri="{FF2B5EF4-FFF2-40B4-BE49-F238E27FC236}">
                <a16:creationId xmlns:a16="http://schemas.microsoft.com/office/drawing/2014/main" id="{6EA6409C-8909-4146-8551-79A23923E53F}"/>
              </a:ext>
            </a:extLst>
          </p:cNvPr>
          <p:cNvSpPr txBox="1"/>
          <p:nvPr/>
        </p:nvSpPr>
        <p:spPr>
          <a:xfrm>
            <a:off x="1146740" y="1038923"/>
            <a:ext cx="10755795" cy="954107"/>
          </a:xfrm>
          <a:prstGeom prst="rect">
            <a:avLst/>
          </a:prstGeom>
          <a:noFill/>
        </p:spPr>
        <p:txBody>
          <a:bodyPr wrap="square">
            <a:spAutoFit/>
          </a:bodyPr>
          <a:lstStyle/>
          <a:p>
            <a:pPr algn="just"/>
            <a:r>
              <a:rPr lang="vi-VN" sz="2800" b="1" i="0">
                <a:ln w="19050">
                  <a:solidFill>
                    <a:srgbClr val="0070C0"/>
                  </a:solidFill>
                </a:ln>
                <a:solidFill>
                  <a:srgbClr val="00B0F0"/>
                </a:solidFill>
                <a:effectLst/>
                <a:latin typeface="+mj-lt"/>
              </a:rPr>
              <a:t>Tìm các tiếng có chứa </a:t>
            </a:r>
            <a:r>
              <a:rPr lang="vi-VN" sz="2800" b="1" i="1">
                <a:ln w="19050">
                  <a:solidFill>
                    <a:srgbClr val="0070C0"/>
                  </a:solidFill>
                </a:ln>
                <a:solidFill>
                  <a:srgbClr val="00B0F0"/>
                </a:solidFill>
                <a:effectLst/>
                <a:latin typeface="+mj-lt"/>
              </a:rPr>
              <a:t>uô, ua</a:t>
            </a:r>
            <a:r>
              <a:rPr lang="vi-VN" sz="2800" b="1" i="0">
                <a:ln w="19050">
                  <a:solidFill>
                    <a:srgbClr val="0070C0"/>
                  </a:solidFill>
                </a:ln>
                <a:solidFill>
                  <a:srgbClr val="00B0F0"/>
                </a:solidFill>
                <a:effectLst/>
                <a:latin typeface="+mj-lt"/>
              </a:rPr>
              <a:t> trong bài văn dưới đây. </a:t>
            </a:r>
            <a:endParaRPr lang="en-US" sz="2800" b="1" i="0">
              <a:ln w="19050">
                <a:solidFill>
                  <a:srgbClr val="0070C0"/>
                </a:solidFill>
              </a:ln>
              <a:solidFill>
                <a:srgbClr val="00B0F0"/>
              </a:solidFill>
              <a:effectLst/>
              <a:latin typeface="+mj-lt"/>
            </a:endParaRPr>
          </a:p>
          <a:p>
            <a:pPr algn="just"/>
            <a:r>
              <a:rPr lang="vi-VN" sz="2800" b="1" i="0">
                <a:ln w="19050">
                  <a:solidFill>
                    <a:srgbClr val="0070C0"/>
                  </a:solidFill>
                </a:ln>
                <a:solidFill>
                  <a:srgbClr val="00B0F0"/>
                </a:solidFill>
                <a:effectLst/>
                <a:latin typeface="+mj-lt"/>
              </a:rPr>
              <a:t>Gỉải thích quy tắc ghi dấu thanh trong mỗi tiếng em vừa tìm được:</a:t>
            </a:r>
            <a:endParaRPr lang="vi-VN" sz="2800" b="0" i="0">
              <a:ln w="19050">
                <a:solidFill>
                  <a:srgbClr val="0070C0"/>
                </a:solidFill>
              </a:ln>
              <a:solidFill>
                <a:srgbClr val="00B0F0"/>
              </a:solidFill>
              <a:effectLst/>
              <a:latin typeface="+mj-lt"/>
            </a:endParaRPr>
          </a:p>
        </p:txBody>
      </p:sp>
      <p:grpSp>
        <p:nvGrpSpPr>
          <p:cNvPr id="23" name="Group 22">
            <a:extLst>
              <a:ext uri="{FF2B5EF4-FFF2-40B4-BE49-F238E27FC236}">
                <a16:creationId xmlns:a16="http://schemas.microsoft.com/office/drawing/2014/main" id="{227B5573-5EE4-4F5F-ADFE-BDB0631ACAE3}"/>
              </a:ext>
            </a:extLst>
          </p:cNvPr>
          <p:cNvGrpSpPr/>
          <p:nvPr/>
        </p:nvGrpSpPr>
        <p:grpSpPr>
          <a:xfrm>
            <a:off x="40761" y="26913"/>
            <a:ext cx="1797221" cy="1569660"/>
            <a:chOff x="40761" y="26913"/>
            <a:chExt cx="1500635" cy="1310627"/>
          </a:xfrm>
        </p:grpSpPr>
        <p:pic>
          <p:nvPicPr>
            <p:cNvPr id="24" name="图片 10">
              <a:extLst>
                <a:ext uri="{FF2B5EF4-FFF2-40B4-BE49-F238E27FC236}">
                  <a16:creationId xmlns:a16="http://schemas.microsoft.com/office/drawing/2014/main" id="{00D1685D-FED2-4E96-AA3B-2C22B6E60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17529">
              <a:off x="68861" y="650485"/>
              <a:ext cx="828716" cy="687055"/>
            </a:xfrm>
            <a:prstGeom prst="rect">
              <a:avLst/>
            </a:prstGeom>
          </p:spPr>
        </p:pic>
        <p:pic>
          <p:nvPicPr>
            <p:cNvPr id="25" name="图片 20">
              <a:extLst>
                <a:ext uri="{FF2B5EF4-FFF2-40B4-BE49-F238E27FC236}">
                  <a16:creationId xmlns:a16="http://schemas.microsoft.com/office/drawing/2014/main" id="{CF76A9FE-40F1-4743-BDF3-8D9C056C71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0761" y="26913"/>
              <a:ext cx="884916" cy="530170"/>
            </a:xfrm>
            <a:prstGeom prst="rect">
              <a:avLst/>
            </a:prstGeom>
          </p:spPr>
        </p:pic>
        <p:pic>
          <p:nvPicPr>
            <p:cNvPr id="26" name="图片 12">
              <a:extLst>
                <a:ext uri="{FF2B5EF4-FFF2-40B4-BE49-F238E27FC236}">
                  <a16:creationId xmlns:a16="http://schemas.microsoft.com/office/drawing/2014/main" id="{2B77DA4A-221F-4E06-9EE7-4C22BCE904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1830">
              <a:off x="641022" y="36217"/>
              <a:ext cx="900374" cy="113564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0698" fill="hold"/>
                                        <p:tgtEl>
                                          <p:spTgt spid="15"/>
                                        </p:tgtEl>
                                      </p:cBhvr>
                                    </p:cmd>
                                  </p:childTnLst>
                                </p:cTn>
                              </p:par>
                            </p:childTnLst>
                          </p:cTn>
                        </p:par>
                      </p:childTnLst>
                    </p:cTn>
                  </p:par>
                </p:childTnLst>
              </p:cTn>
              <p:nextCondLst>
                <p:cond evt="onClick" delay="0">
                  <p:tgtEl>
                    <p:spTgt spid="17"/>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md type="call" cmd="stop">
                                      <p:cBhvr>
                                        <p:cTn id="55" dur="1">
                                          <p:stCondLst>
                                            <p:cond delay="499"/>
                                          </p:stCondLst>
                                        </p:cTn>
                                        <p:tgtEl>
                                          <p:spTgt spid="15"/>
                                        </p:tgtEl>
                                      </p:cBhvr>
                                    </p:cmd>
                                  </p:childTnLst>
                                </p:cTn>
                              </p:par>
                            </p:childTnLst>
                          </p:cTn>
                        </p:par>
                      </p:childTnLst>
                    </p:cTn>
                  </p:par>
                </p:childTnLst>
              </p:cTn>
              <p:nextCondLst>
                <p:cond evt="onClick" delay="0">
                  <p:tgtEl>
                    <p:spTgt spid="18"/>
                  </p:tgtEl>
                </p:cond>
              </p:nextCondLst>
            </p:seq>
            <p:video>
              <p:cMediaNode vol="80000">
                <p:cTn id="56" fill="hold" display="0">
                  <p:stCondLst>
                    <p:cond delay="indefinite"/>
                  </p:stCondLst>
                </p:cTn>
                <p:tgtEl>
                  <p:spTgt spid="15"/>
                </p:tgtEl>
              </p:cMediaNode>
            </p:video>
          </p:childTnLst>
        </p:cTn>
      </p:par>
    </p:tnLst>
    <p:bldLst>
      <p:bldP spid="8" grpId="0"/>
      <p:bldP spid="9" grpId="0"/>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08BCF92B-321A-4739-8FF6-9C0AC5461085}"/>
              </a:ext>
            </a:extLst>
          </p:cNvPr>
          <p:cNvSpPr/>
          <p:nvPr/>
        </p:nvSpPr>
        <p:spPr>
          <a:xfrm>
            <a:off x="708298" y="481978"/>
            <a:ext cx="10769335" cy="57339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1424E0B-A4F1-4DC9-B7CB-51F1B1ADBEBB}"/>
              </a:ext>
            </a:extLst>
          </p:cNvPr>
          <p:cNvSpPr txBox="1"/>
          <p:nvPr/>
        </p:nvSpPr>
        <p:spPr>
          <a:xfrm>
            <a:off x="1382564" y="642074"/>
            <a:ext cx="10514702" cy="646331"/>
          </a:xfrm>
          <a:prstGeom prst="rect">
            <a:avLst/>
          </a:prstGeom>
          <a:noFill/>
        </p:spPr>
        <p:txBody>
          <a:bodyPr wrap="square">
            <a:spAutoFit/>
          </a:bodyPr>
          <a:lstStyle/>
          <a:p>
            <a:pPr algn="just"/>
            <a:r>
              <a:rPr lang="en-US" sz="3600" b="0" i="0">
                <a:solidFill>
                  <a:srgbClr val="000000"/>
                </a:solidFill>
                <a:effectLst/>
                <a:latin typeface="Times New Roman" panose="02020603050405020304" pitchFamily="18" charset="0"/>
                <a:cs typeface="Times New Roman" panose="02020603050405020304" pitchFamily="18" charset="0"/>
              </a:rPr>
              <a:t>- Các tiếng chứa </a:t>
            </a:r>
            <a:r>
              <a:rPr lang="en-US" sz="3600" b="1" i="1">
                <a:solidFill>
                  <a:srgbClr val="000000"/>
                </a:solidFill>
                <a:effectLst/>
                <a:latin typeface="Times New Roman" panose="02020603050405020304" pitchFamily="18" charset="0"/>
                <a:cs typeface="Times New Roman" panose="02020603050405020304" pitchFamily="18" charset="0"/>
              </a:rPr>
              <a:t>ua</a:t>
            </a:r>
            <a:r>
              <a:rPr lang="en-US" sz="3600" b="0" i="0">
                <a:solidFill>
                  <a:srgbClr val="000000"/>
                </a:solidFill>
                <a:effectLst/>
                <a:latin typeface="Times New Roman" panose="02020603050405020304" pitchFamily="18" charset="0"/>
                <a:cs typeface="Times New Roman" panose="02020603050405020304" pitchFamily="18" charset="0"/>
              </a:rPr>
              <a:t>: của, múa</a:t>
            </a:r>
          </a:p>
        </p:txBody>
      </p:sp>
      <p:sp>
        <p:nvSpPr>
          <p:cNvPr id="33" name="TextBox 32">
            <a:extLst>
              <a:ext uri="{FF2B5EF4-FFF2-40B4-BE49-F238E27FC236}">
                <a16:creationId xmlns:a16="http://schemas.microsoft.com/office/drawing/2014/main" id="{24F6B101-9386-4F01-BE67-19B9A094A1EA}"/>
              </a:ext>
            </a:extLst>
          </p:cNvPr>
          <p:cNvSpPr txBox="1"/>
          <p:nvPr/>
        </p:nvSpPr>
        <p:spPr>
          <a:xfrm>
            <a:off x="5221200" y="639236"/>
            <a:ext cx="6097772" cy="646331"/>
          </a:xfrm>
          <a:prstGeom prst="rect">
            <a:avLst/>
          </a:prstGeom>
          <a:noFill/>
        </p:spPr>
        <p:txBody>
          <a:bodyPr wrap="square">
            <a:spAutoFit/>
          </a:bodyPr>
          <a:lstStyle/>
          <a:p>
            <a:pPr algn="just"/>
            <a:r>
              <a:rPr lang="en-US" sz="3600" b="0" i="0">
                <a:effectLst/>
                <a:latin typeface="Times New Roman" panose="02020603050405020304" pitchFamily="18" charset="0"/>
                <a:cs typeface="Times New Roman" panose="02020603050405020304" pitchFamily="18" charset="0"/>
              </a:rPr>
              <a:t>c</a:t>
            </a:r>
            <a:r>
              <a:rPr lang="en-US" sz="3600" b="0" i="0">
                <a:solidFill>
                  <a:srgbClr val="FF0000"/>
                </a:solidFill>
                <a:effectLst/>
                <a:latin typeface="Times New Roman" panose="02020603050405020304" pitchFamily="18" charset="0"/>
                <a:cs typeface="Times New Roman" panose="02020603050405020304" pitchFamily="18" charset="0"/>
              </a:rPr>
              <a:t>ủ</a:t>
            </a:r>
            <a:r>
              <a:rPr lang="en-US" sz="3600" b="0" i="0">
                <a:effectLst/>
                <a:latin typeface="Times New Roman" panose="02020603050405020304" pitchFamily="18" charset="0"/>
                <a:cs typeface="Times New Roman" panose="02020603050405020304" pitchFamily="18" charset="0"/>
              </a:rPr>
              <a:t>a,</a:t>
            </a:r>
            <a:r>
              <a:rPr lang="en-US" sz="3600" b="0" i="0">
                <a:solidFill>
                  <a:srgbClr val="FF0000"/>
                </a:solidFill>
                <a:effectLst/>
                <a:latin typeface="Times New Roman" panose="02020603050405020304" pitchFamily="18" charset="0"/>
                <a:cs typeface="Times New Roman" panose="02020603050405020304" pitchFamily="18" charset="0"/>
              </a:rPr>
              <a:t> </a:t>
            </a:r>
            <a:r>
              <a:rPr lang="en-US" sz="3600" b="0" i="0">
                <a:effectLst/>
                <a:latin typeface="Times New Roman" panose="02020603050405020304" pitchFamily="18" charset="0"/>
                <a:cs typeface="Times New Roman" panose="02020603050405020304" pitchFamily="18" charset="0"/>
              </a:rPr>
              <a:t>m</a:t>
            </a:r>
            <a:r>
              <a:rPr lang="en-US" sz="3600" b="0" i="0">
                <a:solidFill>
                  <a:srgbClr val="FF0000"/>
                </a:solidFill>
                <a:effectLst/>
                <a:latin typeface="Times New Roman" panose="02020603050405020304" pitchFamily="18" charset="0"/>
                <a:cs typeface="Times New Roman" panose="02020603050405020304" pitchFamily="18" charset="0"/>
              </a:rPr>
              <a:t>ú</a:t>
            </a:r>
            <a:r>
              <a:rPr lang="en-US" sz="3600" b="0" i="0">
                <a:effectLst/>
                <a:latin typeface="Times New Roman" panose="02020603050405020304" pitchFamily="18" charset="0"/>
                <a:cs typeface="Times New Roman" panose="02020603050405020304" pitchFamily="18" charset="0"/>
              </a:rPr>
              <a:t>a</a:t>
            </a:r>
          </a:p>
        </p:txBody>
      </p:sp>
      <p:sp>
        <p:nvSpPr>
          <p:cNvPr id="34" name="Rectangle 33">
            <a:extLst>
              <a:ext uri="{FF2B5EF4-FFF2-40B4-BE49-F238E27FC236}">
                <a16:creationId xmlns:a16="http://schemas.microsoft.com/office/drawing/2014/main" id="{02BC9924-A154-46AE-95DC-A0F3BB6EAE95}"/>
              </a:ext>
            </a:extLst>
          </p:cNvPr>
          <p:cNvSpPr/>
          <p:nvPr/>
        </p:nvSpPr>
        <p:spPr>
          <a:xfrm>
            <a:off x="6360658" y="1373717"/>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Rectangle 34">
            <a:extLst>
              <a:ext uri="{FF2B5EF4-FFF2-40B4-BE49-F238E27FC236}">
                <a16:creationId xmlns:a16="http://schemas.microsoft.com/office/drawing/2014/main" id="{A2208A2D-9A08-4EF4-A8B3-9E373BC153E3}"/>
              </a:ext>
            </a:extLst>
          </p:cNvPr>
          <p:cNvSpPr/>
          <p:nvPr/>
        </p:nvSpPr>
        <p:spPr>
          <a:xfrm>
            <a:off x="5104502" y="1376616"/>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Rectangle 35">
            <a:extLst>
              <a:ext uri="{FF2B5EF4-FFF2-40B4-BE49-F238E27FC236}">
                <a16:creationId xmlns:a16="http://schemas.microsoft.com/office/drawing/2014/main" id="{EF9497A8-F31D-4237-9AE5-F4E3E761561E}"/>
              </a:ext>
            </a:extLst>
          </p:cNvPr>
          <p:cNvSpPr/>
          <p:nvPr/>
        </p:nvSpPr>
        <p:spPr>
          <a:xfrm>
            <a:off x="3831136" y="1376616"/>
            <a:ext cx="1270000" cy="1270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36">
            <a:extLst>
              <a:ext uri="{FF2B5EF4-FFF2-40B4-BE49-F238E27FC236}">
                <a16:creationId xmlns:a16="http://schemas.microsoft.com/office/drawing/2014/main" id="{2D8FAB26-5E00-4165-89B7-F934CD0D416A}"/>
              </a:ext>
            </a:extLst>
          </p:cNvPr>
          <p:cNvSpPr/>
          <p:nvPr/>
        </p:nvSpPr>
        <p:spPr>
          <a:xfrm>
            <a:off x="4099740" y="1249740"/>
            <a:ext cx="730805"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c</a:t>
            </a:r>
          </a:p>
        </p:txBody>
      </p:sp>
      <p:sp>
        <p:nvSpPr>
          <p:cNvPr id="38" name="Rectangle 37">
            <a:extLst>
              <a:ext uri="{FF2B5EF4-FFF2-40B4-BE49-F238E27FC236}">
                <a16:creationId xmlns:a16="http://schemas.microsoft.com/office/drawing/2014/main" id="{C9CF185E-03B5-4A84-8133-ACFCB9F42E46}"/>
              </a:ext>
            </a:extLst>
          </p:cNvPr>
          <p:cNvSpPr/>
          <p:nvPr/>
        </p:nvSpPr>
        <p:spPr>
          <a:xfrm>
            <a:off x="5384541" y="1239937"/>
            <a:ext cx="68764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u</a:t>
            </a:r>
          </a:p>
        </p:txBody>
      </p:sp>
      <p:sp>
        <p:nvSpPr>
          <p:cNvPr id="39" name="Rectangle 38">
            <a:extLst>
              <a:ext uri="{FF2B5EF4-FFF2-40B4-BE49-F238E27FC236}">
                <a16:creationId xmlns:a16="http://schemas.microsoft.com/office/drawing/2014/main" id="{CC3984E3-9FD0-43D5-B302-7E51F4A0CC97}"/>
              </a:ext>
            </a:extLst>
          </p:cNvPr>
          <p:cNvSpPr/>
          <p:nvPr/>
        </p:nvSpPr>
        <p:spPr>
          <a:xfrm>
            <a:off x="6614520" y="1236282"/>
            <a:ext cx="753412"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a</a:t>
            </a:r>
          </a:p>
        </p:txBody>
      </p:sp>
      <p:sp>
        <p:nvSpPr>
          <p:cNvPr id="40" name="Rectangle 39">
            <a:extLst>
              <a:ext uri="{FF2B5EF4-FFF2-40B4-BE49-F238E27FC236}">
                <a16:creationId xmlns:a16="http://schemas.microsoft.com/office/drawing/2014/main" id="{73736E3B-4405-47B6-8D04-CB2DE2F0A2FD}"/>
              </a:ext>
            </a:extLst>
          </p:cNvPr>
          <p:cNvSpPr/>
          <p:nvPr/>
        </p:nvSpPr>
        <p:spPr>
          <a:xfrm>
            <a:off x="5531144" y="1268909"/>
            <a:ext cx="412456" cy="769441"/>
          </a:xfrm>
          <a:prstGeom prst="rect">
            <a:avLst/>
          </a:prstGeom>
          <a:noFill/>
        </p:spPr>
        <p:txBody>
          <a:bodyPr wrap="square" lIns="91440" tIns="45720" rIns="91440" bIns="45720">
            <a:spAutoFit/>
          </a:bodyPr>
          <a:lstStyle/>
          <a:p>
            <a:pPr algn="ctr"/>
            <a:r>
              <a:rPr lang="en-US" sz="4400" b="1" cap="none" spc="0">
                <a:ln w="0">
                  <a:solidFill>
                    <a:srgbClr val="FF0000"/>
                  </a:solidFill>
                </a:ln>
                <a:solidFill>
                  <a:srgbClr val="FF0000"/>
                </a:solidFill>
                <a:latin typeface="Vrinda" panose="020B0502040204020203" pitchFamily="34" charset="0"/>
                <a:cs typeface="Vrinda" panose="020B0502040204020203" pitchFamily="34" charset="0"/>
              </a:rPr>
              <a:t>ˀ</a:t>
            </a:r>
            <a:endParaRPr lang="en-US" sz="4400" b="1" cap="none" spc="0">
              <a:ln w="0">
                <a:solidFill>
                  <a:srgbClr val="FF0000"/>
                </a:solidFill>
              </a:ln>
              <a:solidFill>
                <a:srgbClr val="FF0000"/>
              </a:solidFill>
              <a:latin typeface="VNI-Avo" pitchFamily="2" charset="0"/>
            </a:endParaRPr>
          </a:p>
        </p:txBody>
      </p:sp>
      <p:sp>
        <p:nvSpPr>
          <p:cNvPr id="41" name="Rectangle 40">
            <a:extLst>
              <a:ext uri="{FF2B5EF4-FFF2-40B4-BE49-F238E27FC236}">
                <a16:creationId xmlns:a16="http://schemas.microsoft.com/office/drawing/2014/main" id="{34FF6213-65E9-4097-BCDA-EE60A026E23B}"/>
              </a:ext>
            </a:extLst>
          </p:cNvPr>
          <p:cNvSpPr/>
          <p:nvPr/>
        </p:nvSpPr>
        <p:spPr>
          <a:xfrm>
            <a:off x="6361800" y="2885630"/>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a:extLst>
              <a:ext uri="{FF2B5EF4-FFF2-40B4-BE49-F238E27FC236}">
                <a16:creationId xmlns:a16="http://schemas.microsoft.com/office/drawing/2014/main" id="{3978C850-396A-4104-ACF1-D4F7C7085B37}"/>
              </a:ext>
            </a:extLst>
          </p:cNvPr>
          <p:cNvSpPr/>
          <p:nvPr/>
        </p:nvSpPr>
        <p:spPr>
          <a:xfrm>
            <a:off x="5088609" y="2885052"/>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42">
            <a:extLst>
              <a:ext uri="{FF2B5EF4-FFF2-40B4-BE49-F238E27FC236}">
                <a16:creationId xmlns:a16="http://schemas.microsoft.com/office/drawing/2014/main" id="{365E648B-4779-4570-A20A-CB4A86398484}"/>
              </a:ext>
            </a:extLst>
          </p:cNvPr>
          <p:cNvSpPr/>
          <p:nvPr/>
        </p:nvSpPr>
        <p:spPr>
          <a:xfrm>
            <a:off x="3825520" y="2882214"/>
            <a:ext cx="1270000" cy="1270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a:extLst>
              <a:ext uri="{FF2B5EF4-FFF2-40B4-BE49-F238E27FC236}">
                <a16:creationId xmlns:a16="http://schemas.microsoft.com/office/drawing/2014/main" id="{49DB14C7-0330-4037-AD28-205F65980A16}"/>
              </a:ext>
            </a:extLst>
          </p:cNvPr>
          <p:cNvSpPr/>
          <p:nvPr/>
        </p:nvSpPr>
        <p:spPr>
          <a:xfrm>
            <a:off x="3958244" y="2767859"/>
            <a:ext cx="101646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m</a:t>
            </a:r>
          </a:p>
        </p:txBody>
      </p:sp>
      <p:sp>
        <p:nvSpPr>
          <p:cNvPr id="45" name="Rectangle 44">
            <a:extLst>
              <a:ext uri="{FF2B5EF4-FFF2-40B4-BE49-F238E27FC236}">
                <a16:creationId xmlns:a16="http://schemas.microsoft.com/office/drawing/2014/main" id="{9819C5E1-4D4A-4824-ABD5-662813FAAA9D}"/>
              </a:ext>
            </a:extLst>
          </p:cNvPr>
          <p:cNvSpPr/>
          <p:nvPr/>
        </p:nvSpPr>
        <p:spPr>
          <a:xfrm>
            <a:off x="5379785" y="2741835"/>
            <a:ext cx="68764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u</a:t>
            </a:r>
          </a:p>
        </p:txBody>
      </p:sp>
      <p:sp>
        <p:nvSpPr>
          <p:cNvPr id="46" name="Rectangle 45">
            <a:extLst>
              <a:ext uri="{FF2B5EF4-FFF2-40B4-BE49-F238E27FC236}">
                <a16:creationId xmlns:a16="http://schemas.microsoft.com/office/drawing/2014/main" id="{4B9D84FF-78E1-440A-892C-23F11A4EAA71}"/>
              </a:ext>
            </a:extLst>
          </p:cNvPr>
          <p:cNvSpPr/>
          <p:nvPr/>
        </p:nvSpPr>
        <p:spPr>
          <a:xfrm>
            <a:off x="6618952" y="2732384"/>
            <a:ext cx="753412"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a</a:t>
            </a:r>
          </a:p>
        </p:txBody>
      </p:sp>
      <p:sp>
        <p:nvSpPr>
          <p:cNvPr id="47" name="TextBox 46">
            <a:extLst>
              <a:ext uri="{FF2B5EF4-FFF2-40B4-BE49-F238E27FC236}">
                <a16:creationId xmlns:a16="http://schemas.microsoft.com/office/drawing/2014/main" id="{EAE10DC5-7641-4BDF-ADD1-B584C449ABFA}"/>
              </a:ext>
            </a:extLst>
          </p:cNvPr>
          <p:cNvSpPr txBox="1"/>
          <p:nvPr/>
        </p:nvSpPr>
        <p:spPr>
          <a:xfrm>
            <a:off x="5495338" y="2718185"/>
            <a:ext cx="649240" cy="1323439"/>
          </a:xfrm>
          <a:prstGeom prst="rect">
            <a:avLst/>
          </a:prstGeom>
          <a:noFill/>
        </p:spPr>
        <p:txBody>
          <a:bodyPr wrap="square">
            <a:spAutoFit/>
          </a:bodyPr>
          <a:lstStyle/>
          <a:p>
            <a:r>
              <a:rPr lang="en-US" sz="8000" b="1" cap="none" spc="0">
                <a:ln w="0"/>
                <a:solidFill>
                  <a:srgbClr val="FF0000"/>
                </a:solidFill>
                <a:latin typeface="Vrinda" panose="020B0502040204020203" pitchFamily="34" charset="0"/>
                <a:cs typeface="Vrinda" panose="020B0502040204020203" pitchFamily="34" charset="0"/>
              </a:rPr>
              <a:t>ˊ</a:t>
            </a:r>
            <a:endParaRPr lang="en-US" sz="1400">
              <a:solidFill>
                <a:srgbClr val="FF0000"/>
              </a:solidFill>
            </a:endParaRPr>
          </a:p>
        </p:txBody>
      </p:sp>
      <p:sp>
        <p:nvSpPr>
          <p:cNvPr id="48" name="TextBox 47">
            <a:extLst>
              <a:ext uri="{FF2B5EF4-FFF2-40B4-BE49-F238E27FC236}">
                <a16:creationId xmlns:a16="http://schemas.microsoft.com/office/drawing/2014/main" id="{8387AB94-C3B7-462B-9E7B-4D2840B14B9B}"/>
              </a:ext>
            </a:extLst>
          </p:cNvPr>
          <p:cNvSpPr txBox="1"/>
          <p:nvPr/>
        </p:nvSpPr>
        <p:spPr>
          <a:xfrm>
            <a:off x="1066800" y="4265474"/>
            <a:ext cx="10235855" cy="1754326"/>
          </a:xfrm>
          <a:prstGeom prst="rect">
            <a:avLst/>
          </a:prstGeom>
          <a:noFill/>
        </p:spPr>
        <p:txBody>
          <a:bodyPr wrap="square">
            <a:spAutoFit/>
          </a:bodyPr>
          <a:lstStyle/>
          <a:p>
            <a:pPr algn="just"/>
            <a:r>
              <a:rPr lang="en-US" sz="3600" b="1" i="1">
                <a:solidFill>
                  <a:srgbClr val="9900FF"/>
                </a:solidFill>
                <a:effectLst/>
                <a:latin typeface="Times New Roman" panose="02020603050405020304" pitchFamily="18" charset="0"/>
                <a:cs typeface="Times New Roman" panose="02020603050405020304" pitchFamily="18" charset="0"/>
              </a:rPr>
              <a:t>Cách đánh dấu thanh:</a:t>
            </a:r>
          </a:p>
          <a:p>
            <a:pPr algn="just"/>
            <a:r>
              <a:rPr lang="en-US" sz="3600" b="0" i="0">
                <a:solidFill>
                  <a:srgbClr val="000000"/>
                </a:solidFill>
                <a:effectLst/>
                <a:latin typeface="Times New Roman" panose="02020603050405020304" pitchFamily="18" charset="0"/>
                <a:cs typeface="Times New Roman" panose="02020603050405020304" pitchFamily="18" charset="0"/>
              </a:rPr>
              <a:t>- Trong các tiếng có </a:t>
            </a:r>
            <a:r>
              <a:rPr lang="en-US" sz="3600" b="1" i="1">
                <a:solidFill>
                  <a:srgbClr val="000000"/>
                </a:solidFill>
                <a:effectLst/>
                <a:latin typeface="Times New Roman" panose="02020603050405020304" pitchFamily="18" charset="0"/>
                <a:cs typeface="Times New Roman" panose="02020603050405020304" pitchFamily="18" charset="0"/>
              </a:rPr>
              <a:t>ua</a:t>
            </a:r>
            <a:r>
              <a:rPr lang="en-US" sz="3600" b="0" i="0">
                <a:solidFill>
                  <a:srgbClr val="000000"/>
                </a:solidFill>
                <a:effectLst/>
                <a:latin typeface="Times New Roman" panose="02020603050405020304" pitchFamily="18" charset="0"/>
                <a:cs typeface="Times New Roman" panose="02020603050405020304" pitchFamily="18" charset="0"/>
              </a:rPr>
              <a:t> (tiếng không có âm cuối): </a:t>
            </a:r>
          </a:p>
          <a:p>
            <a:pPr algn="just"/>
            <a:r>
              <a:rPr lang="en-US" sz="3600" b="0" i="0">
                <a:solidFill>
                  <a:srgbClr val="000000"/>
                </a:solidFill>
                <a:effectLst/>
                <a:latin typeface="Times New Roman" panose="02020603050405020304" pitchFamily="18" charset="0"/>
                <a:cs typeface="Times New Roman" panose="02020603050405020304" pitchFamily="18" charset="0"/>
              </a:rPr>
              <a:t>dấu thanh đặt ở </a:t>
            </a:r>
            <a:r>
              <a:rPr lang="en-US" sz="3600" b="1" i="1">
                <a:solidFill>
                  <a:srgbClr val="000000"/>
                </a:solidFill>
                <a:effectLst/>
                <a:latin typeface="Times New Roman" panose="02020603050405020304" pitchFamily="18" charset="0"/>
                <a:cs typeface="Times New Roman" panose="02020603050405020304" pitchFamily="18" charset="0"/>
              </a:rPr>
              <a:t>chữ cái đầu</a:t>
            </a:r>
            <a:r>
              <a:rPr lang="en-US" sz="3600" b="0" i="0">
                <a:solidFill>
                  <a:srgbClr val="000000"/>
                </a:solidFill>
                <a:effectLst/>
                <a:latin typeface="Times New Roman" panose="02020603050405020304" pitchFamily="18" charset="0"/>
                <a:cs typeface="Times New Roman" panose="02020603050405020304" pitchFamily="18" charset="0"/>
              </a:rPr>
              <a:t> của âm chính </a:t>
            </a:r>
            <a:r>
              <a:rPr lang="en-US" sz="3600" b="1" i="0">
                <a:solidFill>
                  <a:srgbClr val="000000"/>
                </a:solidFill>
                <a:effectLst/>
                <a:latin typeface="Times New Roman" panose="02020603050405020304" pitchFamily="18" charset="0"/>
                <a:cs typeface="Times New Roman" panose="02020603050405020304" pitchFamily="18" charset="0"/>
              </a:rPr>
              <a:t>ua</a:t>
            </a:r>
            <a:r>
              <a:rPr lang="en-US" sz="3600" b="0" i="0">
                <a:solidFill>
                  <a:srgbClr val="000000"/>
                </a:solidFill>
                <a:effectLst/>
                <a:latin typeface="Times New Roman" panose="02020603050405020304" pitchFamily="18" charset="0"/>
                <a:cs typeface="Times New Roman" panose="02020603050405020304" pitchFamily="18" charset="0"/>
              </a:rPr>
              <a:t> - chữ </a:t>
            </a:r>
            <a:r>
              <a:rPr lang="en-US" sz="3600" b="1" i="1">
                <a:solidFill>
                  <a:srgbClr val="000000"/>
                </a:solidFill>
                <a:effectLst/>
                <a:latin typeface="Times New Roman" panose="02020603050405020304" pitchFamily="18" charset="0"/>
                <a:cs typeface="Times New Roman" panose="02020603050405020304" pitchFamily="18" charset="0"/>
              </a:rPr>
              <a:t>u</a:t>
            </a:r>
            <a:r>
              <a:rPr lang="en-US" sz="3600" b="0" i="0">
                <a:solidFill>
                  <a:srgbClr val="000000"/>
                </a:solidFill>
                <a:effectLst/>
                <a:latin typeface="Times New Roman" panose="02020603050405020304" pitchFamily="18" charset="0"/>
                <a:cs typeface="Times New Roman" panose="02020603050405020304" pitchFamily="18" charset="0"/>
              </a:rPr>
              <a:t>.</a:t>
            </a:r>
          </a:p>
        </p:txBody>
      </p:sp>
      <p:pic>
        <p:nvPicPr>
          <p:cNvPr id="49" name="Picture 8" descr="1-27">
            <a:extLst>
              <a:ext uri="{FF2B5EF4-FFF2-40B4-BE49-F238E27FC236}">
                <a16:creationId xmlns:a16="http://schemas.microsoft.com/office/drawing/2014/main" id="{7B3C4945-B222-4C11-8569-9099F72E90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95220" y="14024"/>
            <a:ext cx="3608702" cy="324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AD53FDC-ACBD-4880-B434-549ACFEC22DA}"/>
              </a:ext>
            </a:extLst>
          </p:cNvPr>
          <p:cNvGrpSpPr/>
          <p:nvPr/>
        </p:nvGrpSpPr>
        <p:grpSpPr>
          <a:xfrm>
            <a:off x="40761" y="26913"/>
            <a:ext cx="1797221" cy="1569660"/>
            <a:chOff x="40761" y="26913"/>
            <a:chExt cx="1500635" cy="1310627"/>
          </a:xfrm>
        </p:grpSpPr>
        <p:pic>
          <p:nvPicPr>
            <p:cNvPr id="50" name="图片 10">
              <a:extLst>
                <a:ext uri="{FF2B5EF4-FFF2-40B4-BE49-F238E27FC236}">
                  <a16:creationId xmlns:a16="http://schemas.microsoft.com/office/drawing/2014/main" id="{DB840991-576D-497D-805F-72110668E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17529">
              <a:off x="68861" y="650485"/>
              <a:ext cx="828716" cy="687055"/>
            </a:xfrm>
            <a:prstGeom prst="rect">
              <a:avLst/>
            </a:prstGeom>
          </p:spPr>
        </p:pic>
        <p:pic>
          <p:nvPicPr>
            <p:cNvPr id="51" name="图片 20">
              <a:extLst>
                <a:ext uri="{FF2B5EF4-FFF2-40B4-BE49-F238E27FC236}">
                  <a16:creationId xmlns:a16="http://schemas.microsoft.com/office/drawing/2014/main" id="{72F5A2BE-8B6F-4CBC-9E09-8534430EE3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761" y="26913"/>
              <a:ext cx="884916" cy="530170"/>
            </a:xfrm>
            <a:prstGeom prst="rect">
              <a:avLst/>
            </a:prstGeom>
          </p:spPr>
        </p:pic>
        <p:pic>
          <p:nvPicPr>
            <p:cNvPr id="52" name="图片 12">
              <a:extLst>
                <a:ext uri="{FF2B5EF4-FFF2-40B4-BE49-F238E27FC236}">
                  <a16:creationId xmlns:a16="http://schemas.microsoft.com/office/drawing/2014/main" id="{ACFE368B-A9C0-45DE-8D97-4363DDF8AB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21830">
              <a:off x="641022" y="36217"/>
              <a:ext cx="900374" cy="113564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randombar(horizontal)">
                                      <p:cBhvr>
                                        <p:cTn id="34" dur="500"/>
                                        <p:tgtEl>
                                          <p:spTgt spid="3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randombar(horizont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randombar(horizontal)">
                                      <p:cBhvr>
                                        <p:cTn id="45" dur="500"/>
                                        <p:tgtEl>
                                          <p:spTgt spid="4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randombar(horizontal)">
                                      <p:cBhvr>
                                        <p:cTn id="48" dur="500"/>
                                        <p:tgtEl>
                                          <p:spTgt spid="4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randombar(horizontal)">
                                      <p:cBhvr>
                                        <p:cTn id="51" dur="500"/>
                                        <p:tgtEl>
                                          <p:spTgt spid="4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randombar(horizontal)">
                                      <p:cBhvr>
                                        <p:cTn id="54" dur="500"/>
                                        <p:tgtEl>
                                          <p:spTgt spid="45"/>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randombar(horizontal)">
                                      <p:cBhvr>
                                        <p:cTn id="57" dur="500"/>
                                        <p:tgtEl>
                                          <p:spTgt spid="46"/>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randombar(horizontal)">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down)">
                                      <p:cBhvr>
                                        <p:cTn id="65" dur="580">
                                          <p:stCondLst>
                                            <p:cond delay="0"/>
                                          </p:stCondLst>
                                        </p:cTn>
                                        <p:tgtEl>
                                          <p:spTgt spid="48"/>
                                        </p:tgtEl>
                                      </p:cBhvr>
                                    </p:animEffect>
                                    <p:anim calcmode="lin" valueType="num">
                                      <p:cBhvr>
                                        <p:cTn id="66"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71" dur="26">
                                          <p:stCondLst>
                                            <p:cond delay="650"/>
                                          </p:stCondLst>
                                        </p:cTn>
                                        <p:tgtEl>
                                          <p:spTgt spid="48"/>
                                        </p:tgtEl>
                                      </p:cBhvr>
                                      <p:to x="100000" y="60000"/>
                                    </p:animScale>
                                    <p:animScale>
                                      <p:cBhvr>
                                        <p:cTn id="72" dur="166" decel="50000">
                                          <p:stCondLst>
                                            <p:cond delay="676"/>
                                          </p:stCondLst>
                                        </p:cTn>
                                        <p:tgtEl>
                                          <p:spTgt spid="48"/>
                                        </p:tgtEl>
                                      </p:cBhvr>
                                      <p:to x="100000" y="100000"/>
                                    </p:animScale>
                                    <p:animScale>
                                      <p:cBhvr>
                                        <p:cTn id="73" dur="26">
                                          <p:stCondLst>
                                            <p:cond delay="1312"/>
                                          </p:stCondLst>
                                        </p:cTn>
                                        <p:tgtEl>
                                          <p:spTgt spid="48"/>
                                        </p:tgtEl>
                                      </p:cBhvr>
                                      <p:to x="100000" y="80000"/>
                                    </p:animScale>
                                    <p:animScale>
                                      <p:cBhvr>
                                        <p:cTn id="74" dur="166" decel="50000">
                                          <p:stCondLst>
                                            <p:cond delay="1338"/>
                                          </p:stCondLst>
                                        </p:cTn>
                                        <p:tgtEl>
                                          <p:spTgt spid="48"/>
                                        </p:tgtEl>
                                      </p:cBhvr>
                                      <p:to x="100000" y="100000"/>
                                    </p:animScale>
                                    <p:animScale>
                                      <p:cBhvr>
                                        <p:cTn id="75" dur="26">
                                          <p:stCondLst>
                                            <p:cond delay="1642"/>
                                          </p:stCondLst>
                                        </p:cTn>
                                        <p:tgtEl>
                                          <p:spTgt spid="48"/>
                                        </p:tgtEl>
                                      </p:cBhvr>
                                      <p:to x="100000" y="90000"/>
                                    </p:animScale>
                                    <p:animScale>
                                      <p:cBhvr>
                                        <p:cTn id="76" dur="166" decel="50000">
                                          <p:stCondLst>
                                            <p:cond delay="1668"/>
                                          </p:stCondLst>
                                        </p:cTn>
                                        <p:tgtEl>
                                          <p:spTgt spid="48"/>
                                        </p:tgtEl>
                                      </p:cBhvr>
                                      <p:to x="100000" y="100000"/>
                                    </p:animScale>
                                    <p:animScale>
                                      <p:cBhvr>
                                        <p:cTn id="77" dur="26">
                                          <p:stCondLst>
                                            <p:cond delay="1808"/>
                                          </p:stCondLst>
                                        </p:cTn>
                                        <p:tgtEl>
                                          <p:spTgt spid="48"/>
                                        </p:tgtEl>
                                      </p:cBhvr>
                                      <p:to x="100000" y="95000"/>
                                    </p:animScale>
                                    <p:animScale>
                                      <p:cBhvr>
                                        <p:cTn id="78"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animBg="1"/>
      <p:bldP spid="35" grpId="0" animBg="1"/>
      <p:bldP spid="36" grpId="0" animBg="1"/>
      <p:bldP spid="37" grpId="0"/>
      <p:bldP spid="38" grpId="0"/>
      <p:bldP spid="39" grpId="0"/>
      <p:bldP spid="40" grpId="0"/>
      <p:bldP spid="41" grpId="0" animBg="1"/>
      <p:bldP spid="42" grpId="0" animBg="1"/>
      <p:bldP spid="43" grpId="0" animBg="1"/>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52">
            <a:extLst>
              <a:ext uri="{FF2B5EF4-FFF2-40B4-BE49-F238E27FC236}">
                <a16:creationId xmlns:a16="http://schemas.microsoft.com/office/drawing/2014/main" id="{4FCD834C-C944-4475-AB98-6E0F6BB92E97}"/>
              </a:ext>
            </a:extLst>
          </p:cNvPr>
          <p:cNvSpPr/>
          <p:nvPr/>
        </p:nvSpPr>
        <p:spPr>
          <a:xfrm>
            <a:off x="762001" y="685800"/>
            <a:ext cx="10666110" cy="55231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8" descr="1-27">
            <a:extLst>
              <a:ext uri="{FF2B5EF4-FFF2-40B4-BE49-F238E27FC236}">
                <a16:creationId xmlns:a16="http://schemas.microsoft.com/office/drawing/2014/main" id="{7B3C4945-B222-4C11-8569-9099F72E90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95220" y="14024"/>
            <a:ext cx="3608702" cy="324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AD53FDC-ACBD-4880-B434-549ACFEC22DA}"/>
              </a:ext>
            </a:extLst>
          </p:cNvPr>
          <p:cNvGrpSpPr/>
          <p:nvPr/>
        </p:nvGrpSpPr>
        <p:grpSpPr>
          <a:xfrm>
            <a:off x="40761" y="26913"/>
            <a:ext cx="1797221" cy="1569660"/>
            <a:chOff x="40761" y="26913"/>
            <a:chExt cx="1500635" cy="1310627"/>
          </a:xfrm>
        </p:grpSpPr>
        <p:pic>
          <p:nvPicPr>
            <p:cNvPr id="50" name="图片 10">
              <a:extLst>
                <a:ext uri="{FF2B5EF4-FFF2-40B4-BE49-F238E27FC236}">
                  <a16:creationId xmlns:a16="http://schemas.microsoft.com/office/drawing/2014/main" id="{DB840991-576D-497D-805F-72110668E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17529">
              <a:off x="68861" y="650485"/>
              <a:ext cx="828716" cy="687055"/>
            </a:xfrm>
            <a:prstGeom prst="rect">
              <a:avLst/>
            </a:prstGeom>
          </p:spPr>
        </p:pic>
        <p:pic>
          <p:nvPicPr>
            <p:cNvPr id="51" name="图片 20">
              <a:extLst>
                <a:ext uri="{FF2B5EF4-FFF2-40B4-BE49-F238E27FC236}">
                  <a16:creationId xmlns:a16="http://schemas.microsoft.com/office/drawing/2014/main" id="{72F5A2BE-8B6F-4CBC-9E09-8534430EE3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761" y="26913"/>
              <a:ext cx="884916" cy="530170"/>
            </a:xfrm>
            <a:prstGeom prst="rect">
              <a:avLst/>
            </a:prstGeom>
          </p:spPr>
        </p:pic>
        <p:pic>
          <p:nvPicPr>
            <p:cNvPr id="52" name="图片 12">
              <a:extLst>
                <a:ext uri="{FF2B5EF4-FFF2-40B4-BE49-F238E27FC236}">
                  <a16:creationId xmlns:a16="http://schemas.microsoft.com/office/drawing/2014/main" id="{ACFE368B-A9C0-45DE-8D97-4363DDF8AB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21830">
              <a:off x="641022" y="36217"/>
              <a:ext cx="900374" cy="1135648"/>
            </a:xfrm>
            <a:prstGeom prst="rect">
              <a:avLst/>
            </a:prstGeom>
          </p:spPr>
        </p:pic>
      </p:grpSp>
      <p:sp>
        <p:nvSpPr>
          <p:cNvPr id="54" name="Rectangle 53">
            <a:extLst>
              <a:ext uri="{FF2B5EF4-FFF2-40B4-BE49-F238E27FC236}">
                <a16:creationId xmlns:a16="http://schemas.microsoft.com/office/drawing/2014/main" id="{9AE5FE0F-828E-4EC4-9282-3B776EEA15BA}"/>
              </a:ext>
            </a:extLst>
          </p:cNvPr>
          <p:cNvSpPr/>
          <p:nvPr/>
        </p:nvSpPr>
        <p:spPr>
          <a:xfrm>
            <a:off x="5272405" y="1368728"/>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54">
            <a:extLst>
              <a:ext uri="{FF2B5EF4-FFF2-40B4-BE49-F238E27FC236}">
                <a16:creationId xmlns:a16="http://schemas.microsoft.com/office/drawing/2014/main" id="{23D9F863-7653-480B-A021-260DEE59AF82}"/>
              </a:ext>
            </a:extLst>
          </p:cNvPr>
          <p:cNvSpPr/>
          <p:nvPr/>
        </p:nvSpPr>
        <p:spPr>
          <a:xfrm>
            <a:off x="4016249" y="1371627"/>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Rectangle 55">
            <a:extLst>
              <a:ext uri="{FF2B5EF4-FFF2-40B4-BE49-F238E27FC236}">
                <a16:creationId xmlns:a16="http://schemas.microsoft.com/office/drawing/2014/main" id="{1C579702-A579-47E0-A49C-FE1294FEE6BC}"/>
              </a:ext>
            </a:extLst>
          </p:cNvPr>
          <p:cNvSpPr/>
          <p:nvPr/>
        </p:nvSpPr>
        <p:spPr>
          <a:xfrm>
            <a:off x="2742883" y="1371627"/>
            <a:ext cx="1270000" cy="1270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a:extLst>
              <a:ext uri="{FF2B5EF4-FFF2-40B4-BE49-F238E27FC236}">
                <a16:creationId xmlns:a16="http://schemas.microsoft.com/office/drawing/2014/main" id="{20FD22BF-CA50-437E-9628-B9DC16A24399}"/>
              </a:ext>
            </a:extLst>
          </p:cNvPr>
          <p:cNvSpPr/>
          <p:nvPr/>
        </p:nvSpPr>
        <p:spPr>
          <a:xfrm>
            <a:off x="3011487" y="1244751"/>
            <a:ext cx="730805"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c</a:t>
            </a:r>
          </a:p>
        </p:txBody>
      </p:sp>
      <p:sp>
        <p:nvSpPr>
          <p:cNvPr id="58" name="Rectangle 57">
            <a:extLst>
              <a:ext uri="{FF2B5EF4-FFF2-40B4-BE49-F238E27FC236}">
                <a16:creationId xmlns:a16="http://schemas.microsoft.com/office/drawing/2014/main" id="{9A79244C-71D0-4455-AF9A-A51185F78A9A}"/>
              </a:ext>
            </a:extLst>
          </p:cNvPr>
          <p:cNvSpPr/>
          <p:nvPr/>
        </p:nvSpPr>
        <p:spPr>
          <a:xfrm>
            <a:off x="4296288" y="1234948"/>
            <a:ext cx="68764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u</a:t>
            </a:r>
          </a:p>
        </p:txBody>
      </p:sp>
      <p:sp>
        <p:nvSpPr>
          <p:cNvPr id="59" name="Rectangle 58">
            <a:extLst>
              <a:ext uri="{FF2B5EF4-FFF2-40B4-BE49-F238E27FC236}">
                <a16:creationId xmlns:a16="http://schemas.microsoft.com/office/drawing/2014/main" id="{825FA682-A47B-4C6F-9105-F34CFA5E49EB}"/>
              </a:ext>
            </a:extLst>
          </p:cNvPr>
          <p:cNvSpPr/>
          <p:nvPr/>
        </p:nvSpPr>
        <p:spPr>
          <a:xfrm>
            <a:off x="5381864" y="1234358"/>
            <a:ext cx="1088527" cy="1569660"/>
          </a:xfrm>
          <a:prstGeom prst="rect">
            <a:avLst/>
          </a:prstGeom>
          <a:noFill/>
        </p:spPr>
        <p:txBody>
          <a:bodyPr wrap="square" lIns="91440" tIns="45720" rIns="91440" bIns="45720">
            <a:spAutoFit/>
          </a:bodyPr>
          <a:lstStyle/>
          <a:p>
            <a:pPr algn="ctr"/>
            <a:r>
              <a:rPr lang="en-US" sz="9600" b="1">
                <a:ln w="0"/>
                <a:latin typeface="VNI-Avo" pitchFamily="2" charset="0"/>
              </a:rPr>
              <a:t>oâ</a:t>
            </a:r>
            <a:endParaRPr lang="en-US" sz="9600" b="1" cap="none" spc="0">
              <a:ln w="0"/>
              <a:solidFill>
                <a:schemeClr val="tx1"/>
              </a:solidFill>
              <a:latin typeface="VNI-Avo" pitchFamily="2" charset="0"/>
            </a:endParaRPr>
          </a:p>
        </p:txBody>
      </p:sp>
      <p:sp>
        <p:nvSpPr>
          <p:cNvPr id="60" name="Rectangle 59">
            <a:extLst>
              <a:ext uri="{FF2B5EF4-FFF2-40B4-BE49-F238E27FC236}">
                <a16:creationId xmlns:a16="http://schemas.microsoft.com/office/drawing/2014/main" id="{5F3996D4-0E29-4519-A3C2-E4E2BD2958C1}"/>
              </a:ext>
            </a:extLst>
          </p:cNvPr>
          <p:cNvSpPr/>
          <p:nvPr/>
        </p:nvSpPr>
        <p:spPr>
          <a:xfrm>
            <a:off x="5273547" y="2880641"/>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Rectangle 60">
            <a:extLst>
              <a:ext uri="{FF2B5EF4-FFF2-40B4-BE49-F238E27FC236}">
                <a16:creationId xmlns:a16="http://schemas.microsoft.com/office/drawing/2014/main" id="{15019BD7-8339-4D47-8710-29D21EF1B82D}"/>
              </a:ext>
            </a:extLst>
          </p:cNvPr>
          <p:cNvSpPr/>
          <p:nvPr/>
        </p:nvSpPr>
        <p:spPr>
          <a:xfrm>
            <a:off x="4000356" y="2880063"/>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Rectangle 61">
            <a:extLst>
              <a:ext uri="{FF2B5EF4-FFF2-40B4-BE49-F238E27FC236}">
                <a16:creationId xmlns:a16="http://schemas.microsoft.com/office/drawing/2014/main" id="{DCFDFE8F-B64B-419D-8283-0CEEC0D5C408}"/>
              </a:ext>
            </a:extLst>
          </p:cNvPr>
          <p:cNvSpPr/>
          <p:nvPr/>
        </p:nvSpPr>
        <p:spPr>
          <a:xfrm>
            <a:off x="2737267" y="2877225"/>
            <a:ext cx="1270000" cy="1270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ectangle 62">
            <a:extLst>
              <a:ext uri="{FF2B5EF4-FFF2-40B4-BE49-F238E27FC236}">
                <a16:creationId xmlns:a16="http://schemas.microsoft.com/office/drawing/2014/main" id="{B1B4B588-6D0E-4506-ACF2-506E2410B4B4}"/>
              </a:ext>
            </a:extLst>
          </p:cNvPr>
          <p:cNvSpPr/>
          <p:nvPr/>
        </p:nvSpPr>
        <p:spPr>
          <a:xfrm>
            <a:off x="2869991" y="2621340"/>
            <a:ext cx="101646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c</a:t>
            </a:r>
          </a:p>
        </p:txBody>
      </p:sp>
      <p:sp>
        <p:nvSpPr>
          <p:cNvPr id="64" name="Rectangle 63">
            <a:extLst>
              <a:ext uri="{FF2B5EF4-FFF2-40B4-BE49-F238E27FC236}">
                <a16:creationId xmlns:a16="http://schemas.microsoft.com/office/drawing/2014/main" id="{2BA07BC3-E6E2-437D-AF41-28CF1A595469}"/>
              </a:ext>
            </a:extLst>
          </p:cNvPr>
          <p:cNvSpPr/>
          <p:nvPr/>
        </p:nvSpPr>
        <p:spPr>
          <a:xfrm>
            <a:off x="4291532" y="2595316"/>
            <a:ext cx="68764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u</a:t>
            </a:r>
          </a:p>
        </p:txBody>
      </p:sp>
      <p:sp>
        <p:nvSpPr>
          <p:cNvPr id="65" name="TextBox 64">
            <a:extLst>
              <a:ext uri="{FF2B5EF4-FFF2-40B4-BE49-F238E27FC236}">
                <a16:creationId xmlns:a16="http://schemas.microsoft.com/office/drawing/2014/main" id="{68D3B553-611E-44F2-A1A0-17C40FE4F7E4}"/>
              </a:ext>
            </a:extLst>
          </p:cNvPr>
          <p:cNvSpPr txBox="1"/>
          <p:nvPr/>
        </p:nvSpPr>
        <p:spPr>
          <a:xfrm>
            <a:off x="1066800" y="4417874"/>
            <a:ext cx="10235855" cy="1754326"/>
          </a:xfrm>
          <a:prstGeom prst="rect">
            <a:avLst/>
          </a:prstGeom>
          <a:noFill/>
        </p:spPr>
        <p:txBody>
          <a:bodyPr wrap="square">
            <a:spAutoFit/>
          </a:bodyPr>
          <a:lstStyle/>
          <a:p>
            <a:pPr algn="just"/>
            <a:r>
              <a:rPr lang="en-US" sz="3600" b="1" i="1">
                <a:solidFill>
                  <a:srgbClr val="9900FF"/>
                </a:solidFill>
                <a:effectLst/>
                <a:latin typeface="Times New Roman" panose="02020603050405020304" pitchFamily="18" charset="0"/>
                <a:cs typeface="Times New Roman" panose="02020603050405020304" pitchFamily="18" charset="0"/>
              </a:rPr>
              <a:t>Cách đánh dấu thanh:</a:t>
            </a:r>
          </a:p>
          <a:p>
            <a:pPr algn="just"/>
            <a:r>
              <a:rPr lang="en-US" sz="3600">
                <a:solidFill>
                  <a:srgbClr val="000000"/>
                </a:solidFill>
                <a:latin typeface="Times New Roman" panose="02020603050405020304" pitchFamily="18" charset="0"/>
                <a:cs typeface="Times New Roman" panose="02020603050405020304" pitchFamily="18" charset="0"/>
              </a:rPr>
              <a:t>- Trong các tiếng có </a:t>
            </a:r>
            <a:r>
              <a:rPr lang="en-US" sz="3600" b="1" i="1">
                <a:solidFill>
                  <a:srgbClr val="000000"/>
                </a:solidFill>
                <a:latin typeface="Times New Roman" panose="02020603050405020304" pitchFamily="18" charset="0"/>
                <a:cs typeface="Times New Roman" panose="02020603050405020304" pitchFamily="18" charset="0"/>
              </a:rPr>
              <a:t>uô</a:t>
            </a:r>
            <a:r>
              <a:rPr lang="en-US" sz="3600">
                <a:solidFill>
                  <a:srgbClr val="000000"/>
                </a:solidFill>
                <a:latin typeface="Times New Roman" panose="02020603050405020304" pitchFamily="18" charset="0"/>
                <a:cs typeface="Times New Roman" panose="02020603050405020304" pitchFamily="18" charset="0"/>
              </a:rPr>
              <a:t> (tiêng có âm cuối): dấu thanh đặt ở </a:t>
            </a:r>
            <a:r>
              <a:rPr lang="en-US" sz="3600" b="1" i="1">
                <a:solidFill>
                  <a:srgbClr val="000000"/>
                </a:solidFill>
                <a:latin typeface="Times New Roman" panose="02020603050405020304" pitchFamily="18" charset="0"/>
                <a:cs typeface="Times New Roman" panose="02020603050405020304" pitchFamily="18" charset="0"/>
              </a:rPr>
              <a:t>chữ cái thứ hai </a:t>
            </a:r>
            <a:r>
              <a:rPr lang="en-US" sz="3600">
                <a:solidFill>
                  <a:srgbClr val="000000"/>
                </a:solidFill>
                <a:latin typeface="Times New Roman" panose="02020603050405020304" pitchFamily="18" charset="0"/>
                <a:cs typeface="Times New Roman" panose="02020603050405020304" pitchFamily="18" charset="0"/>
              </a:rPr>
              <a:t>của âm chính </a:t>
            </a:r>
            <a:r>
              <a:rPr lang="en-US" sz="3600" b="1">
                <a:solidFill>
                  <a:srgbClr val="000000"/>
                </a:solidFill>
                <a:latin typeface="Times New Roman" panose="02020603050405020304" pitchFamily="18" charset="0"/>
                <a:cs typeface="Times New Roman" panose="02020603050405020304" pitchFamily="18" charset="0"/>
              </a:rPr>
              <a:t>uô</a:t>
            </a:r>
            <a:r>
              <a:rPr lang="en-US" sz="3600">
                <a:solidFill>
                  <a:srgbClr val="000000"/>
                </a:solidFill>
                <a:latin typeface="Times New Roman" panose="02020603050405020304" pitchFamily="18" charset="0"/>
                <a:cs typeface="Times New Roman" panose="02020603050405020304" pitchFamily="18" charset="0"/>
              </a:rPr>
              <a:t> - chữ </a:t>
            </a:r>
            <a:r>
              <a:rPr lang="en-US" sz="3600" b="1" i="1">
                <a:solidFill>
                  <a:srgbClr val="000000"/>
                </a:solidFill>
                <a:latin typeface="Times New Roman" panose="02020603050405020304" pitchFamily="18" charset="0"/>
                <a:cs typeface="Times New Roman" panose="02020603050405020304" pitchFamily="18" charset="0"/>
              </a:rPr>
              <a:t>ô</a:t>
            </a:r>
            <a:r>
              <a:rPr lang="en-US" sz="3600">
                <a:solidFill>
                  <a:srgbClr val="000000"/>
                </a:solidFill>
                <a:latin typeface="Times New Roman" panose="02020603050405020304" pitchFamily="18" charset="0"/>
                <a:cs typeface="Times New Roman" panose="02020603050405020304" pitchFamily="18" charset="0"/>
              </a:rPr>
              <a:t>.</a:t>
            </a:r>
            <a:endParaRPr lang="en-US" sz="3600" b="0" i="0">
              <a:solidFill>
                <a:srgbClr val="000000"/>
              </a:solidFill>
              <a:effectLst/>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1F1B4A4F-0CD3-411C-AE8D-5B276C6511B7}"/>
              </a:ext>
            </a:extLst>
          </p:cNvPr>
          <p:cNvSpPr txBox="1"/>
          <p:nvPr/>
        </p:nvSpPr>
        <p:spPr>
          <a:xfrm>
            <a:off x="1067698" y="112005"/>
            <a:ext cx="10514702" cy="1200329"/>
          </a:xfrm>
          <a:prstGeom prst="rect">
            <a:avLst/>
          </a:prstGeom>
          <a:noFill/>
        </p:spPr>
        <p:txBody>
          <a:bodyPr wrap="square">
            <a:spAutoFit/>
          </a:bodyPr>
          <a:lstStyle/>
          <a:p>
            <a:pPr algn="just"/>
            <a:endParaRPr lang="en-US" sz="3600" b="0" i="0">
              <a:solidFill>
                <a:srgbClr val="000000"/>
              </a:solidFill>
              <a:effectLst/>
              <a:latin typeface="Times New Roman" panose="02020603050405020304" pitchFamily="18" charset="0"/>
              <a:cs typeface="Times New Roman" panose="02020603050405020304" pitchFamily="18" charset="0"/>
            </a:endParaRPr>
          </a:p>
          <a:p>
            <a:pPr algn="just"/>
            <a:r>
              <a:rPr lang="en-US" sz="3600" b="0" i="0">
                <a:solidFill>
                  <a:srgbClr val="000000"/>
                </a:solidFill>
                <a:effectLst/>
                <a:latin typeface="Times New Roman" panose="02020603050405020304" pitchFamily="18" charset="0"/>
                <a:cs typeface="Times New Roman" panose="02020603050405020304" pitchFamily="18" charset="0"/>
              </a:rPr>
              <a:t>- Các tiếng chứa </a:t>
            </a:r>
            <a:r>
              <a:rPr lang="en-US" sz="3600" b="1" i="1">
                <a:solidFill>
                  <a:srgbClr val="000000"/>
                </a:solidFill>
                <a:effectLst/>
                <a:latin typeface="Times New Roman" panose="02020603050405020304" pitchFamily="18" charset="0"/>
                <a:cs typeface="Times New Roman" panose="02020603050405020304" pitchFamily="18" charset="0"/>
              </a:rPr>
              <a:t>uô</a:t>
            </a:r>
            <a:r>
              <a:rPr lang="en-US" sz="3600" b="0" i="0">
                <a:solidFill>
                  <a:srgbClr val="000000"/>
                </a:solidFill>
                <a:effectLst/>
                <a:latin typeface="Times New Roman" panose="02020603050405020304" pitchFamily="18" charset="0"/>
                <a:cs typeface="Times New Roman" panose="02020603050405020304" pitchFamily="18" charset="0"/>
              </a:rPr>
              <a:t>: cuốn, cuộc, buôn, muôn</a:t>
            </a:r>
          </a:p>
        </p:txBody>
      </p:sp>
      <p:sp>
        <p:nvSpPr>
          <p:cNvPr id="68" name="TextBox 67">
            <a:extLst>
              <a:ext uri="{FF2B5EF4-FFF2-40B4-BE49-F238E27FC236}">
                <a16:creationId xmlns:a16="http://schemas.microsoft.com/office/drawing/2014/main" id="{73CFE89D-0814-4148-9A25-1E01F160AD75}"/>
              </a:ext>
            </a:extLst>
          </p:cNvPr>
          <p:cNvSpPr txBox="1"/>
          <p:nvPr/>
        </p:nvSpPr>
        <p:spPr>
          <a:xfrm>
            <a:off x="4906334" y="653303"/>
            <a:ext cx="6097772" cy="646331"/>
          </a:xfrm>
          <a:prstGeom prst="rect">
            <a:avLst/>
          </a:prstGeom>
          <a:noFill/>
        </p:spPr>
        <p:txBody>
          <a:bodyPr wrap="square">
            <a:spAutoFit/>
          </a:bodyPr>
          <a:lstStyle/>
          <a:p>
            <a:pPr algn="just"/>
            <a:r>
              <a:rPr lang="en-US" sz="3600">
                <a:latin typeface="Times New Roman" panose="02020603050405020304" pitchFamily="18" charset="0"/>
                <a:cs typeface="Times New Roman" panose="02020603050405020304" pitchFamily="18" charset="0"/>
              </a:rPr>
              <a:t>c</a:t>
            </a:r>
            <a:r>
              <a:rPr lang="en-US" sz="3600" b="0" i="0">
                <a:effectLst/>
                <a:latin typeface="Times New Roman" panose="02020603050405020304" pitchFamily="18" charset="0"/>
                <a:cs typeface="Times New Roman" panose="02020603050405020304" pitchFamily="18" charset="0"/>
              </a:rPr>
              <a:t>u</a:t>
            </a:r>
            <a:r>
              <a:rPr lang="en-US" sz="3600" b="0" i="0">
                <a:solidFill>
                  <a:srgbClr val="FF0000"/>
                </a:solidFill>
                <a:effectLst/>
                <a:latin typeface="Times New Roman" panose="02020603050405020304" pitchFamily="18" charset="0"/>
                <a:cs typeface="Times New Roman" panose="02020603050405020304" pitchFamily="18" charset="0"/>
              </a:rPr>
              <a:t>ố</a:t>
            </a:r>
            <a:r>
              <a:rPr lang="en-US" sz="3600" b="0" i="0">
                <a:effectLst/>
                <a:latin typeface="Times New Roman" panose="02020603050405020304" pitchFamily="18" charset="0"/>
                <a:cs typeface="Times New Roman" panose="02020603050405020304" pitchFamily="18" charset="0"/>
              </a:rPr>
              <a:t>n, cu</a:t>
            </a:r>
            <a:r>
              <a:rPr lang="en-US" sz="3600" b="0" i="0">
                <a:solidFill>
                  <a:srgbClr val="FF0000"/>
                </a:solidFill>
                <a:effectLst/>
                <a:latin typeface="Times New Roman" panose="02020603050405020304" pitchFamily="18" charset="0"/>
                <a:cs typeface="Times New Roman" panose="02020603050405020304" pitchFamily="18" charset="0"/>
              </a:rPr>
              <a:t>ộ</a:t>
            </a:r>
            <a:r>
              <a:rPr lang="en-US" sz="3600" b="0" i="0">
                <a:effectLst/>
                <a:latin typeface="Times New Roman" panose="02020603050405020304" pitchFamily="18" charset="0"/>
                <a:cs typeface="Times New Roman" panose="02020603050405020304" pitchFamily="18" charset="0"/>
              </a:rPr>
              <a:t>c</a:t>
            </a:r>
          </a:p>
        </p:txBody>
      </p:sp>
      <p:sp>
        <p:nvSpPr>
          <p:cNvPr id="69" name="Rectangle 68">
            <a:extLst>
              <a:ext uri="{FF2B5EF4-FFF2-40B4-BE49-F238E27FC236}">
                <a16:creationId xmlns:a16="http://schemas.microsoft.com/office/drawing/2014/main" id="{0F30918A-DCC7-4CA0-82E5-2BC201DBAC18}"/>
              </a:ext>
            </a:extLst>
          </p:cNvPr>
          <p:cNvSpPr/>
          <p:nvPr/>
        </p:nvSpPr>
        <p:spPr>
          <a:xfrm>
            <a:off x="6542405" y="1368121"/>
            <a:ext cx="1270000" cy="1270000"/>
          </a:xfrm>
          <a:prstGeom prst="rect">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0" name="Rectangle 69">
            <a:extLst>
              <a:ext uri="{FF2B5EF4-FFF2-40B4-BE49-F238E27FC236}">
                <a16:creationId xmlns:a16="http://schemas.microsoft.com/office/drawing/2014/main" id="{6814EF24-381E-4409-A141-4A4C7651542C}"/>
              </a:ext>
            </a:extLst>
          </p:cNvPr>
          <p:cNvSpPr/>
          <p:nvPr/>
        </p:nvSpPr>
        <p:spPr>
          <a:xfrm>
            <a:off x="6547979" y="2880641"/>
            <a:ext cx="1270000" cy="1270000"/>
          </a:xfrm>
          <a:prstGeom prst="rect">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1" name="Rectangle 70">
            <a:extLst>
              <a:ext uri="{FF2B5EF4-FFF2-40B4-BE49-F238E27FC236}">
                <a16:creationId xmlns:a16="http://schemas.microsoft.com/office/drawing/2014/main" id="{E0C8E2AF-B899-48D9-810F-3C3E7241E09D}"/>
              </a:ext>
            </a:extLst>
          </p:cNvPr>
          <p:cNvSpPr/>
          <p:nvPr/>
        </p:nvSpPr>
        <p:spPr>
          <a:xfrm>
            <a:off x="6769272" y="1251171"/>
            <a:ext cx="753412"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n</a:t>
            </a:r>
          </a:p>
        </p:txBody>
      </p:sp>
      <p:sp>
        <p:nvSpPr>
          <p:cNvPr id="72" name="Rectangle 71">
            <a:extLst>
              <a:ext uri="{FF2B5EF4-FFF2-40B4-BE49-F238E27FC236}">
                <a16:creationId xmlns:a16="http://schemas.microsoft.com/office/drawing/2014/main" id="{946A9B13-DDC0-4A56-BE5C-57174ED47CFE}"/>
              </a:ext>
            </a:extLst>
          </p:cNvPr>
          <p:cNvSpPr/>
          <p:nvPr/>
        </p:nvSpPr>
        <p:spPr>
          <a:xfrm>
            <a:off x="6797409" y="2604406"/>
            <a:ext cx="753412"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n</a:t>
            </a:r>
          </a:p>
        </p:txBody>
      </p:sp>
      <p:sp>
        <p:nvSpPr>
          <p:cNvPr id="73" name="TextBox 72">
            <a:extLst>
              <a:ext uri="{FF2B5EF4-FFF2-40B4-BE49-F238E27FC236}">
                <a16:creationId xmlns:a16="http://schemas.microsoft.com/office/drawing/2014/main" id="{94F7DB74-3F14-4DA6-B9B2-12BF1445C661}"/>
              </a:ext>
            </a:extLst>
          </p:cNvPr>
          <p:cNvSpPr txBox="1"/>
          <p:nvPr/>
        </p:nvSpPr>
        <p:spPr>
          <a:xfrm>
            <a:off x="5943600" y="1182238"/>
            <a:ext cx="649240" cy="1323439"/>
          </a:xfrm>
          <a:prstGeom prst="rect">
            <a:avLst/>
          </a:prstGeom>
          <a:noFill/>
        </p:spPr>
        <p:txBody>
          <a:bodyPr wrap="square">
            <a:spAutoFit/>
          </a:bodyPr>
          <a:lstStyle/>
          <a:p>
            <a:r>
              <a:rPr lang="en-US" sz="8000" b="1" cap="none" spc="0">
                <a:ln w="0"/>
                <a:solidFill>
                  <a:srgbClr val="FF0000"/>
                </a:solidFill>
                <a:latin typeface="Vrinda" panose="020B0502040204020203" pitchFamily="34" charset="0"/>
                <a:cs typeface="Vrinda" panose="020B0502040204020203" pitchFamily="34" charset="0"/>
              </a:rPr>
              <a:t>ˊ</a:t>
            </a:r>
            <a:endParaRPr lang="en-US" sz="1400">
              <a:solidFill>
                <a:srgbClr val="FF0000"/>
              </a:solidFill>
            </a:endParaRPr>
          </a:p>
        </p:txBody>
      </p:sp>
      <p:sp>
        <p:nvSpPr>
          <p:cNvPr id="74" name="Rectangle 73">
            <a:extLst>
              <a:ext uri="{FF2B5EF4-FFF2-40B4-BE49-F238E27FC236}">
                <a16:creationId xmlns:a16="http://schemas.microsoft.com/office/drawing/2014/main" id="{6F0E2286-F4C1-4EAB-9A8C-32255B28F610}"/>
              </a:ext>
            </a:extLst>
          </p:cNvPr>
          <p:cNvSpPr/>
          <p:nvPr/>
        </p:nvSpPr>
        <p:spPr>
          <a:xfrm>
            <a:off x="5364904" y="2607734"/>
            <a:ext cx="1088527" cy="1569660"/>
          </a:xfrm>
          <a:prstGeom prst="rect">
            <a:avLst/>
          </a:prstGeom>
          <a:noFill/>
        </p:spPr>
        <p:txBody>
          <a:bodyPr wrap="square" lIns="91440" tIns="45720" rIns="91440" bIns="45720">
            <a:spAutoFit/>
          </a:bodyPr>
          <a:lstStyle/>
          <a:p>
            <a:pPr algn="ctr"/>
            <a:r>
              <a:rPr lang="en-US" sz="9600" b="1">
                <a:ln w="0"/>
                <a:latin typeface="VNI-Avo" pitchFamily="2" charset="0"/>
              </a:rPr>
              <a:t>oâ</a:t>
            </a:r>
            <a:endParaRPr lang="en-US" sz="9600" b="1" cap="none" spc="0">
              <a:ln w="0"/>
              <a:solidFill>
                <a:schemeClr val="tx1"/>
              </a:solidFill>
              <a:latin typeface="VNI-Avo" pitchFamily="2" charset="0"/>
            </a:endParaRPr>
          </a:p>
        </p:txBody>
      </p:sp>
      <p:sp>
        <p:nvSpPr>
          <p:cNvPr id="75" name="Oval 74">
            <a:extLst>
              <a:ext uri="{FF2B5EF4-FFF2-40B4-BE49-F238E27FC236}">
                <a16:creationId xmlns:a16="http://schemas.microsoft.com/office/drawing/2014/main" id="{6EC912F8-F4A5-4CD3-A14B-84FD06E6C00B}"/>
              </a:ext>
            </a:extLst>
          </p:cNvPr>
          <p:cNvSpPr/>
          <p:nvPr/>
        </p:nvSpPr>
        <p:spPr>
          <a:xfrm>
            <a:off x="5838445" y="3949769"/>
            <a:ext cx="136905" cy="1369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2790519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randombar(horizontal)">
                                      <p:cBhvr>
                                        <p:cTn id="19" dur="500"/>
                                        <p:tgtEl>
                                          <p:spTgt spid="5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randombar(horizontal)">
                                      <p:cBhvr>
                                        <p:cTn id="22" dur="500"/>
                                        <p:tgtEl>
                                          <p:spTgt spid="5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randombar(horizontal)">
                                      <p:cBhvr>
                                        <p:cTn id="25" dur="500"/>
                                        <p:tgtEl>
                                          <p:spTgt spid="5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randombar(horizontal)">
                                      <p:cBhvr>
                                        <p:cTn id="28" dur="500"/>
                                        <p:tgtEl>
                                          <p:spTgt spid="5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randombar(horizontal)">
                                      <p:cBhvr>
                                        <p:cTn id="34" dur="500"/>
                                        <p:tgtEl>
                                          <p:spTgt spid="5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randombar(horizontal)">
                                      <p:cBhvr>
                                        <p:cTn id="37" dur="500"/>
                                        <p:tgtEl>
                                          <p:spTgt spid="6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randombar(horizontal)">
                                      <p:cBhvr>
                                        <p:cTn id="40" dur="500"/>
                                        <p:tgtEl>
                                          <p:spTgt spid="71"/>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randombar(horizontal)">
                                      <p:cBhvr>
                                        <p:cTn id="43" dur="500"/>
                                        <p:tgtEl>
                                          <p:spTgt spid="7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randombar(horizontal)">
                                      <p:cBhvr>
                                        <p:cTn id="48" dur="500"/>
                                        <p:tgtEl>
                                          <p:spTgt spid="6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randombar(horizontal)">
                                      <p:cBhvr>
                                        <p:cTn id="51" dur="500"/>
                                        <p:tgtEl>
                                          <p:spTgt spid="6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randombar(horizontal)">
                                      <p:cBhvr>
                                        <p:cTn id="54" dur="500"/>
                                        <p:tgtEl>
                                          <p:spTgt spid="6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randombar(horizontal)">
                                      <p:cBhvr>
                                        <p:cTn id="57" dur="500"/>
                                        <p:tgtEl>
                                          <p:spTgt spid="7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randombar(horizontal)">
                                      <p:cBhvr>
                                        <p:cTn id="60" dur="500"/>
                                        <p:tgtEl>
                                          <p:spTgt spid="75"/>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randombar(horizontal)">
                                      <p:cBhvr>
                                        <p:cTn id="63" dur="500"/>
                                        <p:tgtEl>
                                          <p:spTgt spid="74"/>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randombar(horizontal)">
                                      <p:cBhvr>
                                        <p:cTn id="66" dur="500"/>
                                        <p:tgtEl>
                                          <p:spTgt spid="64"/>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randombar(horizontal)">
                                      <p:cBhvr>
                                        <p:cTn id="69" dur="500"/>
                                        <p:tgtEl>
                                          <p:spTgt spid="63"/>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randombar(horizontal)">
                                      <p:cBhvr>
                                        <p:cTn id="72" dur="500"/>
                                        <p:tgtEl>
                                          <p:spTgt spid="72"/>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wipe(down)">
                                      <p:cBhvr>
                                        <p:cTn id="77" dur="580">
                                          <p:stCondLst>
                                            <p:cond delay="0"/>
                                          </p:stCondLst>
                                        </p:cTn>
                                        <p:tgtEl>
                                          <p:spTgt spid="65"/>
                                        </p:tgtEl>
                                      </p:cBhvr>
                                    </p:animEffect>
                                    <p:anim calcmode="lin" valueType="num">
                                      <p:cBhvr>
                                        <p:cTn id="78"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83" dur="26">
                                          <p:stCondLst>
                                            <p:cond delay="650"/>
                                          </p:stCondLst>
                                        </p:cTn>
                                        <p:tgtEl>
                                          <p:spTgt spid="65"/>
                                        </p:tgtEl>
                                      </p:cBhvr>
                                      <p:to x="100000" y="60000"/>
                                    </p:animScale>
                                    <p:animScale>
                                      <p:cBhvr>
                                        <p:cTn id="84" dur="166" decel="50000">
                                          <p:stCondLst>
                                            <p:cond delay="676"/>
                                          </p:stCondLst>
                                        </p:cTn>
                                        <p:tgtEl>
                                          <p:spTgt spid="65"/>
                                        </p:tgtEl>
                                      </p:cBhvr>
                                      <p:to x="100000" y="100000"/>
                                    </p:animScale>
                                    <p:animScale>
                                      <p:cBhvr>
                                        <p:cTn id="85" dur="26">
                                          <p:stCondLst>
                                            <p:cond delay="1312"/>
                                          </p:stCondLst>
                                        </p:cTn>
                                        <p:tgtEl>
                                          <p:spTgt spid="65"/>
                                        </p:tgtEl>
                                      </p:cBhvr>
                                      <p:to x="100000" y="80000"/>
                                    </p:animScale>
                                    <p:animScale>
                                      <p:cBhvr>
                                        <p:cTn id="86" dur="166" decel="50000">
                                          <p:stCondLst>
                                            <p:cond delay="1338"/>
                                          </p:stCondLst>
                                        </p:cTn>
                                        <p:tgtEl>
                                          <p:spTgt spid="65"/>
                                        </p:tgtEl>
                                      </p:cBhvr>
                                      <p:to x="100000" y="100000"/>
                                    </p:animScale>
                                    <p:animScale>
                                      <p:cBhvr>
                                        <p:cTn id="87" dur="26">
                                          <p:stCondLst>
                                            <p:cond delay="1642"/>
                                          </p:stCondLst>
                                        </p:cTn>
                                        <p:tgtEl>
                                          <p:spTgt spid="65"/>
                                        </p:tgtEl>
                                      </p:cBhvr>
                                      <p:to x="100000" y="90000"/>
                                    </p:animScale>
                                    <p:animScale>
                                      <p:cBhvr>
                                        <p:cTn id="88" dur="166" decel="50000">
                                          <p:stCondLst>
                                            <p:cond delay="1668"/>
                                          </p:stCondLst>
                                        </p:cTn>
                                        <p:tgtEl>
                                          <p:spTgt spid="65"/>
                                        </p:tgtEl>
                                      </p:cBhvr>
                                      <p:to x="100000" y="100000"/>
                                    </p:animScale>
                                    <p:animScale>
                                      <p:cBhvr>
                                        <p:cTn id="89" dur="26">
                                          <p:stCondLst>
                                            <p:cond delay="1808"/>
                                          </p:stCondLst>
                                        </p:cTn>
                                        <p:tgtEl>
                                          <p:spTgt spid="65"/>
                                        </p:tgtEl>
                                      </p:cBhvr>
                                      <p:to x="100000" y="95000"/>
                                    </p:animScale>
                                    <p:animScale>
                                      <p:cBhvr>
                                        <p:cTn id="90" dur="166" decel="50000">
                                          <p:stCondLst>
                                            <p:cond delay="1834"/>
                                          </p:stCondLst>
                                        </p:cTn>
                                        <p:tgtEl>
                                          <p:spTgt spid="6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p:bldP spid="58" grpId="0"/>
      <p:bldP spid="59" grpId="0"/>
      <p:bldP spid="60" grpId="0" animBg="1"/>
      <p:bldP spid="61" grpId="0" animBg="1"/>
      <p:bldP spid="62" grpId="0" animBg="1"/>
      <p:bldP spid="63" grpId="0"/>
      <p:bldP spid="64" grpId="0"/>
      <p:bldP spid="65" grpId="0"/>
      <p:bldP spid="67" grpId="0"/>
      <p:bldP spid="68" grpId="0"/>
      <p:bldP spid="69" grpId="0" animBg="1"/>
      <p:bldP spid="70" grpId="0" animBg="1"/>
      <p:bldP spid="71" grpId="0"/>
      <p:bldP spid="72" grpId="0"/>
      <p:bldP spid="73" grpId="0"/>
      <p:bldP spid="74" grpId="0"/>
      <p:bldP spid="7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rotWithShape="1">
          <a:blip r:embed="rId5">
            <a:extLst>
              <a:ext uri="{28A0092B-C50C-407E-A947-70E740481C1C}">
                <a14:useLocalDpi xmlns:a14="http://schemas.microsoft.com/office/drawing/2010/main" val="0"/>
              </a:ext>
            </a:extLst>
          </a:blip>
          <a:srcRect b="21326"/>
          <a:stretch/>
        </p:blipFill>
        <p:spPr>
          <a:xfrm>
            <a:off x="0" y="1865"/>
            <a:ext cx="12202003" cy="6856136"/>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3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67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93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7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24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2839" y="5796228"/>
            <a:ext cx="1960807" cy="587393"/>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24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28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8"/>
          <a:stretch>
            <a:fillRect/>
          </a:stretch>
        </p:blipFill>
        <p:spPr>
          <a:xfrm>
            <a:off x="0" y="6851907"/>
            <a:ext cx="12192000" cy="6093"/>
          </a:xfrm>
          <a:prstGeom prst="rect">
            <a:avLst/>
          </a:prstGeom>
        </p:spPr>
      </p:pic>
      <p:pic>
        <p:nvPicPr>
          <p:cNvPr id="14" name="bandicam-2021-08-27-03-32-07-600">
            <a:hlinkClick r:id="" action="ppaction://media"/>
            <a:extLst>
              <a:ext uri="{FF2B5EF4-FFF2-40B4-BE49-F238E27FC236}">
                <a16:creationId xmlns:a16="http://schemas.microsoft.com/office/drawing/2014/main" id="{D7DC50D3-5992-41F4-87BA-0381726452FF}"/>
              </a:ext>
            </a:extLst>
          </p:cNvPr>
          <p:cNvPicPr>
            <a:picLocks noChangeAspect="1"/>
          </p:cNvPicPr>
          <p:nvPr>
            <a:audioFile r:link="rId1"/>
            <p:extLst>
              <p:ext uri="{DAA4B4D4-6D71-4841-9C94-3DE7FCFB9230}">
                <p14:media xmlns:p14="http://schemas.microsoft.com/office/powerpoint/2010/main" r:embed="rId2">
                  <p14:trim st="4136" end="3032"/>
                </p14:media>
              </p:ext>
            </p:extLst>
          </p:nvPr>
        </p:nvPicPr>
        <p:blipFill>
          <a:blip r:embed="rId9"/>
          <a:stretch>
            <a:fillRect/>
          </a:stretch>
        </p:blipFill>
        <p:spPr>
          <a:xfrm>
            <a:off x="-609600" y="6358146"/>
            <a:ext cx="406400" cy="406400"/>
          </a:xfrm>
          <a:prstGeom prst="rect">
            <a:avLst/>
          </a:prstGeom>
        </p:spPr>
      </p:pic>
      <p:pic>
        <p:nvPicPr>
          <p:cNvPr id="1026" name="Picture 2" descr="儿童节拔萝卜元素素材下载-正版素材401368766-摄图网">
            <a:extLst>
              <a:ext uri="{FF2B5EF4-FFF2-40B4-BE49-F238E27FC236}">
                <a16:creationId xmlns:a16="http://schemas.microsoft.com/office/drawing/2014/main" id="{1D78AA95-A83F-46E1-8567-D9A216B6AA5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333" b="90000" l="10000" r="96333"/>
                    </a14:imgEffect>
                  </a14:imgLayer>
                </a14:imgProps>
              </a:ext>
              <a:ext uri="{28A0092B-C50C-407E-A947-70E740481C1C}">
                <a14:useLocalDpi xmlns:a14="http://schemas.microsoft.com/office/drawing/2010/main" val="0"/>
              </a:ext>
            </a:extLst>
          </a:blip>
          <a:srcRect/>
          <a:stretch>
            <a:fillRect/>
          </a:stretch>
        </p:blipFill>
        <p:spPr bwMode="auto">
          <a:xfrm flipH="1">
            <a:off x="-203200" y="656468"/>
            <a:ext cx="6452887" cy="64528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A1798CB-004C-4F95-A645-6AE899EF13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3496" y="85566"/>
            <a:ext cx="8559526" cy="1646063"/>
          </a:xfrm>
          <a:prstGeom prst="rect">
            <a:avLst/>
          </a:prstGeom>
        </p:spPr>
      </p:pic>
    </p:spTree>
    <p:extLst>
      <p:ext uri="{BB962C8B-B14F-4D97-AF65-F5344CB8AC3E}">
        <p14:creationId xmlns:p14="http://schemas.microsoft.com/office/powerpoint/2010/main" val="665418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2" fill="hold"/>
                                        <p:tgtEl>
                                          <p:spTgt spid="14"/>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15"/>
                                        </p:tgtEl>
                                        <p:attrNameLst>
                                          <p:attrName>r</p:attrName>
                                        </p:attrNameLst>
                                      </p:cBhvr>
                                    </p:animRot>
                                    <p:animRot by="-240000">
                                      <p:cBhvr>
                                        <p:cTn id="9" dur="400" fill="hold">
                                          <p:stCondLst>
                                            <p:cond delay="400"/>
                                          </p:stCondLst>
                                        </p:cTn>
                                        <p:tgtEl>
                                          <p:spTgt spid="15"/>
                                        </p:tgtEl>
                                        <p:attrNameLst>
                                          <p:attrName>r</p:attrName>
                                        </p:attrNameLst>
                                      </p:cBhvr>
                                    </p:animRot>
                                    <p:animRot by="240000">
                                      <p:cBhvr>
                                        <p:cTn id="10" dur="400" fill="hold">
                                          <p:stCondLst>
                                            <p:cond delay="800"/>
                                          </p:stCondLst>
                                        </p:cTn>
                                        <p:tgtEl>
                                          <p:spTgt spid="15"/>
                                        </p:tgtEl>
                                        <p:attrNameLst>
                                          <p:attrName>r</p:attrName>
                                        </p:attrNameLst>
                                      </p:cBhvr>
                                    </p:animRot>
                                    <p:animRot by="-240000">
                                      <p:cBhvr>
                                        <p:cTn id="11" dur="400" fill="hold">
                                          <p:stCondLst>
                                            <p:cond delay="1200"/>
                                          </p:stCondLst>
                                        </p:cTn>
                                        <p:tgtEl>
                                          <p:spTgt spid="15"/>
                                        </p:tgtEl>
                                        <p:attrNameLst>
                                          <p:attrName>r</p:attrName>
                                        </p:attrNameLst>
                                      </p:cBhvr>
                                    </p:animRot>
                                    <p:animRot by="120000">
                                      <p:cBhvr>
                                        <p:cTn id="12" dur="400" fill="hold">
                                          <p:stCondLst>
                                            <p:cond delay="16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27"/>
                                        </p:tgtEl>
                                        <p:attrNameLst>
                                          <p:attrName>r</p:attrName>
                                        </p:attrNameLst>
                                      </p:cBhvr>
                                    </p:animRot>
                                    <p:animRot by="-240000">
                                      <p:cBhvr>
                                        <p:cTn id="15" dur="400" fill="hold">
                                          <p:stCondLst>
                                            <p:cond delay="400"/>
                                          </p:stCondLst>
                                        </p:cTn>
                                        <p:tgtEl>
                                          <p:spTgt spid="27"/>
                                        </p:tgtEl>
                                        <p:attrNameLst>
                                          <p:attrName>r</p:attrName>
                                        </p:attrNameLst>
                                      </p:cBhvr>
                                    </p:animRot>
                                    <p:animRot by="240000">
                                      <p:cBhvr>
                                        <p:cTn id="16" dur="400" fill="hold">
                                          <p:stCondLst>
                                            <p:cond delay="800"/>
                                          </p:stCondLst>
                                        </p:cTn>
                                        <p:tgtEl>
                                          <p:spTgt spid="27"/>
                                        </p:tgtEl>
                                        <p:attrNameLst>
                                          <p:attrName>r</p:attrName>
                                        </p:attrNameLst>
                                      </p:cBhvr>
                                    </p:animRot>
                                    <p:animRot by="-240000">
                                      <p:cBhvr>
                                        <p:cTn id="17" dur="400" fill="hold">
                                          <p:stCondLst>
                                            <p:cond delay="1200"/>
                                          </p:stCondLst>
                                        </p:cTn>
                                        <p:tgtEl>
                                          <p:spTgt spid="27"/>
                                        </p:tgtEl>
                                        <p:attrNameLst>
                                          <p:attrName>r</p:attrName>
                                        </p:attrNameLst>
                                      </p:cBhvr>
                                    </p:animRot>
                                    <p:animRot by="120000">
                                      <p:cBhvr>
                                        <p:cTn id="18" dur="400" fill="hold">
                                          <p:stCondLst>
                                            <p:cond delay="1600"/>
                                          </p:stCondLst>
                                        </p:cTn>
                                        <p:tgtEl>
                                          <p:spTgt spid="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200" fill="hold">
                                          <p:stCondLst>
                                            <p:cond delay="0"/>
                                          </p:stCondLst>
                                        </p:cTn>
                                        <p:tgtEl>
                                          <p:spTgt spid="30"/>
                                        </p:tgtEl>
                                        <p:attrNameLst>
                                          <p:attrName>r</p:attrName>
                                        </p:attrNameLst>
                                      </p:cBhvr>
                                    </p:animRot>
                                    <p:animRot by="-240000">
                                      <p:cBhvr>
                                        <p:cTn id="21" dur="400" fill="hold">
                                          <p:stCondLst>
                                            <p:cond delay="400"/>
                                          </p:stCondLst>
                                        </p:cTn>
                                        <p:tgtEl>
                                          <p:spTgt spid="30"/>
                                        </p:tgtEl>
                                        <p:attrNameLst>
                                          <p:attrName>r</p:attrName>
                                        </p:attrNameLst>
                                      </p:cBhvr>
                                    </p:animRot>
                                    <p:animRot by="240000">
                                      <p:cBhvr>
                                        <p:cTn id="22" dur="400" fill="hold">
                                          <p:stCondLst>
                                            <p:cond delay="800"/>
                                          </p:stCondLst>
                                        </p:cTn>
                                        <p:tgtEl>
                                          <p:spTgt spid="30"/>
                                        </p:tgtEl>
                                        <p:attrNameLst>
                                          <p:attrName>r</p:attrName>
                                        </p:attrNameLst>
                                      </p:cBhvr>
                                    </p:animRot>
                                    <p:animRot by="-240000">
                                      <p:cBhvr>
                                        <p:cTn id="23" dur="400" fill="hold">
                                          <p:stCondLst>
                                            <p:cond delay="1200"/>
                                          </p:stCondLst>
                                        </p:cTn>
                                        <p:tgtEl>
                                          <p:spTgt spid="30"/>
                                        </p:tgtEl>
                                        <p:attrNameLst>
                                          <p:attrName>r</p:attrName>
                                        </p:attrNameLst>
                                      </p:cBhvr>
                                    </p:animRot>
                                    <p:animRot by="120000">
                                      <p:cBhvr>
                                        <p:cTn id="24" dur="400" fill="hold">
                                          <p:stCondLst>
                                            <p:cond delay="1600"/>
                                          </p:stCondLst>
                                        </p:cTn>
                                        <p:tgtEl>
                                          <p:spTgt spid="3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200" fill="hold">
                                          <p:stCondLst>
                                            <p:cond delay="0"/>
                                          </p:stCondLst>
                                        </p:cTn>
                                        <p:tgtEl>
                                          <p:spTgt spid="33"/>
                                        </p:tgtEl>
                                        <p:attrNameLst>
                                          <p:attrName>r</p:attrName>
                                        </p:attrNameLst>
                                      </p:cBhvr>
                                    </p:animRot>
                                    <p:animRot by="-240000">
                                      <p:cBhvr>
                                        <p:cTn id="27" dur="400" fill="hold">
                                          <p:stCondLst>
                                            <p:cond delay="400"/>
                                          </p:stCondLst>
                                        </p:cTn>
                                        <p:tgtEl>
                                          <p:spTgt spid="33"/>
                                        </p:tgtEl>
                                        <p:attrNameLst>
                                          <p:attrName>r</p:attrName>
                                        </p:attrNameLst>
                                      </p:cBhvr>
                                    </p:animRot>
                                    <p:animRot by="240000">
                                      <p:cBhvr>
                                        <p:cTn id="28" dur="400" fill="hold">
                                          <p:stCondLst>
                                            <p:cond delay="800"/>
                                          </p:stCondLst>
                                        </p:cTn>
                                        <p:tgtEl>
                                          <p:spTgt spid="33"/>
                                        </p:tgtEl>
                                        <p:attrNameLst>
                                          <p:attrName>r</p:attrName>
                                        </p:attrNameLst>
                                      </p:cBhvr>
                                    </p:animRot>
                                    <p:animRot by="-240000">
                                      <p:cBhvr>
                                        <p:cTn id="29" dur="400" fill="hold">
                                          <p:stCondLst>
                                            <p:cond delay="1200"/>
                                          </p:stCondLst>
                                        </p:cTn>
                                        <p:tgtEl>
                                          <p:spTgt spid="33"/>
                                        </p:tgtEl>
                                        <p:attrNameLst>
                                          <p:attrName>r</p:attrName>
                                        </p:attrNameLst>
                                      </p:cBhvr>
                                    </p:animRot>
                                    <p:animRot by="120000">
                                      <p:cBhvr>
                                        <p:cTn id="30" dur="400" fill="hold">
                                          <p:stCondLst>
                                            <p:cond delay="16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6463FE-1B12-49A1-B8B8-BD2B7CCF3141}"/>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5225"/>
          <a:stretch/>
        </p:blipFill>
        <p:spPr>
          <a:xfrm>
            <a:off x="-10003" y="0"/>
            <a:ext cx="12202003" cy="6858000"/>
          </a:xfrm>
          <a:prstGeom prst="rect">
            <a:avLst/>
          </a:prstGeom>
        </p:spPr>
      </p:pic>
      <p:grpSp>
        <p:nvGrpSpPr>
          <p:cNvPr id="6" name="Group 5">
            <a:extLst>
              <a:ext uri="{FF2B5EF4-FFF2-40B4-BE49-F238E27FC236}">
                <a16:creationId xmlns:a16="http://schemas.microsoft.com/office/drawing/2014/main" id="{2E1ED1C2-37A7-4175-A065-BD34BB44AD0E}"/>
              </a:ext>
            </a:extLst>
          </p:cNvPr>
          <p:cNvGrpSpPr/>
          <p:nvPr/>
        </p:nvGrpSpPr>
        <p:grpSpPr>
          <a:xfrm>
            <a:off x="304800" y="91809"/>
            <a:ext cx="10568808" cy="1792948"/>
            <a:chOff x="150128" y="102542"/>
            <a:chExt cx="11127473" cy="2009400"/>
          </a:xfrm>
        </p:grpSpPr>
        <p:grpSp>
          <p:nvGrpSpPr>
            <p:cNvPr id="7" name="Group 6">
              <a:extLst>
                <a:ext uri="{FF2B5EF4-FFF2-40B4-BE49-F238E27FC236}">
                  <a16:creationId xmlns:a16="http://schemas.microsoft.com/office/drawing/2014/main" id="{F6A7FE9C-721A-424A-BA03-D66A7F775146}"/>
                </a:ext>
              </a:extLst>
            </p:cNvPr>
            <p:cNvGrpSpPr/>
            <p:nvPr/>
          </p:nvGrpSpPr>
          <p:grpSpPr>
            <a:xfrm>
              <a:off x="1107065" y="248000"/>
              <a:ext cx="10170536" cy="1863939"/>
              <a:chOff x="1107064" y="247999"/>
              <a:chExt cx="10404597" cy="1863939"/>
            </a:xfrm>
          </p:grpSpPr>
          <p:pic>
            <p:nvPicPr>
              <p:cNvPr id="10" name="Picture 9">
                <a:extLst>
                  <a:ext uri="{FF2B5EF4-FFF2-40B4-BE49-F238E27FC236}">
                    <a16:creationId xmlns:a16="http://schemas.microsoft.com/office/drawing/2014/main" id="{FC5FBA93-4C7E-466A-A926-58ACC8F39F32}"/>
                  </a:ext>
                </a:extLst>
              </p:cNvPr>
              <p:cNvPicPr>
                <a:picLocks noChangeAspect="1"/>
              </p:cNvPicPr>
              <p:nvPr/>
            </p:nvPicPr>
            <p:blipFill>
              <a:blip r:embed="rId6"/>
              <a:stretch>
                <a:fillRect/>
              </a:stretch>
            </p:blipFill>
            <p:spPr>
              <a:xfrm>
                <a:off x="1107064" y="247999"/>
                <a:ext cx="10404597" cy="1863939"/>
              </a:xfrm>
              <a:prstGeom prst="rect">
                <a:avLst/>
              </a:prstGeom>
            </p:spPr>
          </p:pic>
          <p:sp>
            <p:nvSpPr>
              <p:cNvPr id="11" name="Rectangle 10">
                <a:extLst>
                  <a:ext uri="{FF2B5EF4-FFF2-40B4-BE49-F238E27FC236}">
                    <a16:creationId xmlns:a16="http://schemas.microsoft.com/office/drawing/2014/main" id="{ECB56A41-B042-4E48-B5B2-EA99B6AE8DE8}"/>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a:ln w="12700">
                      <a:solidFill>
                        <a:schemeClr val="bg1"/>
                      </a:solidFill>
                    </a:ln>
                    <a:solidFill>
                      <a:schemeClr val="bg1"/>
                    </a:solidFill>
                    <a:effectLst/>
                    <a:latin typeface="+mj-lt"/>
                  </a:rPr>
                  <a:t>Tìm tiếng có chứa </a:t>
                </a:r>
                <a:r>
                  <a:rPr lang="vi-VN" sz="3600" b="1" i="1">
                    <a:ln w="12700">
                      <a:solidFill>
                        <a:schemeClr val="bg1"/>
                      </a:solidFill>
                    </a:ln>
                    <a:solidFill>
                      <a:schemeClr val="bg1"/>
                    </a:solidFill>
                    <a:effectLst/>
                    <a:latin typeface="+mj-lt"/>
                  </a:rPr>
                  <a:t>uô </a:t>
                </a:r>
                <a:r>
                  <a:rPr lang="vi-VN" sz="3600" b="1" i="0">
                    <a:ln w="12700">
                      <a:solidFill>
                        <a:schemeClr val="bg1"/>
                      </a:solidFill>
                    </a:ln>
                    <a:solidFill>
                      <a:schemeClr val="bg1"/>
                    </a:solidFill>
                    <a:effectLst/>
                    <a:latin typeface="+mj-lt"/>
                  </a:rPr>
                  <a:t>hoặc</a:t>
                </a:r>
                <a:r>
                  <a:rPr lang="vi-VN" sz="3600" b="1" i="1">
                    <a:ln w="12700">
                      <a:solidFill>
                        <a:schemeClr val="bg1"/>
                      </a:solidFill>
                    </a:ln>
                    <a:solidFill>
                      <a:schemeClr val="bg1"/>
                    </a:solidFill>
                    <a:effectLst/>
                    <a:latin typeface="+mj-lt"/>
                  </a:rPr>
                  <a:t> ua</a:t>
                </a:r>
                <a:r>
                  <a:rPr lang="vi-VN" sz="3600" b="1" i="0">
                    <a:ln w="12700">
                      <a:solidFill>
                        <a:schemeClr val="bg1"/>
                      </a:solidFill>
                    </a:ln>
                    <a:solidFill>
                      <a:schemeClr val="bg1"/>
                    </a:solidFill>
                    <a:effectLst/>
                    <a:latin typeface="+mj-lt"/>
                  </a:rPr>
                  <a:t> thích hợp với </a:t>
                </a:r>
                <a:endParaRPr lang="en-US" sz="3600" b="1" i="0">
                  <a:ln w="12700">
                    <a:solidFill>
                      <a:schemeClr val="bg1"/>
                    </a:solidFill>
                  </a:ln>
                  <a:solidFill>
                    <a:schemeClr val="bg1"/>
                  </a:solidFill>
                  <a:effectLst/>
                  <a:latin typeface="+mj-lt"/>
                </a:endParaRPr>
              </a:p>
              <a:p>
                <a:pPr algn="just"/>
                <a:r>
                  <a:rPr lang="vi-VN" sz="3600" b="1" i="0">
                    <a:ln w="12700">
                      <a:solidFill>
                        <a:schemeClr val="bg1"/>
                      </a:solidFill>
                    </a:ln>
                    <a:solidFill>
                      <a:schemeClr val="bg1"/>
                    </a:solidFill>
                    <a:effectLst/>
                    <a:latin typeface="+mj-lt"/>
                  </a:rPr>
                  <a:t>mỗi chỗ trống trong các thành ngữ dưới đây:</a:t>
                </a:r>
                <a:endParaRPr lang="vi-VN" sz="3600" b="0" i="0">
                  <a:ln w="12700">
                    <a:solidFill>
                      <a:schemeClr val="bg1"/>
                    </a:solidFill>
                  </a:ln>
                  <a:solidFill>
                    <a:schemeClr val="bg1"/>
                  </a:solidFill>
                  <a:effectLst/>
                  <a:latin typeface="+mj-lt"/>
                </a:endParaRPr>
              </a:p>
            </p:txBody>
          </p:sp>
        </p:grpSp>
        <p:pic>
          <p:nvPicPr>
            <p:cNvPr id="8" name="Picture 7">
              <a:extLst>
                <a:ext uri="{FF2B5EF4-FFF2-40B4-BE49-F238E27FC236}">
                  <a16:creationId xmlns:a16="http://schemas.microsoft.com/office/drawing/2014/main" id="{DE53070C-4F6E-46BE-B18C-6893C82BC9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9" name="TextBox 8">
              <a:extLst>
                <a:ext uri="{FF2B5EF4-FFF2-40B4-BE49-F238E27FC236}">
                  <a16:creationId xmlns:a16="http://schemas.microsoft.com/office/drawing/2014/main" id="{05AF0F49-715D-4860-989E-3F45A0036F61}"/>
                </a:ext>
              </a:extLst>
            </p:cNvPr>
            <p:cNvSpPr txBox="1"/>
            <p:nvPr/>
          </p:nvSpPr>
          <p:spPr>
            <a:xfrm>
              <a:off x="506731" y="718214"/>
              <a:ext cx="909210" cy="738664"/>
            </a:xfrm>
            <a:prstGeom prst="rect">
              <a:avLst/>
            </a:prstGeom>
            <a:noFill/>
          </p:spPr>
          <p:txBody>
            <a:bodyPr wrap="square" rtlCol="0" anchor="ctr">
              <a:spAutoFit/>
            </a:bodyPr>
            <a:lstStyle/>
            <a:p>
              <a:pPr algn="ctr"/>
              <a:endParaRPr lang="en-US" sz="4200" dirty="0">
                <a:solidFill>
                  <a:schemeClr val="bg1"/>
                </a:solidFill>
                <a:latin typeface="iCiel Cadena" panose="02000503000000020004" pitchFamily="50" charset="0"/>
              </a:endParaRPr>
            </a:p>
          </p:txBody>
        </p:sp>
      </p:grpSp>
      <p:sp>
        <p:nvSpPr>
          <p:cNvPr id="14" name="Freeform: Shape 13">
            <a:extLst>
              <a:ext uri="{FF2B5EF4-FFF2-40B4-BE49-F238E27FC236}">
                <a16:creationId xmlns:a16="http://schemas.microsoft.com/office/drawing/2014/main" id="{A409D895-1156-4547-93DB-D52EBC58FA5D}"/>
              </a:ext>
            </a:extLst>
          </p:cNvPr>
          <p:cNvSpPr/>
          <p:nvPr/>
        </p:nvSpPr>
        <p:spPr>
          <a:xfrm flipH="1">
            <a:off x="418429" y="2845472"/>
            <a:ext cx="4396608" cy="160641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sp>
        <p:nvSpPr>
          <p:cNvPr id="15" name="Rectangle: Rounded Corners 14">
            <a:extLst>
              <a:ext uri="{FF2B5EF4-FFF2-40B4-BE49-F238E27FC236}">
                <a16:creationId xmlns:a16="http://schemas.microsoft.com/office/drawing/2014/main" id="{725118B4-1D52-4E48-BACE-7F82696002C1}"/>
              </a:ext>
            </a:extLst>
          </p:cNvPr>
          <p:cNvSpPr/>
          <p:nvPr/>
        </p:nvSpPr>
        <p:spPr>
          <a:xfrm>
            <a:off x="407254" y="2845470"/>
            <a:ext cx="4396608"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             người như một</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30" name="Freeform: Shape 13">
            <a:extLst>
              <a:ext uri="{FF2B5EF4-FFF2-40B4-BE49-F238E27FC236}">
                <a16:creationId xmlns:a16="http://schemas.microsoft.com/office/drawing/2014/main" id="{10FE2531-ED25-4619-9622-C8205ED08DE2}"/>
              </a:ext>
            </a:extLst>
          </p:cNvPr>
          <p:cNvSpPr/>
          <p:nvPr/>
        </p:nvSpPr>
        <p:spPr>
          <a:xfrm flipH="1">
            <a:off x="6477000" y="2819402"/>
            <a:ext cx="4396608" cy="160641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sp>
        <p:nvSpPr>
          <p:cNvPr id="31" name="Rectangle: Rounded Corners 30">
            <a:extLst>
              <a:ext uri="{FF2B5EF4-FFF2-40B4-BE49-F238E27FC236}">
                <a16:creationId xmlns:a16="http://schemas.microsoft.com/office/drawing/2014/main" id="{96A54455-B828-4B4B-B543-864B006058E7}"/>
              </a:ext>
            </a:extLst>
          </p:cNvPr>
          <p:cNvSpPr/>
          <p:nvPr/>
        </p:nvSpPr>
        <p:spPr>
          <a:xfrm>
            <a:off x="6248400" y="281940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Chậm như       </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41" name="Rectangle: Rounded Corners 40">
            <a:extLst>
              <a:ext uri="{FF2B5EF4-FFF2-40B4-BE49-F238E27FC236}">
                <a16:creationId xmlns:a16="http://schemas.microsoft.com/office/drawing/2014/main" id="{EBB4BEF3-291B-49E1-87FB-68A4DDF5AB6D}"/>
              </a:ext>
            </a:extLst>
          </p:cNvPr>
          <p:cNvSpPr/>
          <p:nvPr/>
        </p:nvSpPr>
        <p:spPr>
          <a:xfrm>
            <a:off x="762000" y="3500824"/>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40" name="Rectangle: Rounded Corners 39">
            <a:extLst>
              <a:ext uri="{FF2B5EF4-FFF2-40B4-BE49-F238E27FC236}">
                <a16:creationId xmlns:a16="http://schemas.microsoft.com/office/drawing/2014/main" id="{09D27287-5CBD-4397-8636-4A3A135A6862}"/>
              </a:ext>
            </a:extLst>
          </p:cNvPr>
          <p:cNvSpPr/>
          <p:nvPr/>
        </p:nvSpPr>
        <p:spPr>
          <a:xfrm>
            <a:off x="764665" y="3504390"/>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iCiel Cadena" panose="02000503000000020004" pitchFamily="50" charset="0"/>
                <a:ea typeface="Tahoma" panose="020B0604030504040204" pitchFamily="34" charset="0"/>
                <a:cs typeface="Tahoma" panose="020B0604030504040204" pitchFamily="34" charset="0"/>
              </a:rPr>
              <a:t>Muôn</a:t>
            </a:r>
            <a:endParaRPr lang="en-US" sz="2800" dirty="0">
              <a:solidFill>
                <a:srgbClr val="FF0000"/>
              </a:solidFill>
              <a:latin typeface="iCiel Cadena" panose="02000503000000020004" pitchFamily="50" charset="0"/>
              <a:ea typeface="Tahoma" panose="020B0604030504040204" pitchFamily="34" charset="0"/>
              <a:cs typeface="Tahoma" panose="020B0604030504040204" pitchFamily="34" charset="0"/>
            </a:endParaRPr>
          </a:p>
        </p:txBody>
      </p:sp>
      <p:sp>
        <p:nvSpPr>
          <p:cNvPr id="34" name="Freeform: Shape 13">
            <a:extLst>
              <a:ext uri="{FF2B5EF4-FFF2-40B4-BE49-F238E27FC236}">
                <a16:creationId xmlns:a16="http://schemas.microsoft.com/office/drawing/2014/main" id="{26659A73-6D26-4C26-81BD-0E524E8DE938}"/>
              </a:ext>
            </a:extLst>
          </p:cNvPr>
          <p:cNvSpPr/>
          <p:nvPr/>
        </p:nvSpPr>
        <p:spPr>
          <a:xfrm flipH="1">
            <a:off x="411796" y="4930930"/>
            <a:ext cx="4396608" cy="160641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sp>
        <p:nvSpPr>
          <p:cNvPr id="35" name="Rectangle: Rounded Corners 34">
            <a:extLst>
              <a:ext uri="{FF2B5EF4-FFF2-40B4-BE49-F238E27FC236}">
                <a16:creationId xmlns:a16="http://schemas.microsoft.com/office/drawing/2014/main" id="{4FE65B2B-DAC2-4F87-9BA9-449172A3C6D7}"/>
              </a:ext>
            </a:extLst>
          </p:cNvPr>
          <p:cNvSpPr/>
          <p:nvPr/>
        </p:nvSpPr>
        <p:spPr>
          <a:xfrm>
            <a:off x="155689" y="493092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Ngang như   </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36" name="Freeform: Shape 13">
            <a:extLst>
              <a:ext uri="{FF2B5EF4-FFF2-40B4-BE49-F238E27FC236}">
                <a16:creationId xmlns:a16="http://schemas.microsoft.com/office/drawing/2014/main" id="{F3F66587-43D7-4BB3-9CBA-32CF593D71E7}"/>
              </a:ext>
            </a:extLst>
          </p:cNvPr>
          <p:cNvSpPr/>
          <p:nvPr/>
        </p:nvSpPr>
        <p:spPr>
          <a:xfrm flipH="1">
            <a:off x="6470367" y="4904860"/>
            <a:ext cx="4396608" cy="160641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sp>
        <p:nvSpPr>
          <p:cNvPr id="37" name="Rectangle: Rounded Corners 36">
            <a:extLst>
              <a:ext uri="{FF2B5EF4-FFF2-40B4-BE49-F238E27FC236}">
                <a16:creationId xmlns:a16="http://schemas.microsoft.com/office/drawing/2014/main" id="{56E337CF-CC7F-407A-A71F-C2987C1157D0}"/>
              </a:ext>
            </a:extLst>
          </p:cNvPr>
          <p:cNvSpPr/>
          <p:nvPr/>
        </p:nvSpPr>
        <p:spPr>
          <a:xfrm>
            <a:off x="6708889" y="490485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Cày sâu             bẫm</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42" name="Rectangle: Rounded Corners 41">
            <a:extLst>
              <a:ext uri="{FF2B5EF4-FFF2-40B4-BE49-F238E27FC236}">
                <a16:creationId xmlns:a16="http://schemas.microsoft.com/office/drawing/2014/main" id="{2E011569-1300-4D51-B058-7BCDF5A96F2C}"/>
              </a:ext>
            </a:extLst>
          </p:cNvPr>
          <p:cNvSpPr/>
          <p:nvPr/>
        </p:nvSpPr>
        <p:spPr>
          <a:xfrm>
            <a:off x="8865476" y="3474754"/>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iCiel Cadena" panose="02000503000000020004" pitchFamily="50" charset="0"/>
                <a:ea typeface="Tahoma" panose="020B0604030504040204" pitchFamily="34" charset="0"/>
                <a:cs typeface="Tahoma" panose="020B0604030504040204" pitchFamily="34" charset="0"/>
              </a:rPr>
              <a:t>rùa</a:t>
            </a:r>
            <a:endParaRPr lang="en-US" sz="2800" dirty="0">
              <a:solidFill>
                <a:srgbClr val="FF0000"/>
              </a:solidFill>
              <a:latin typeface="iCiel Cadena" panose="02000503000000020004" pitchFamily="50" charset="0"/>
              <a:ea typeface="Tahoma" panose="020B0604030504040204" pitchFamily="34" charset="0"/>
              <a:cs typeface="Tahoma" panose="020B0604030504040204" pitchFamily="34" charset="0"/>
            </a:endParaRPr>
          </a:p>
        </p:txBody>
      </p:sp>
      <p:sp>
        <p:nvSpPr>
          <p:cNvPr id="44" name="Rectangle: Rounded Corners 43">
            <a:extLst>
              <a:ext uri="{FF2B5EF4-FFF2-40B4-BE49-F238E27FC236}">
                <a16:creationId xmlns:a16="http://schemas.microsoft.com/office/drawing/2014/main" id="{F80FB84E-B868-4DB4-8090-F69952B7457C}"/>
              </a:ext>
            </a:extLst>
          </p:cNvPr>
          <p:cNvSpPr/>
          <p:nvPr/>
        </p:nvSpPr>
        <p:spPr>
          <a:xfrm>
            <a:off x="8862515" y="3500824"/>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45" name="Rectangle: Rounded Corners 44">
            <a:extLst>
              <a:ext uri="{FF2B5EF4-FFF2-40B4-BE49-F238E27FC236}">
                <a16:creationId xmlns:a16="http://schemas.microsoft.com/office/drawing/2014/main" id="{7B21F4F7-B83E-4479-AF1A-71095C46CDCA}"/>
              </a:ext>
            </a:extLst>
          </p:cNvPr>
          <p:cNvSpPr/>
          <p:nvPr/>
        </p:nvSpPr>
        <p:spPr>
          <a:xfrm>
            <a:off x="2806674" y="5586282"/>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46" name="Rectangle: Rounded Corners 45">
            <a:extLst>
              <a:ext uri="{FF2B5EF4-FFF2-40B4-BE49-F238E27FC236}">
                <a16:creationId xmlns:a16="http://schemas.microsoft.com/office/drawing/2014/main" id="{4CB2EDD7-C583-475F-86C3-770279178C6F}"/>
              </a:ext>
            </a:extLst>
          </p:cNvPr>
          <p:cNvSpPr/>
          <p:nvPr/>
        </p:nvSpPr>
        <p:spPr>
          <a:xfrm>
            <a:off x="2803381" y="5586282"/>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iCiel Cadena" panose="02000503000000020004" pitchFamily="50" charset="0"/>
                <a:ea typeface="Tahoma" panose="020B0604030504040204" pitchFamily="34" charset="0"/>
                <a:cs typeface="Tahoma" panose="020B0604030504040204" pitchFamily="34" charset="0"/>
              </a:rPr>
              <a:t>cua</a:t>
            </a:r>
            <a:endParaRPr lang="en-US" sz="2800" dirty="0">
              <a:solidFill>
                <a:srgbClr val="FF0000"/>
              </a:solidFill>
              <a:latin typeface="iCiel Cadena" panose="02000503000000020004" pitchFamily="50" charset="0"/>
              <a:ea typeface="Tahoma" panose="020B0604030504040204" pitchFamily="34" charset="0"/>
              <a:cs typeface="Tahoma" panose="020B0604030504040204" pitchFamily="34" charset="0"/>
            </a:endParaRPr>
          </a:p>
        </p:txBody>
      </p:sp>
      <p:sp>
        <p:nvSpPr>
          <p:cNvPr id="49" name="Rectangle: Rounded Corners 48">
            <a:extLst>
              <a:ext uri="{FF2B5EF4-FFF2-40B4-BE49-F238E27FC236}">
                <a16:creationId xmlns:a16="http://schemas.microsoft.com/office/drawing/2014/main" id="{815FA2BD-DE36-4815-A68F-567FD7CB01F2}"/>
              </a:ext>
            </a:extLst>
          </p:cNvPr>
          <p:cNvSpPr/>
          <p:nvPr/>
        </p:nvSpPr>
        <p:spPr>
          <a:xfrm>
            <a:off x="8382000" y="5564465"/>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51" name="Rectangle: Rounded Corners 50">
            <a:extLst>
              <a:ext uri="{FF2B5EF4-FFF2-40B4-BE49-F238E27FC236}">
                <a16:creationId xmlns:a16="http://schemas.microsoft.com/office/drawing/2014/main" id="{19B3595F-A903-4CB8-8098-5FB46030128E}"/>
              </a:ext>
            </a:extLst>
          </p:cNvPr>
          <p:cNvSpPr/>
          <p:nvPr/>
        </p:nvSpPr>
        <p:spPr>
          <a:xfrm>
            <a:off x="8382000" y="5560504"/>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iCiel Cadena" panose="02000503000000020004" pitchFamily="50" charset="0"/>
                <a:ea typeface="Tahoma" panose="020B0604030504040204" pitchFamily="34" charset="0"/>
                <a:cs typeface="Tahoma" panose="020B0604030504040204" pitchFamily="34" charset="0"/>
              </a:rPr>
              <a:t>cuốc</a:t>
            </a:r>
            <a:endParaRPr lang="en-US" sz="2800" dirty="0">
              <a:solidFill>
                <a:srgbClr val="FF0000"/>
              </a:solidFill>
              <a:latin typeface="iCiel Cadena" panose="02000503000000020004" pitchFamily="50" charset="0"/>
              <a:ea typeface="Tahoma" panose="020B0604030504040204" pitchFamily="34" charset="0"/>
              <a:cs typeface="Tahoma" panose="020B0604030504040204" pitchFamily="34" charset="0"/>
            </a:endParaRPr>
          </a:p>
        </p:txBody>
      </p:sp>
      <p:pic>
        <p:nvPicPr>
          <p:cNvPr id="58" name="Picture 57">
            <a:extLst>
              <a:ext uri="{FF2B5EF4-FFF2-40B4-BE49-F238E27FC236}">
                <a16:creationId xmlns:a16="http://schemas.microsoft.com/office/drawing/2014/main" id="{CE567627-A9EF-47D6-92F0-C3244612FC0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10276183" y="3234049"/>
            <a:ext cx="1403354" cy="1475362"/>
          </a:xfrm>
          <a:prstGeom prst="rect">
            <a:avLst/>
          </a:prstGeom>
        </p:spPr>
      </p:pic>
      <p:pic>
        <p:nvPicPr>
          <p:cNvPr id="59" name="Picture 58">
            <a:extLst>
              <a:ext uri="{FF2B5EF4-FFF2-40B4-BE49-F238E27FC236}">
                <a16:creationId xmlns:a16="http://schemas.microsoft.com/office/drawing/2014/main" id="{D128BA78-20E7-4FAA-8E8D-FC447CEF118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4216196" y="5306537"/>
            <a:ext cx="1403354" cy="1475362"/>
          </a:xfrm>
          <a:prstGeom prst="rect">
            <a:avLst/>
          </a:prstGeom>
        </p:spPr>
      </p:pic>
      <p:pic>
        <p:nvPicPr>
          <p:cNvPr id="60" name="Picture 59">
            <a:extLst>
              <a:ext uri="{FF2B5EF4-FFF2-40B4-BE49-F238E27FC236}">
                <a16:creationId xmlns:a16="http://schemas.microsoft.com/office/drawing/2014/main" id="{BC2F0DE6-A766-4B1E-B37C-8505D4BFC69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10276183" y="5332207"/>
            <a:ext cx="1403354" cy="1475362"/>
          </a:xfrm>
          <a:prstGeom prst="rect">
            <a:avLst/>
          </a:prstGeom>
        </p:spPr>
      </p:pic>
      <p:pic>
        <p:nvPicPr>
          <p:cNvPr id="53" name="Picture 52">
            <a:extLst>
              <a:ext uri="{FF2B5EF4-FFF2-40B4-BE49-F238E27FC236}">
                <a16:creationId xmlns:a16="http://schemas.microsoft.com/office/drawing/2014/main" id="{36CA6316-898B-4EFE-A8FF-3A1FC00A5A2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4221698" y="3313802"/>
            <a:ext cx="1403354" cy="1475362"/>
          </a:xfrm>
          <a:prstGeom prst="rect">
            <a:avLst/>
          </a:prstGeom>
        </p:spPr>
      </p:pic>
      <p:pic>
        <p:nvPicPr>
          <p:cNvPr id="61" name="30 Second Timer">
            <a:hlinkClick r:id="" action="ppaction://media"/>
            <a:extLst>
              <a:ext uri="{FF2B5EF4-FFF2-40B4-BE49-F238E27FC236}">
                <a16:creationId xmlns:a16="http://schemas.microsoft.com/office/drawing/2014/main" id="{1C83CBC8-08B5-4D19-B3F6-B79458FD42DC}"/>
              </a:ext>
            </a:extLst>
          </p:cNvPr>
          <p:cNvPicPr>
            <a:picLocks noChangeAspect="1"/>
          </p:cNvPicPr>
          <p:nvPr>
            <a:videoFile r:link="rId1"/>
            <p:extLst>
              <p:ext uri="{DAA4B4D4-6D71-4841-9C94-3DE7FCFB9230}">
                <p14:media xmlns:p14="http://schemas.microsoft.com/office/powerpoint/2010/main" r:embed="rId2">
                  <p14:trim end="14325"/>
                </p14:media>
              </p:ext>
            </p:extLst>
          </p:nvPr>
        </p:nvPicPr>
        <p:blipFill rotWithShape="1">
          <a:blip r:embed="rId10"/>
          <a:srcRect l="10429" t="12807" r="11943" b="23498"/>
          <a:stretch>
            <a:fillRect/>
          </a:stretch>
        </p:blipFill>
        <p:spPr>
          <a:xfrm>
            <a:off x="242610" y="1993889"/>
            <a:ext cx="1665339" cy="768618"/>
          </a:xfrm>
          <a:prstGeom prst="rect">
            <a:avLst/>
          </a:prstGeom>
        </p:spPr>
      </p:pic>
      <p:sp>
        <p:nvSpPr>
          <p:cNvPr id="62" name="Heart 61">
            <a:extLst>
              <a:ext uri="{FF2B5EF4-FFF2-40B4-BE49-F238E27FC236}">
                <a16:creationId xmlns:a16="http://schemas.microsoft.com/office/drawing/2014/main" id="{B29908AC-7C86-47BD-9BE7-6FE94C617661}"/>
              </a:ext>
            </a:extLst>
          </p:cNvPr>
          <p:cNvSpPr/>
          <p:nvPr/>
        </p:nvSpPr>
        <p:spPr>
          <a:xfrm>
            <a:off x="47629" y="639452"/>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sp>
        <p:nvSpPr>
          <p:cNvPr id="63" name="Heart 62">
            <a:extLst>
              <a:ext uri="{FF2B5EF4-FFF2-40B4-BE49-F238E27FC236}">
                <a16:creationId xmlns:a16="http://schemas.microsoft.com/office/drawing/2014/main" id="{D3D24234-78B3-49F3-A51E-89DAFF8678B4}"/>
              </a:ext>
            </a:extLst>
          </p:cNvPr>
          <p:cNvSpPr/>
          <p:nvPr/>
        </p:nvSpPr>
        <p:spPr>
          <a:xfrm>
            <a:off x="47629" y="931552"/>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sp>
        <p:nvSpPr>
          <p:cNvPr id="64" name="Heart 63">
            <a:extLst>
              <a:ext uri="{FF2B5EF4-FFF2-40B4-BE49-F238E27FC236}">
                <a16:creationId xmlns:a16="http://schemas.microsoft.com/office/drawing/2014/main" id="{60EF464B-9020-4055-A0CA-EAD17CDF65E8}"/>
              </a:ext>
            </a:extLst>
          </p:cNvPr>
          <p:cNvSpPr/>
          <p:nvPr/>
        </p:nvSpPr>
        <p:spPr>
          <a:xfrm>
            <a:off x="47629" y="1223652"/>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pic>
        <p:nvPicPr>
          <p:cNvPr id="38" name="Picture 2" descr="儿童节拔萝卜元素素材下载-正版素材401368766-摄图网">
            <a:extLst>
              <a:ext uri="{FF2B5EF4-FFF2-40B4-BE49-F238E27FC236}">
                <a16:creationId xmlns:a16="http://schemas.microsoft.com/office/drawing/2014/main" id="{3FD15B13-4107-440E-824C-3765DF0B02F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333" b="90000" l="10000" r="96333"/>
                    </a14:imgEffect>
                  </a14:imgLayer>
                </a14:imgProps>
              </a:ext>
              <a:ext uri="{28A0092B-C50C-407E-A947-70E740481C1C}">
                <a14:useLocalDpi xmlns:a14="http://schemas.microsoft.com/office/drawing/2010/main" val="0"/>
              </a:ext>
            </a:extLst>
          </a:blip>
          <a:srcRect/>
          <a:stretch>
            <a:fillRect/>
          </a:stretch>
        </p:blipFill>
        <p:spPr bwMode="auto">
          <a:xfrm>
            <a:off x="9085569" y="391552"/>
            <a:ext cx="3186140" cy="318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03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par>
                                <p:cTn id="10" presetID="42" presetClass="path" presetSubtype="0" repeatCount="indefinite" accel="50000" decel="50000" autoRev="1" fill="hold" nodeType="withEffect">
                                  <p:stCondLst>
                                    <p:cond delay="0"/>
                                  </p:stCondLst>
                                  <p:childTnLst>
                                    <p:animMotion origin="layout" path="M 3.95833E-6 -7.40741E-7 L 3.95833E-6 0.02847 " pathEditMode="relative" rAng="0" ptsTypes="AA">
                                      <p:cBhvr>
                                        <p:cTn id="11" dur="1000" fill="hold"/>
                                        <p:tgtEl>
                                          <p:spTgt spid="53"/>
                                        </p:tgtEl>
                                        <p:attrNameLst>
                                          <p:attrName>ppt_x</p:attrName>
                                          <p:attrName>ppt_y</p:attrName>
                                        </p:attrNameLst>
                                      </p:cBhvr>
                                      <p:rCtr x="0" y="1412"/>
                                    </p:animMotion>
                                  </p:childTnLst>
                                </p:cTn>
                              </p:par>
                              <p:par>
                                <p:cTn id="12" presetID="53" presetClass="entr" presetSubtype="16"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fltVal val="0"/>
                                          </p:val>
                                        </p:tav>
                                        <p:tav tm="100000">
                                          <p:val>
                                            <p:strVal val="#ppt_h"/>
                                          </p:val>
                                        </p:tav>
                                      </p:tavLst>
                                    </p:anim>
                                    <p:animEffect transition="in" filter="fade">
                                      <p:cBhvr>
                                        <p:cTn id="16" dur="500"/>
                                        <p:tgtEl>
                                          <p:spTgt spid="58"/>
                                        </p:tgtEl>
                                      </p:cBhvr>
                                    </p:animEffect>
                                  </p:childTnLst>
                                </p:cTn>
                              </p:par>
                              <p:par>
                                <p:cTn id="17" presetID="42" presetClass="path" presetSubtype="0" repeatCount="indefinite" accel="50000" decel="50000" autoRev="1" fill="hold" nodeType="withEffect">
                                  <p:stCondLst>
                                    <p:cond delay="0"/>
                                  </p:stCondLst>
                                  <p:childTnLst>
                                    <p:animMotion origin="layout" path="M -6.25E-7 3.33333E-6 L -6.25E-7 0.02847 " pathEditMode="relative" rAng="0" ptsTypes="AA">
                                      <p:cBhvr>
                                        <p:cTn id="18" dur="1000" fill="hold"/>
                                        <p:tgtEl>
                                          <p:spTgt spid="58"/>
                                        </p:tgtEl>
                                        <p:attrNameLst>
                                          <p:attrName>ppt_x</p:attrName>
                                          <p:attrName>ppt_y</p:attrName>
                                        </p:attrNameLst>
                                      </p:cBhvr>
                                      <p:rCtr x="0" y="1412"/>
                                    </p:animMotion>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42" presetClass="path" presetSubtype="0" repeatCount="indefinite" accel="50000" decel="50000" autoRev="1" fill="hold" nodeType="withEffect">
                                  <p:stCondLst>
                                    <p:cond delay="0"/>
                                  </p:stCondLst>
                                  <p:childTnLst>
                                    <p:animMotion origin="layout" path="M 4.58333E-6 0 L 4.58333E-6 0.02847 " pathEditMode="relative" rAng="0" ptsTypes="AA">
                                      <p:cBhvr>
                                        <p:cTn id="25" dur="1000" fill="hold"/>
                                        <p:tgtEl>
                                          <p:spTgt spid="59"/>
                                        </p:tgtEl>
                                        <p:attrNameLst>
                                          <p:attrName>ppt_x</p:attrName>
                                          <p:attrName>ppt_y</p:attrName>
                                        </p:attrNameLst>
                                      </p:cBhvr>
                                      <p:rCtr x="0" y="1412"/>
                                    </p:animMotion>
                                  </p:childTnLst>
                                </p:cTn>
                              </p:par>
                              <p:par>
                                <p:cTn id="26" presetID="53" presetClass="entr" presetSubtype="16"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p:cTn id="28" dur="500" fill="hold"/>
                                        <p:tgtEl>
                                          <p:spTgt spid="60"/>
                                        </p:tgtEl>
                                        <p:attrNameLst>
                                          <p:attrName>ppt_w</p:attrName>
                                        </p:attrNameLst>
                                      </p:cBhvr>
                                      <p:tavLst>
                                        <p:tav tm="0">
                                          <p:val>
                                            <p:fltVal val="0"/>
                                          </p:val>
                                        </p:tav>
                                        <p:tav tm="100000">
                                          <p:val>
                                            <p:strVal val="#ppt_w"/>
                                          </p:val>
                                        </p:tav>
                                      </p:tavLst>
                                    </p:anim>
                                    <p:anim calcmode="lin" valueType="num">
                                      <p:cBhvr>
                                        <p:cTn id="29" dur="500" fill="hold"/>
                                        <p:tgtEl>
                                          <p:spTgt spid="60"/>
                                        </p:tgtEl>
                                        <p:attrNameLst>
                                          <p:attrName>ppt_h</p:attrName>
                                        </p:attrNameLst>
                                      </p:cBhvr>
                                      <p:tavLst>
                                        <p:tav tm="0">
                                          <p:val>
                                            <p:fltVal val="0"/>
                                          </p:val>
                                        </p:tav>
                                        <p:tav tm="100000">
                                          <p:val>
                                            <p:strVal val="#ppt_h"/>
                                          </p:val>
                                        </p:tav>
                                      </p:tavLst>
                                    </p:anim>
                                    <p:animEffect transition="in" filter="fade">
                                      <p:cBhvr>
                                        <p:cTn id="30" dur="500"/>
                                        <p:tgtEl>
                                          <p:spTgt spid="60"/>
                                        </p:tgtEl>
                                      </p:cBhvr>
                                    </p:animEffect>
                                  </p:childTnLst>
                                </p:cTn>
                              </p:par>
                              <p:par>
                                <p:cTn id="31" presetID="42" presetClass="path" presetSubtype="0" repeatCount="indefinite" accel="50000" decel="50000" autoRev="1" fill="hold" nodeType="withEffect">
                                  <p:stCondLst>
                                    <p:cond delay="0"/>
                                  </p:stCondLst>
                                  <p:childTnLst>
                                    <p:animMotion origin="layout" path="M -6.25E-7 -3.7037E-6 L -6.25E-7 0.02848 " pathEditMode="relative" rAng="0" ptsTypes="AA">
                                      <p:cBhvr>
                                        <p:cTn id="32" dur="1000" fill="hold"/>
                                        <p:tgtEl>
                                          <p:spTgt spid="60"/>
                                        </p:tgtEl>
                                        <p:attrNameLst>
                                          <p:attrName>ppt_x</p:attrName>
                                          <p:attrName>ppt_y</p:attrName>
                                        </p:attrNameLst>
                                      </p:cBhvr>
                                      <p:rCtr x="0" y="1412"/>
                                    </p:animMotion>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56" presetClass="path" presetSubtype="0" accel="50000" decel="50000" fill="hold" nodeType="withEffect">
                                  <p:stCondLst>
                                    <p:cond delay="0"/>
                                  </p:stCondLst>
                                  <p:childTnLst>
                                    <p:animMotion origin="layout" path="M 3.95833E-6 -7.40741E-7 L 0.53242 -0.26088 " pathEditMode="relative" rAng="0" ptsTypes="AA">
                                      <p:cBhvr>
                                        <p:cTn id="42" dur="2000" fill="hold"/>
                                        <p:tgtEl>
                                          <p:spTgt spid="53"/>
                                        </p:tgtEl>
                                        <p:attrNameLst>
                                          <p:attrName>ppt_x</p:attrName>
                                          <p:attrName>ppt_y</p:attrName>
                                        </p:attrNameLst>
                                      </p:cBhvr>
                                      <p:rCtr x="26615" y="-13056"/>
                                    </p:animMotion>
                                  </p:childTnLst>
                                </p:cTn>
                              </p:par>
                            </p:childTnLst>
                          </p:cTn>
                        </p:par>
                        <p:par>
                          <p:cTn id="43" fill="hold">
                            <p:stCondLst>
                              <p:cond delay="2000"/>
                            </p:stCondLst>
                            <p:childTnLst>
                              <p:par>
                                <p:cTn id="44" presetID="23" presetClass="exit" presetSubtype="32" fill="hold" nodeType="afterEffect">
                                  <p:stCondLst>
                                    <p:cond delay="0"/>
                                  </p:stCondLst>
                                  <p:childTnLst>
                                    <p:anim calcmode="lin" valueType="num">
                                      <p:cBhvr>
                                        <p:cTn id="45" dur="500"/>
                                        <p:tgtEl>
                                          <p:spTgt spid="53"/>
                                        </p:tgtEl>
                                        <p:attrNameLst>
                                          <p:attrName>ppt_w</p:attrName>
                                        </p:attrNameLst>
                                      </p:cBhvr>
                                      <p:tavLst>
                                        <p:tav tm="0">
                                          <p:val>
                                            <p:strVal val="ppt_w"/>
                                          </p:val>
                                        </p:tav>
                                        <p:tav tm="100000">
                                          <p:val>
                                            <p:fltVal val="0"/>
                                          </p:val>
                                        </p:tav>
                                      </p:tavLst>
                                    </p:anim>
                                    <p:anim calcmode="lin" valueType="num">
                                      <p:cBhvr>
                                        <p:cTn id="46" dur="500"/>
                                        <p:tgtEl>
                                          <p:spTgt spid="53"/>
                                        </p:tgtEl>
                                        <p:attrNameLst>
                                          <p:attrName>ppt_h</p:attrName>
                                        </p:attrNameLst>
                                      </p:cBhvr>
                                      <p:tavLst>
                                        <p:tav tm="0">
                                          <p:val>
                                            <p:strVal val="ppt_h"/>
                                          </p:val>
                                        </p:tav>
                                        <p:tav tm="100000">
                                          <p:val>
                                            <p:fltVal val="0"/>
                                          </p:val>
                                        </p:tav>
                                      </p:tavLst>
                                    </p:anim>
                                    <p:set>
                                      <p:cBhvr>
                                        <p:cTn id="47" dur="1" fill="hold">
                                          <p:stCondLst>
                                            <p:cond delay="499"/>
                                          </p:stCondLst>
                                        </p:cTn>
                                        <p:tgtEl>
                                          <p:spTgt spid="5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4"/>
                                        </p:tgtEl>
                                      </p:cBhvr>
                                    </p:animEffect>
                                    <p:set>
                                      <p:cBhvr>
                                        <p:cTn id="52" dur="1" fill="hold">
                                          <p:stCondLst>
                                            <p:cond delay="499"/>
                                          </p:stCondLst>
                                        </p:cTn>
                                        <p:tgtEl>
                                          <p:spTgt spid="44"/>
                                        </p:tgtEl>
                                        <p:attrNameLst>
                                          <p:attrName>style.visibility</p:attrName>
                                        </p:attrNameLst>
                                      </p:cBhvr>
                                      <p:to>
                                        <p:strVal val="hidden"/>
                                      </p:to>
                                    </p:set>
                                  </p:childTnLst>
                                </p:cTn>
                              </p:par>
                              <p:par>
                                <p:cTn id="53" presetID="14" presetClass="entr" presetSubtype="1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randombar(horizontal)">
                                      <p:cBhvr>
                                        <p:cTn id="55" dur="500"/>
                                        <p:tgtEl>
                                          <p:spTgt spid="42"/>
                                        </p:tgtEl>
                                      </p:cBhvr>
                                    </p:animEffect>
                                  </p:childTnLst>
                                </p:cTn>
                              </p:par>
                              <p:par>
                                <p:cTn id="56" presetID="56" presetClass="path" presetSubtype="0" accel="50000" decel="50000" fill="hold" nodeType="withEffect">
                                  <p:stCondLst>
                                    <p:cond delay="0"/>
                                  </p:stCondLst>
                                  <p:childTnLst>
                                    <p:animMotion origin="layout" path="M -6.25E-7 3.33333E-6 L 0.04596 -0.23635 " pathEditMode="relative" rAng="0" ptsTypes="AA">
                                      <p:cBhvr>
                                        <p:cTn id="57" dur="2000" fill="hold"/>
                                        <p:tgtEl>
                                          <p:spTgt spid="58"/>
                                        </p:tgtEl>
                                        <p:attrNameLst>
                                          <p:attrName>ppt_x</p:attrName>
                                          <p:attrName>ppt_y</p:attrName>
                                        </p:attrNameLst>
                                      </p:cBhvr>
                                      <p:rCtr x="2292" y="-11829"/>
                                    </p:animMotion>
                                  </p:childTnLst>
                                </p:cTn>
                              </p:par>
                            </p:childTnLst>
                          </p:cTn>
                        </p:par>
                        <p:par>
                          <p:cTn id="58" fill="hold">
                            <p:stCondLst>
                              <p:cond delay="2000"/>
                            </p:stCondLst>
                            <p:childTnLst>
                              <p:par>
                                <p:cTn id="59" presetID="23" presetClass="exit" presetSubtype="32" fill="hold" nodeType="afterEffect">
                                  <p:stCondLst>
                                    <p:cond delay="0"/>
                                  </p:stCondLst>
                                  <p:childTnLst>
                                    <p:anim calcmode="lin" valueType="num">
                                      <p:cBhvr>
                                        <p:cTn id="60" dur="500"/>
                                        <p:tgtEl>
                                          <p:spTgt spid="58"/>
                                        </p:tgtEl>
                                        <p:attrNameLst>
                                          <p:attrName>ppt_w</p:attrName>
                                        </p:attrNameLst>
                                      </p:cBhvr>
                                      <p:tavLst>
                                        <p:tav tm="0">
                                          <p:val>
                                            <p:strVal val="ppt_w"/>
                                          </p:val>
                                        </p:tav>
                                        <p:tav tm="100000">
                                          <p:val>
                                            <p:fltVal val="0"/>
                                          </p:val>
                                        </p:tav>
                                      </p:tavLst>
                                    </p:anim>
                                    <p:anim calcmode="lin" valueType="num">
                                      <p:cBhvr>
                                        <p:cTn id="61" dur="500"/>
                                        <p:tgtEl>
                                          <p:spTgt spid="58"/>
                                        </p:tgtEl>
                                        <p:attrNameLst>
                                          <p:attrName>ppt_h</p:attrName>
                                        </p:attrNameLst>
                                      </p:cBhvr>
                                      <p:tavLst>
                                        <p:tav tm="0">
                                          <p:val>
                                            <p:strVal val="ppt_h"/>
                                          </p:val>
                                        </p:tav>
                                        <p:tav tm="100000">
                                          <p:val>
                                            <p:fltVal val="0"/>
                                          </p:val>
                                        </p:tav>
                                      </p:tavLst>
                                    </p:anim>
                                    <p:set>
                                      <p:cBhvr>
                                        <p:cTn id="62" dur="1" fill="hold">
                                          <p:stCondLst>
                                            <p:cond delay="499"/>
                                          </p:stCondLst>
                                        </p:cTn>
                                        <p:tgtEl>
                                          <p:spTgt spid="5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45"/>
                                        </p:tgtEl>
                                      </p:cBhvr>
                                    </p:animEffect>
                                    <p:set>
                                      <p:cBhvr>
                                        <p:cTn id="67" dur="1" fill="hold">
                                          <p:stCondLst>
                                            <p:cond delay="499"/>
                                          </p:stCondLst>
                                        </p:cTn>
                                        <p:tgtEl>
                                          <p:spTgt spid="45"/>
                                        </p:tgtEl>
                                        <p:attrNameLst>
                                          <p:attrName>style.visibility</p:attrName>
                                        </p:attrNameLst>
                                      </p:cBhvr>
                                      <p:to>
                                        <p:strVal val="hidden"/>
                                      </p:to>
                                    </p:set>
                                  </p:childTnLst>
                                </p:cTn>
                              </p:par>
                              <p:par>
                                <p:cTn id="68" presetID="14" presetClass="entr" presetSubtype="1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randombar(horizontal)">
                                      <p:cBhvr>
                                        <p:cTn id="70" dur="500"/>
                                        <p:tgtEl>
                                          <p:spTgt spid="46"/>
                                        </p:tgtEl>
                                      </p:cBhvr>
                                    </p:animEffect>
                                  </p:childTnLst>
                                </p:cTn>
                              </p:par>
                              <p:par>
                                <p:cTn id="71" presetID="56" presetClass="path" presetSubtype="0" accel="50000" decel="50000" fill="hold" nodeType="withEffect">
                                  <p:stCondLst>
                                    <p:cond delay="0"/>
                                  </p:stCondLst>
                                  <p:childTnLst>
                                    <p:animMotion origin="layout" path="M 4.58333E-6 0 L 0.53945 -0.55046 " pathEditMode="relative" rAng="0" ptsTypes="AA">
                                      <p:cBhvr>
                                        <p:cTn id="72" dur="2000" fill="hold"/>
                                        <p:tgtEl>
                                          <p:spTgt spid="59"/>
                                        </p:tgtEl>
                                        <p:attrNameLst>
                                          <p:attrName>ppt_x</p:attrName>
                                          <p:attrName>ppt_y</p:attrName>
                                        </p:attrNameLst>
                                      </p:cBhvr>
                                      <p:rCtr x="26966" y="-27523"/>
                                    </p:animMotion>
                                  </p:childTnLst>
                                </p:cTn>
                              </p:par>
                            </p:childTnLst>
                          </p:cTn>
                        </p:par>
                        <p:par>
                          <p:cTn id="73" fill="hold">
                            <p:stCondLst>
                              <p:cond delay="2000"/>
                            </p:stCondLst>
                            <p:childTnLst>
                              <p:par>
                                <p:cTn id="74" presetID="23" presetClass="exit" presetSubtype="32" fill="hold" nodeType="afterEffect">
                                  <p:stCondLst>
                                    <p:cond delay="0"/>
                                  </p:stCondLst>
                                  <p:childTnLst>
                                    <p:anim calcmode="lin" valueType="num">
                                      <p:cBhvr>
                                        <p:cTn id="75" dur="500"/>
                                        <p:tgtEl>
                                          <p:spTgt spid="59"/>
                                        </p:tgtEl>
                                        <p:attrNameLst>
                                          <p:attrName>ppt_w</p:attrName>
                                        </p:attrNameLst>
                                      </p:cBhvr>
                                      <p:tavLst>
                                        <p:tav tm="0">
                                          <p:val>
                                            <p:strVal val="ppt_w"/>
                                          </p:val>
                                        </p:tav>
                                        <p:tav tm="100000">
                                          <p:val>
                                            <p:fltVal val="0"/>
                                          </p:val>
                                        </p:tav>
                                      </p:tavLst>
                                    </p:anim>
                                    <p:anim calcmode="lin" valueType="num">
                                      <p:cBhvr>
                                        <p:cTn id="76" dur="500"/>
                                        <p:tgtEl>
                                          <p:spTgt spid="59"/>
                                        </p:tgtEl>
                                        <p:attrNameLst>
                                          <p:attrName>ppt_h</p:attrName>
                                        </p:attrNameLst>
                                      </p:cBhvr>
                                      <p:tavLst>
                                        <p:tav tm="0">
                                          <p:val>
                                            <p:strVal val="ppt_h"/>
                                          </p:val>
                                        </p:tav>
                                        <p:tav tm="100000">
                                          <p:val>
                                            <p:fltVal val="0"/>
                                          </p:val>
                                        </p:tav>
                                      </p:tavLst>
                                    </p:anim>
                                    <p:set>
                                      <p:cBhvr>
                                        <p:cTn id="77" dur="1" fill="hold">
                                          <p:stCondLst>
                                            <p:cond delay="499"/>
                                          </p:stCondLst>
                                        </p:cTn>
                                        <p:tgtEl>
                                          <p:spTgt spid="5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49"/>
                                        </p:tgtEl>
                                      </p:cBhvr>
                                    </p:animEffect>
                                    <p:set>
                                      <p:cBhvr>
                                        <p:cTn id="82" dur="1" fill="hold">
                                          <p:stCondLst>
                                            <p:cond delay="499"/>
                                          </p:stCondLst>
                                        </p:cTn>
                                        <p:tgtEl>
                                          <p:spTgt spid="49"/>
                                        </p:tgtEl>
                                        <p:attrNameLst>
                                          <p:attrName>style.visibility</p:attrName>
                                        </p:attrNameLst>
                                      </p:cBhvr>
                                      <p:to>
                                        <p:strVal val="hidden"/>
                                      </p:to>
                                    </p:set>
                                  </p:childTnLst>
                                </p:cTn>
                              </p:par>
                              <p:par>
                                <p:cTn id="83" presetID="14" presetClass="entr" presetSubtype="1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randombar(horizontal)">
                                      <p:cBhvr>
                                        <p:cTn id="85" dur="500"/>
                                        <p:tgtEl>
                                          <p:spTgt spid="51"/>
                                        </p:tgtEl>
                                      </p:cBhvr>
                                    </p:animEffect>
                                  </p:childTnLst>
                                </p:cTn>
                              </p:par>
                              <p:par>
                                <p:cTn id="86" presetID="56" presetClass="path" presetSubtype="0" accel="50000" decel="50000" fill="hold" nodeType="withEffect">
                                  <p:stCondLst>
                                    <p:cond delay="0"/>
                                  </p:stCondLst>
                                  <p:childTnLst>
                                    <p:animMotion origin="layout" path="M -6.25E-7 -3.7037E-6 L 0.03685 -0.55416 " pathEditMode="relative" rAng="0" ptsTypes="AA">
                                      <p:cBhvr>
                                        <p:cTn id="87" dur="2000" fill="hold"/>
                                        <p:tgtEl>
                                          <p:spTgt spid="60"/>
                                        </p:tgtEl>
                                        <p:attrNameLst>
                                          <p:attrName>ppt_x</p:attrName>
                                          <p:attrName>ppt_y</p:attrName>
                                        </p:attrNameLst>
                                      </p:cBhvr>
                                      <p:rCtr x="1836" y="-27708"/>
                                    </p:animMotion>
                                  </p:childTnLst>
                                </p:cTn>
                              </p:par>
                            </p:childTnLst>
                          </p:cTn>
                        </p:par>
                        <p:par>
                          <p:cTn id="88" fill="hold">
                            <p:stCondLst>
                              <p:cond delay="2000"/>
                            </p:stCondLst>
                            <p:childTnLst>
                              <p:par>
                                <p:cTn id="89" presetID="23" presetClass="exit" presetSubtype="32" fill="hold" nodeType="afterEffect">
                                  <p:stCondLst>
                                    <p:cond delay="0"/>
                                  </p:stCondLst>
                                  <p:childTnLst>
                                    <p:anim calcmode="lin" valueType="num">
                                      <p:cBhvr>
                                        <p:cTn id="90" dur="500"/>
                                        <p:tgtEl>
                                          <p:spTgt spid="60"/>
                                        </p:tgtEl>
                                        <p:attrNameLst>
                                          <p:attrName>ppt_w</p:attrName>
                                        </p:attrNameLst>
                                      </p:cBhvr>
                                      <p:tavLst>
                                        <p:tav tm="0">
                                          <p:val>
                                            <p:strVal val="ppt_w"/>
                                          </p:val>
                                        </p:tav>
                                        <p:tav tm="100000">
                                          <p:val>
                                            <p:fltVal val="0"/>
                                          </p:val>
                                        </p:tav>
                                      </p:tavLst>
                                    </p:anim>
                                    <p:anim calcmode="lin" valueType="num">
                                      <p:cBhvr>
                                        <p:cTn id="91" dur="500"/>
                                        <p:tgtEl>
                                          <p:spTgt spid="60"/>
                                        </p:tgtEl>
                                        <p:attrNameLst>
                                          <p:attrName>ppt_h</p:attrName>
                                        </p:attrNameLst>
                                      </p:cBhvr>
                                      <p:tavLst>
                                        <p:tav tm="0">
                                          <p:val>
                                            <p:strVal val="ppt_h"/>
                                          </p:val>
                                        </p:tav>
                                        <p:tav tm="100000">
                                          <p:val>
                                            <p:fltVal val="0"/>
                                          </p:val>
                                        </p:tav>
                                      </p:tavLst>
                                    </p:anim>
                                    <p:set>
                                      <p:cBhvr>
                                        <p:cTn id="92"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62"/>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0"/>
                                        <p:tgtEl>
                                          <p:spTgt spid="61"/>
                                        </p:tgtEl>
                                      </p:cBhvr>
                                    </p:animEffect>
                                  </p:childTnLst>
                                </p:cTn>
                              </p:par>
                            </p:childTnLst>
                          </p:cTn>
                        </p:par>
                      </p:childTnLst>
                    </p:cTn>
                  </p:par>
                </p:childTnLst>
              </p:cTn>
              <p:nextCondLst>
                <p:cond evt="onClick" delay="0">
                  <p:tgtEl>
                    <p:spTgt spid="62"/>
                  </p:tgtEl>
                </p:cond>
              </p:nextCondLst>
            </p:seq>
            <p:seq concurrent="1" nextAc="seek">
              <p:cTn id="99" restart="whenNotActive" fill="hold" evtFilter="cancelBubble" nodeType="interactiveSeq">
                <p:stCondLst>
                  <p:cond evt="onClick" delay="0">
                    <p:tgtEl>
                      <p:spTgt spid="63"/>
                    </p:tgtEl>
                  </p:cond>
                </p:stCondLst>
                <p:endSync evt="end" delay="0">
                  <p:rtn val="all"/>
                </p:endSync>
                <p:childTnLst>
                  <p:par>
                    <p:cTn id="100" fill="hold">
                      <p:stCondLst>
                        <p:cond delay="0"/>
                      </p:stCondLst>
                      <p:childTnLst>
                        <p:par>
                          <p:cTn id="101" fill="hold">
                            <p:stCondLst>
                              <p:cond delay="0"/>
                            </p:stCondLst>
                            <p:childTnLst>
                              <p:par>
                                <p:cTn id="102" presetID="1" presetClass="mediacall" presetSubtype="0" fill="hold" nodeType="clickEffect">
                                  <p:stCondLst>
                                    <p:cond delay="0"/>
                                  </p:stCondLst>
                                  <p:childTnLst>
                                    <p:cmd type="call" cmd="playFrom(0.0)">
                                      <p:cBhvr>
                                        <p:cTn id="103" dur="30698" fill="hold"/>
                                        <p:tgtEl>
                                          <p:spTgt spid="61"/>
                                        </p:tgtEl>
                                      </p:cBhvr>
                                    </p:cmd>
                                  </p:childTnLst>
                                </p:cTn>
                              </p:par>
                            </p:childTnLst>
                          </p:cTn>
                        </p:par>
                      </p:childTnLst>
                    </p:cTn>
                  </p:par>
                </p:childTnLst>
              </p:cTn>
              <p:nextCondLst>
                <p:cond evt="onClick" delay="0">
                  <p:tgtEl>
                    <p:spTgt spid="63"/>
                  </p:tgtEl>
                </p:cond>
              </p:nextCondLst>
            </p:seq>
            <p:seq concurrent="1" nextAc="seek">
              <p:cTn id="104" restart="whenNotActive" fill="hold" evtFilter="cancelBubble" nodeType="interactiveSeq">
                <p:stCondLst>
                  <p:cond evt="onClick" delay="0">
                    <p:tgtEl>
                      <p:spTgt spid="64"/>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61"/>
                                        </p:tgtEl>
                                      </p:cBhvr>
                                    </p:animEffect>
                                    <p:set>
                                      <p:cBhvr>
                                        <p:cTn id="109" dur="1" fill="hold">
                                          <p:stCondLst>
                                            <p:cond delay="499"/>
                                          </p:stCondLst>
                                        </p:cTn>
                                        <p:tgtEl>
                                          <p:spTgt spid="61"/>
                                        </p:tgtEl>
                                        <p:attrNameLst>
                                          <p:attrName>style.visibility</p:attrName>
                                        </p:attrNameLst>
                                      </p:cBhvr>
                                      <p:to>
                                        <p:strVal val="hidden"/>
                                      </p:to>
                                    </p:set>
                                    <p:cmd type="call" cmd="stop">
                                      <p:cBhvr>
                                        <p:cTn id="110" dur="1">
                                          <p:stCondLst>
                                            <p:cond delay="499"/>
                                          </p:stCondLst>
                                        </p:cTn>
                                        <p:tgtEl>
                                          <p:spTgt spid="61"/>
                                        </p:tgtEl>
                                      </p:cBhvr>
                                    </p:cmd>
                                  </p:childTnLst>
                                </p:cTn>
                              </p:par>
                            </p:childTnLst>
                          </p:cTn>
                        </p:par>
                      </p:childTnLst>
                    </p:cTn>
                  </p:par>
                </p:childTnLst>
              </p:cTn>
              <p:nextCondLst>
                <p:cond evt="onClick" delay="0">
                  <p:tgtEl>
                    <p:spTgt spid="64"/>
                  </p:tgtEl>
                </p:cond>
              </p:nextCondLst>
            </p:seq>
            <p:video>
              <p:cMediaNode vol="80000">
                <p:cTn id="111" fill="hold" display="0">
                  <p:stCondLst>
                    <p:cond delay="indefinite"/>
                  </p:stCondLst>
                </p:cTn>
                <p:tgtEl>
                  <p:spTgt spid="61"/>
                </p:tgtEl>
              </p:cMediaNode>
            </p:video>
          </p:childTnLst>
        </p:cTn>
      </p:par>
    </p:tnLst>
    <p:bldLst>
      <p:bldP spid="41" grpId="0"/>
      <p:bldP spid="40" grpId="0"/>
      <p:bldP spid="42" grpId="0"/>
      <p:bldP spid="44" grpId="0"/>
      <p:bldP spid="45" grpId="0"/>
      <p:bldP spid="46" grpId="0"/>
      <p:bldP spid="49"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C1418-EF27-43CD-9B45-6E076B047FA2}"/>
              </a:ext>
            </a:extLst>
          </p:cNvPr>
          <p:cNvPicPr>
            <a:picLocks noChangeAspect="1"/>
          </p:cNvPicPr>
          <p:nvPr/>
        </p:nvPicPr>
        <p:blipFill rotWithShape="1">
          <a:blip r:embed="rId4">
            <a:extLst>
              <a:ext uri="{28A0092B-C50C-407E-A947-70E740481C1C}">
                <a14:useLocalDpi xmlns:a14="http://schemas.microsoft.com/office/drawing/2010/main" val="0"/>
              </a:ext>
            </a:extLst>
          </a:blip>
          <a:srcRect b="21326"/>
          <a:stretch/>
        </p:blipFill>
        <p:spPr>
          <a:xfrm>
            <a:off x="0" y="1865"/>
            <a:ext cx="12202003" cy="6856136"/>
          </a:xfrm>
          <a:prstGeom prst="rect">
            <a:avLst/>
          </a:prstGeom>
        </p:spPr>
      </p:pic>
      <p:pic>
        <p:nvPicPr>
          <p:cNvPr id="4" name="Picture 3">
            <a:extLst>
              <a:ext uri="{FF2B5EF4-FFF2-40B4-BE49-F238E27FC236}">
                <a16:creationId xmlns:a16="http://schemas.microsoft.com/office/drawing/2014/main" id="{9C248FD5-5BCC-4D66-B7CA-1325A84CE2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538" b="66783" l="49600" r="88561"/>
                    </a14:imgEffect>
                  </a14:imgLayer>
                </a14:imgProps>
              </a:ext>
            </a:extLst>
          </a:blip>
          <a:srcRect l="50833" t="20959"/>
          <a:stretch/>
        </p:blipFill>
        <p:spPr>
          <a:xfrm>
            <a:off x="6133898" y="0"/>
            <a:ext cx="5994400" cy="6883400"/>
          </a:xfrm>
          <a:prstGeom prst="rect">
            <a:avLst/>
          </a:prstGeom>
        </p:spPr>
      </p:pic>
      <p:pic>
        <p:nvPicPr>
          <p:cNvPr id="5" name="nhacthang">
            <a:hlinkClick r:id="" action="ppaction://media"/>
            <a:extLst>
              <a:ext uri="{FF2B5EF4-FFF2-40B4-BE49-F238E27FC236}">
                <a16:creationId xmlns:a16="http://schemas.microsoft.com/office/drawing/2014/main" id="{0A8E641E-F412-466E-82A0-DC2728BFFA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 y="6370637"/>
            <a:ext cx="487363" cy="487363"/>
          </a:xfrm>
          <a:prstGeom prst="rect">
            <a:avLst/>
          </a:prstGeom>
        </p:spPr>
      </p:pic>
      <p:pic>
        <p:nvPicPr>
          <p:cNvPr id="7" name="Picture 6">
            <a:extLst>
              <a:ext uri="{FF2B5EF4-FFF2-40B4-BE49-F238E27FC236}">
                <a16:creationId xmlns:a16="http://schemas.microsoft.com/office/drawing/2014/main" id="{44A0F993-994F-4102-B974-EFBEABFF23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6355" y="4094104"/>
            <a:ext cx="1395087" cy="956204"/>
          </a:xfrm>
          <a:prstGeom prst="rect">
            <a:avLst/>
          </a:prstGeom>
        </p:spPr>
      </p:pic>
      <p:pic>
        <p:nvPicPr>
          <p:cNvPr id="8" name="Picture 7">
            <a:extLst>
              <a:ext uri="{FF2B5EF4-FFF2-40B4-BE49-F238E27FC236}">
                <a16:creationId xmlns:a16="http://schemas.microsoft.com/office/drawing/2014/main" id="{EA227524-B5C8-486B-906A-0BF67621AE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6757" y="4829349"/>
            <a:ext cx="1960807" cy="587393"/>
          </a:xfrm>
          <a:prstGeom prst="rect">
            <a:avLst/>
          </a:prstGeom>
        </p:spPr>
      </p:pic>
      <p:pic>
        <p:nvPicPr>
          <p:cNvPr id="9" name="Picture 8">
            <a:extLst>
              <a:ext uri="{FF2B5EF4-FFF2-40B4-BE49-F238E27FC236}">
                <a16:creationId xmlns:a16="http://schemas.microsoft.com/office/drawing/2014/main" id="{491563CB-061B-46B1-94A4-F9D016B7CB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9310" y="4094104"/>
            <a:ext cx="1395087" cy="956204"/>
          </a:xfrm>
          <a:prstGeom prst="rect">
            <a:avLst/>
          </a:prstGeom>
        </p:spPr>
      </p:pic>
      <p:pic>
        <p:nvPicPr>
          <p:cNvPr id="10" name="Picture 9">
            <a:extLst>
              <a:ext uri="{FF2B5EF4-FFF2-40B4-BE49-F238E27FC236}">
                <a16:creationId xmlns:a16="http://schemas.microsoft.com/office/drawing/2014/main" id="{CE505DA8-DAC9-441A-9FF0-5E07B124F6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9712" y="4829349"/>
            <a:ext cx="1960807" cy="587393"/>
          </a:xfrm>
          <a:prstGeom prst="rect">
            <a:avLst/>
          </a:prstGeom>
        </p:spPr>
      </p:pic>
      <p:pic>
        <p:nvPicPr>
          <p:cNvPr id="11" name="Picture 10">
            <a:extLst>
              <a:ext uri="{FF2B5EF4-FFF2-40B4-BE49-F238E27FC236}">
                <a16:creationId xmlns:a16="http://schemas.microsoft.com/office/drawing/2014/main" id="{D184994C-4B29-4005-92B5-5B78536D35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2437" y="5060983"/>
            <a:ext cx="1395087" cy="956204"/>
          </a:xfrm>
          <a:prstGeom prst="rect">
            <a:avLst/>
          </a:prstGeom>
        </p:spPr>
      </p:pic>
      <p:pic>
        <p:nvPicPr>
          <p:cNvPr id="12" name="Picture 11">
            <a:extLst>
              <a:ext uri="{FF2B5EF4-FFF2-40B4-BE49-F238E27FC236}">
                <a16:creationId xmlns:a16="http://schemas.microsoft.com/office/drawing/2014/main" id="{250AC784-9676-4067-B539-D0555C4F09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2839" y="5796228"/>
            <a:ext cx="1960807" cy="587393"/>
          </a:xfrm>
          <a:prstGeom prst="rect">
            <a:avLst/>
          </a:prstGeom>
        </p:spPr>
      </p:pic>
      <p:pic>
        <p:nvPicPr>
          <p:cNvPr id="13" name="Picture 12">
            <a:extLst>
              <a:ext uri="{FF2B5EF4-FFF2-40B4-BE49-F238E27FC236}">
                <a16:creationId xmlns:a16="http://schemas.microsoft.com/office/drawing/2014/main" id="{E677A341-1514-44D2-878C-58B42240C3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2454" y="5035508"/>
            <a:ext cx="1395087" cy="956204"/>
          </a:xfrm>
          <a:prstGeom prst="rect">
            <a:avLst/>
          </a:prstGeom>
        </p:spPr>
      </p:pic>
      <p:pic>
        <p:nvPicPr>
          <p:cNvPr id="14" name="Picture 13">
            <a:extLst>
              <a:ext uri="{FF2B5EF4-FFF2-40B4-BE49-F238E27FC236}">
                <a16:creationId xmlns:a16="http://schemas.microsoft.com/office/drawing/2014/main" id="{6E0A7FB0-2E0C-4DDD-9A84-29855D94B9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2856" y="5770753"/>
            <a:ext cx="1960807" cy="587393"/>
          </a:xfrm>
          <a:prstGeom prst="rect">
            <a:avLst/>
          </a:prstGeom>
        </p:spPr>
      </p:pic>
      <p:pic>
        <p:nvPicPr>
          <p:cNvPr id="15" name="Picture 14">
            <a:extLst>
              <a:ext uri="{FF2B5EF4-FFF2-40B4-BE49-F238E27FC236}">
                <a16:creationId xmlns:a16="http://schemas.microsoft.com/office/drawing/2014/main" id="{A93E4F3F-1C5F-4675-AC2E-6A982043F051}"/>
              </a:ext>
            </a:extLst>
          </p:cNvPr>
          <p:cNvPicPr>
            <a:picLocks noChangeAspect="1"/>
          </p:cNvPicPr>
          <p:nvPr/>
        </p:nvPicPr>
        <p:blipFill>
          <a:blip r:embed="rId10"/>
          <a:stretch>
            <a:fillRect/>
          </a:stretch>
        </p:blipFill>
        <p:spPr>
          <a:xfrm>
            <a:off x="0" y="6851907"/>
            <a:ext cx="12192000" cy="6093"/>
          </a:xfrm>
          <a:prstGeom prst="rect">
            <a:avLst/>
          </a:prstGeom>
        </p:spPr>
      </p:pic>
      <p:grpSp>
        <p:nvGrpSpPr>
          <p:cNvPr id="23" name="Group 22">
            <a:extLst>
              <a:ext uri="{FF2B5EF4-FFF2-40B4-BE49-F238E27FC236}">
                <a16:creationId xmlns:a16="http://schemas.microsoft.com/office/drawing/2014/main" id="{2E4AE48A-9FF0-4347-961E-165FA0650E09}"/>
              </a:ext>
            </a:extLst>
          </p:cNvPr>
          <p:cNvGrpSpPr/>
          <p:nvPr/>
        </p:nvGrpSpPr>
        <p:grpSpPr>
          <a:xfrm>
            <a:off x="-203200" y="656468"/>
            <a:ext cx="6452887" cy="6452887"/>
            <a:chOff x="-203200" y="656468"/>
            <a:chExt cx="6452887" cy="6452887"/>
          </a:xfrm>
        </p:grpSpPr>
        <p:pic>
          <p:nvPicPr>
            <p:cNvPr id="17" name="Picture 2" descr="儿童节拔萝卜元素素材下载-正版素材401368766-摄图网">
              <a:extLst>
                <a:ext uri="{FF2B5EF4-FFF2-40B4-BE49-F238E27FC236}">
                  <a16:creationId xmlns:a16="http://schemas.microsoft.com/office/drawing/2014/main" id="{C998690A-E638-4E51-BA45-60059309000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333" b="90000" l="10000" r="96333"/>
                      </a14:imgEffect>
                    </a14:imgLayer>
                  </a14:imgProps>
                </a:ext>
                <a:ext uri="{28A0092B-C50C-407E-A947-70E740481C1C}">
                  <a14:useLocalDpi xmlns:a14="http://schemas.microsoft.com/office/drawing/2010/main" val="0"/>
                </a:ext>
              </a:extLst>
            </a:blip>
            <a:srcRect/>
            <a:stretch>
              <a:fillRect/>
            </a:stretch>
          </p:blipFill>
          <p:spPr bwMode="auto">
            <a:xfrm flipH="1">
              <a:off x="-203200" y="656468"/>
              <a:ext cx="6452887" cy="645288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F657BC3-9D91-4CF8-BA84-B907437A4902}"/>
                </a:ext>
              </a:extLst>
            </p:cNvPr>
            <p:cNvSpPr/>
            <p:nvPr/>
          </p:nvSpPr>
          <p:spPr>
            <a:xfrm>
              <a:off x="1257300" y="1879600"/>
              <a:ext cx="495300" cy="393700"/>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134B1FD-042F-4105-AB34-8B6D6EE97EEF}"/>
                </a:ext>
              </a:extLst>
            </p:cNvPr>
            <p:cNvSpPr/>
            <p:nvPr/>
          </p:nvSpPr>
          <p:spPr>
            <a:xfrm>
              <a:off x="1408885" y="1879600"/>
              <a:ext cx="495300" cy="393700"/>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1E31CB-09E8-4F0B-A1E5-0CA26E92C98C}"/>
                </a:ext>
              </a:extLst>
            </p:cNvPr>
            <p:cNvSpPr/>
            <p:nvPr/>
          </p:nvSpPr>
          <p:spPr>
            <a:xfrm>
              <a:off x="1523286" y="1682750"/>
              <a:ext cx="495300" cy="393700"/>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60495F9-C245-4364-B40C-C569DA08F50C}"/>
                </a:ext>
              </a:extLst>
            </p:cNvPr>
            <p:cNvSpPr/>
            <p:nvPr/>
          </p:nvSpPr>
          <p:spPr>
            <a:xfrm>
              <a:off x="1573679" y="1781175"/>
              <a:ext cx="495300" cy="393700"/>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appy boy vector image | Public domain vectors | Happy cartoon, Happy boy,  Boy illustration">
              <a:extLst>
                <a:ext uri="{FF2B5EF4-FFF2-40B4-BE49-F238E27FC236}">
                  <a16:creationId xmlns:a16="http://schemas.microsoft.com/office/drawing/2014/main" id="{BAEF2EB9-E9D5-4CA5-972F-637E7A0ED1A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4400" b="49400" l="40097" r="82367">
                          <a14:foregroundMark x1="70048" y1="38600" x2="73671" y2="44600"/>
                          <a14:foregroundMark x1="68599" y1="41600" x2="67874" y2="45400"/>
                          <a14:foregroundMark x1="55072" y1="40200" x2="55072" y2="40200"/>
                          <a14:foregroundMark x1="51449" y1="43800" x2="51449" y2="43800"/>
                          <a14:foregroundMark x1="51449" y1="43800" x2="54348" y2="40600"/>
                          <a14:foregroundMark x1="54589" y1="41000" x2="53140" y2="42400"/>
                          <a14:foregroundMark x1="51208" y1="43800" x2="52899" y2="43000"/>
                          <a14:foregroundMark x1="54106" y1="41600" x2="52899" y2="43200"/>
                          <a14:foregroundMark x1="68599" y1="39600" x2="67150" y2="44000"/>
                          <a14:foregroundMark x1="67633" y1="44200" x2="69565" y2="47000"/>
                          <a14:foregroundMark x1="74155" y1="31000" x2="74155" y2="31000"/>
                          <a14:foregroundMark x1="51691" y1="27400" x2="51691" y2="27400"/>
                        </a14:backgroundRemoval>
                      </a14:imgEffect>
                    </a14:imgLayer>
                  </a14:imgProps>
                </a:ext>
                <a:ext uri="{28A0092B-C50C-407E-A947-70E740481C1C}">
                  <a14:useLocalDpi xmlns:a14="http://schemas.microsoft.com/office/drawing/2010/main" val="0"/>
                </a:ext>
              </a:extLst>
            </a:blip>
            <a:srcRect l="36325" t="24063" r="8751" b="50216"/>
            <a:stretch/>
          </p:blipFill>
          <p:spPr bwMode="auto">
            <a:xfrm rot="18731815">
              <a:off x="1113311" y="1617466"/>
              <a:ext cx="1083285" cy="61268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ACC0AE79-D3A0-4FCF-976F-24C1E2BFB767}"/>
                </a:ext>
              </a:extLst>
            </p:cNvPr>
            <p:cNvSpPr/>
            <p:nvPr/>
          </p:nvSpPr>
          <p:spPr>
            <a:xfrm rot="19539510">
              <a:off x="1726661" y="2265030"/>
              <a:ext cx="489912" cy="228856"/>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C1281DC-84D6-40D1-9F33-9A5D4372CD22}"/>
                </a:ext>
              </a:extLst>
            </p:cNvPr>
            <p:cNvSpPr/>
            <p:nvPr/>
          </p:nvSpPr>
          <p:spPr>
            <a:xfrm rot="19539510">
              <a:off x="1755170" y="2343381"/>
              <a:ext cx="503892" cy="233412"/>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1DDBF98-2F49-433D-AD57-FB59426FC9E0}"/>
                </a:ext>
              </a:extLst>
            </p:cNvPr>
            <p:cNvSpPr/>
            <p:nvPr/>
          </p:nvSpPr>
          <p:spPr>
            <a:xfrm rot="19539510">
              <a:off x="1827707" y="2343380"/>
              <a:ext cx="503892" cy="233412"/>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2F332A8-6ACF-4AD2-8E7E-A0F984EBFB10}"/>
                </a:ext>
              </a:extLst>
            </p:cNvPr>
            <p:cNvSpPr/>
            <p:nvPr/>
          </p:nvSpPr>
          <p:spPr>
            <a:xfrm rot="19539510">
              <a:off x="1928686" y="2321597"/>
              <a:ext cx="503892" cy="233412"/>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28B8D0A-9D26-494D-99C0-C37286E49657}"/>
                </a:ext>
              </a:extLst>
            </p:cNvPr>
            <p:cNvSpPr/>
            <p:nvPr/>
          </p:nvSpPr>
          <p:spPr>
            <a:xfrm rot="19539510">
              <a:off x="1918013" y="2264813"/>
              <a:ext cx="503892" cy="233412"/>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71532AC-69FA-4D15-B7C6-FCEF375B99DE}"/>
                </a:ext>
              </a:extLst>
            </p:cNvPr>
            <p:cNvSpPr/>
            <p:nvPr/>
          </p:nvSpPr>
          <p:spPr>
            <a:xfrm rot="19539510">
              <a:off x="1918014" y="2243030"/>
              <a:ext cx="503892" cy="233412"/>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appy boy vector image | Public domain vectors | Happy cartoon, Happy boy,  Boy illustration">
              <a:extLst>
                <a:ext uri="{FF2B5EF4-FFF2-40B4-BE49-F238E27FC236}">
                  <a16:creationId xmlns:a16="http://schemas.microsoft.com/office/drawing/2014/main" id="{928EA4DB-90B8-444B-BA55-312B323B9FF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43400" b="65400" l="43961" r="76087">
                          <a14:foregroundMark x1="62077" y1="51600" x2="54348" y2="52000"/>
                          <a14:foregroundMark x1="58454" y1="50000" x2="58454" y2="50000"/>
                          <a14:foregroundMark x1="58454" y1="50000" x2="66425" y2="52000"/>
                          <a14:foregroundMark x1="69082" y1="52600" x2="67391" y2="55400"/>
                          <a14:foregroundMark x1="66425" y1="56600" x2="61353" y2="59800"/>
                          <a14:foregroundMark x1="47826" y1="49600" x2="50966" y2="55200"/>
                          <a14:foregroundMark x1="49275" y1="49000" x2="60145" y2="51800"/>
                          <a14:foregroundMark x1="53623" y1="49800" x2="58454" y2="50400"/>
                        </a14:backgroundRemoval>
                      </a14:imgEffect>
                    </a14:imgLayer>
                  </a14:imgProps>
                </a:ext>
                <a:ext uri="{28A0092B-C50C-407E-A947-70E740481C1C}">
                  <a14:useLocalDpi xmlns:a14="http://schemas.microsoft.com/office/drawing/2010/main" val="0"/>
                </a:ext>
              </a:extLst>
            </a:blip>
            <a:srcRect l="38647" t="44198" r="12036" b="35769"/>
            <a:stretch/>
          </p:blipFill>
          <p:spPr bwMode="auto">
            <a:xfrm rot="18933985">
              <a:off x="1462304" y="2014700"/>
              <a:ext cx="1185934" cy="5817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3785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 fill="hold"/>
                                        <p:tgtEl>
                                          <p:spTgt spid="5"/>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7"/>
                                        </p:tgtEl>
                                        <p:attrNameLst>
                                          <p:attrName>r</p:attrName>
                                        </p:attrNameLst>
                                      </p:cBhvr>
                                    </p:animRot>
                                    <p:animRot by="-240000">
                                      <p:cBhvr>
                                        <p:cTn id="9" dur="400" fill="hold">
                                          <p:stCondLst>
                                            <p:cond delay="400"/>
                                          </p:stCondLst>
                                        </p:cTn>
                                        <p:tgtEl>
                                          <p:spTgt spid="7"/>
                                        </p:tgtEl>
                                        <p:attrNameLst>
                                          <p:attrName>r</p:attrName>
                                        </p:attrNameLst>
                                      </p:cBhvr>
                                    </p:animRot>
                                    <p:animRot by="240000">
                                      <p:cBhvr>
                                        <p:cTn id="10" dur="400" fill="hold">
                                          <p:stCondLst>
                                            <p:cond delay="800"/>
                                          </p:stCondLst>
                                        </p:cTn>
                                        <p:tgtEl>
                                          <p:spTgt spid="7"/>
                                        </p:tgtEl>
                                        <p:attrNameLst>
                                          <p:attrName>r</p:attrName>
                                        </p:attrNameLst>
                                      </p:cBhvr>
                                    </p:animRot>
                                    <p:animRot by="-240000">
                                      <p:cBhvr>
                                        <p:cTn id="11" dur="400" fill="hold">
                                          <p:stCondLst>
                                            <p:cond delay="1200"/>
                                          </p:stCondLst>
                                        </p:cTn>
                                        <p:tgtEl>
                                          <p:spTgt spid="7"/>
                                        </p:tgtEl>
                                        <p:attrNameLst>
                                          <p:attrName>r</p:attrName>
                                        </p:attrNameLst>
                                      </p:cBhvr>
                                    </p:animRot>
                                    <p:animRot by="120000">
                                      <p:cBhvr>
                                        <p:cTn id="12" dur="400" fill="hold">
                                          <p:stCondLst>
                                            <p:cond delay="16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3"/>
                                        </p:tgtEl>
                                        <p:attrNameLst>
                                          <p:attrName>r</p:attrName>
                                        </p:attrNameLst>
                                      </p:cBhvr>
                                    </p:animRot>
                                    <p:animRot by="-240000">
                                      <p:cBhvr>
                                        <p:cTn id="15" dur="400" fill="hold">
                                          <p:stCondLst>
                                            <p:cond delay="400"/>
                                          </p:stCondLst>
                                        </p:cTn>
                                        <p:tgtEl>
                                          <p:spTgt spid="13"/>
                                        </p:tgtEl>
                                        <p:attrNameLst>
                                          <p:attrName>r</p:attrName>
                                        </p:attrNameLst>
                                      </p:cBhvr>
                                    </p:animRot>
                                    <p:animRot by="240000">
                                      <p:cBhvr>
                                        <p:cTn id="16" dur="400" fill="hold">
                                          <p:stCondLst>
                                            <p:cond delay="800"/>
                                          </p:stCondLst>
                                        </p:cTn>
                                        <p:tgtEl>
                                          <p:spTgt spid="13"/>
                                        </p:tgtEl>
                                        <p:attrNameLst>
                                          <p:attrName>r</p:attrName>
                                        </p:attrNameLst>
                                      </p:cBhvr>
                                    </p:animRot>
                                    <p:animRot by="-240000">
                                      <p:cBhvr>
                                        <p:cTn id="17" dur="400" fill="hold">
                                          <p:stCondLst>
                                            <p:cond delay="1200"/>
                                          </p:stCondLst>
                                        </p:cTn>
                                        <p:tgtEl>
                                          <p:spTgt spid="13"/>
                                        </p:tgtEl>
                                        <p:attrNameLst>
                                          <p:attrName>r</p:attrName>
                                        </p:attrNameLst>
                                      </p:cBhvr>
                                    </p:animRot>
                                    <p:animRot by="120000">
                                      <p:cBhvr>
                                        <p:cTn id="18" dur="400" fill="hold">
                                          <p:stCondLst>
                                            <p:cond delay="1600"/>
                                          </p:stCondLst>
                                        </p:cTn>
                                        <p:tgtEl>
                                          <p:spTgt spid="13"/>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200" fill="hold">
                                          <p:stCondLst>
                                            <p:cond delay="0"/>
                                          </p:stCondLst>
                                        </p:cTn>
                                        <p:tgtEl>
                                          <p:spTgt spid="9"/>
                                        </p:tgtEl>
                                        <p:attrNameLst>
                                          <p:attrName>r</p:attrName>
                                        </p:attrNameLst>
                                      </p:cBhvr>
                                    </p:animRot>
                                    <p:animRot by="-240000">
                                      <p:cBhvr>
                                        <p:cTn id="21" dur="400" fill="hold">
                                          <p:stCondLst>
                                            <p:cond delay="400"/>
                                          </p:stCondLst>
                                        </p:cTn>
                                        <p:tgtEl>
                                          <p:spTgt spid="9"/>
                                        </p:tgtEl>
                                        <p:attrNameLst>
                                          <p:attrName>r</p:attrName>
                                        </p:attrNameLst>
                                      </p:cBhvr>
                                    </p:animRot>
                                    <p:animRot by="240000">
                                      <p:cBhvr>
                                        <p:cTn id="22" dur="400" fill="hold">
                                          <p:stCondLst>
                                            <p:cond delay="800"/>
                                          </p:stCondLst>
                                        </p:cTn>
                                        <p:tgtEl>
                                          <p:spTgt spid="9"/>
                                        </p:tgtEl>
                                        <p:attrNameLst>
                                          <p:attrName>r</p:attrName>
                                        </p:attrNameLst>
                                      </p:cBhvr>
                                    </p:animRot>
                                    <p:animRot by="-240000">
                                      <p:cBhvr>
                                        <p:cTn id="23" dur="400" fill="hold">
                                          <p:stCondLst>
                                            <p:cond delay="1200"/>
                                          </p:stCondLst>
                                        </p:cTn>
                                        <p:tgtEl>
                                          <p:spTgt spid="9"/>
                                        </p:tgtEl>
                                        <p:attrNameLst>
                                          <p:attrName>r</p:attrName>
                                        </p:attrNameLst>
                                      </p:cBhvr>
                                    </p:animRot>
                                    <p:animRot by="120000">
                                      <p:cBhvr>
                                        <p:cTn id="24" dur="400" fill="hold">
                                          <p:stCondLst>
                                            <p:cond delay="1600"/>
                                          </p:stCondLst>
                                        </p:cTn>
                                        <p:tgtEl>
                                          <p:spTgt spid="9"/>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200" fill="hold">
                                          <p:stCondLst>
                                            <p:cond delay="0"/>
                                          </p:stCondLst>
                                        </p:cTn>
                                        <p:tgtEl>
                                          <p:spTgt spid="11"/>
                                        </p:tgtEl>
                                        <p:attrNameLst>
                                          <p:attrName>r</p:attrName>
                                        </p:attrNameLst>
                                      </p:cBhvr>
                                    </p:animRot>
                                    <p:animRot by="-240000">
                                      <p:cBhvr>
                                        <p:cTn id="27" dur="400" fill="hold">
                                          <p:stCondLst>
                                            <p:cond delay="400"/>
                                          </p:stCondLst>
                                        </p:cTn>
                                        <p:tgtEl>
                                          <p:spTgt spid="11"/>
                                        </p:tgtEl>
                                        <p:attrNameLst>
                                          <p:attrName>r</p:attrName>
                                        </p:attrNameLst>
                                      </p:cBhvr>
                                    </p:animRot>
                                    <p:animRot by="240000">
                                      <p:cBhvr>
                                        <p:cTn id="28" dur="400" fill="hold">
                                          <p:stCondLst>
                                            <p:cond delay="800"/>
                                          </p:stCondLst>
                                        </p:cTn>
                                        <p:tgtEl>
                                          <p:spTgt spid="11"/>
                                        </p:tgtEl>
                                        <p:attrNameLst>
                                          <p:attrName>r</p:attrName>
                                        </p:attrNameLst>
                                      </p:cBhvr>
                                    </p:animRot>
                                    <p:animRot by="-240000">
                                      <p:cBhvr>
                                        <p:cTn id="29" dur="400" fill="hold">
                                          <p:stCondLst>
                                            <p:cond delay="1200"/>
                                          </p:stCondLst>
                                        </p:cTn>
                                        <p:tgtEl>
                                          <p:spTgt spid="11"/>
                                        </p:tgtEl>
                                        <p:attrNameLst>
                                          <p:attrName>r</p:attrName>
                                        </p:attrNameLst>
                                      </p:cBhvr>
                                    </p:animRot>
                                    <p:animRot by="120000">
                                      <p:cBhvr>
                                        <p:cTn id="30"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1166" name="图片 1165"/>
          <p:cNvPicPr>
            <a:picLocks noChangeAspect="1"/>
          </p:cNvPicPr>
          <p:nvPr/>
        </p:nvPicPr>
        <p:blipFill>
          <a:blip r:embed="rId5"/>
          <a:stretch>
            <a:fillRect/>
          </a:stretch>
        </p:blipFill>
        <p:spPr>
          <a:xfrm>
            <a:off x="9280562" y="630807"/>
            <a:ext cx="2763954" cy="2174394"/>
          </a:xfrm>
          <a:prstGeom prst="rect">
            <a:avLst/>
          </a:prstGeom>
        </p:spPr>
      </p:pic>
      <p:pic>
        <p:nvPicPr>
          <p:cNvPr id="1167" name="图片 1166"/>
          <p:cNvPicPr>
            <a:picLocks noChangeAspect="1"/>
          </p:cNvPicPr>
          <p:nvPr/>
        </p:nvPicPr>
        <p:blipFill>
          <a:blip r:embed="rId6"/>
          <a:stretch>
            <a:fillRect/>
          </a:stretch>
        </p:blipFill>
        <p:spPr>
          <a:xfrm>
            <a:off x="219418" y="3064617"/>
            <a:ext cx="1737567" cy="2758388"/>
          </a:xfrm>
          <a:prstGeom prst="rect">
            <a:avLst/>
          </a:prstGeom>
        </p:spPr>
      </p:pic>
      <p:pic>
        <p:nvPicPr>
          <p:cNvPr id="7" name="图片 6"/>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324877" y="1948714"/>
            <a:ext cx="616684" cy="795704"/>
          </a:xfrm>
          <a:prstGeom prst="rect">
            <a:avLst/>
          </a:prstGeom>
        </p:spPr>
      </p:pic>
      <p:pic>
        <p:nvPicPr>
          <p:cNvPr id="6" name="图片 5"/>
          <p:cNvPicPr>
            <a:picLocks noChangeAspect="1"/>
          </p:cNvPicPr>
          <p:nvPr/>
        </p:nvPicPr>
        <p:blipFill>
          <a:blip r:embed="rId8"/>
          <a:stretch>
            <a:fillRect/>
          </a:stretch>
        </p:blipFill>
        <p:spPr>
          <a:xfrm>
            <a:off x="2349258" y="3021002"/>
            <a:ext cx="766609" cy="544586"/>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324877" y="4185363"/>
            <a:ext cx="616684" cy="795704"/>
          </a:xfrm>
          <a:prstGeom prst="rect">
            <a:avLst/>
          </a:prstGeom>
        </p:spPr>
      </p:pic>
      <p:pic>
        <p:nvPicPr>
          <p:cNvPr id="15" name="图片 14"/>
          <p:cNvPicPr>
            <a:picLocks noChangeAspect="1"/>
          </p:cNvPicPr>
          <p:nvPr/>
        </p:nvPicPr>
        <p:blipFill>
          <a:blip r:embed="rId8"/>
          <a:stretch>
            <a:fillRect/>
          </a:stretch>
        </p:blipFill>
        <p:spPr>
          <a:xfrm>
            <a:off x="2349259" y="5441724"/>
            <a:ext cx="766609" cy="544586"/>
          </a:xfrm>
          <a:prstGeom prst="rect">
            <a:avLst/>
          </a:prstGeom>
        </p:spPr>
      </p:pic>
      <p:sp>
        <p:nvSpPr>
          <p:cNvPr id="17" name="文本框 47">
            <a:extLst>
              <a:ext uri="{FF2B5EF4-FFF2-40B4-BE49-F238E27FC236}">
                <a16:creationId xmlns:a16="http://schemas.microsoft.com/office/drawing/2014/main" id="{A1E3CFC7-6CC4-4240-A71C-E6B3642A4C38}"/>
              </a:ext>
            </a:extLst>
          </p:cNvPr>
          <p:cNvSpPr>
            <a:spLocks noChangeArrowheads="1"/>
          </p:cNvSpPr>
          <p:nvPr/>
        </p:nvSpPr>
        <p:spPr bwMode="auto">
          <a:xfrm>
            <a:off x="3192279" y="1766281"/>
            <a:ext cx="74030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a:solidFill>
                  <a:srgbClr val="008000"/>
                </a:solidFill>
                <a:latin typeface="VNI-Avo" pitchFamily="2" charset="0"/>
                <a:ea typeface="inpin heiti" charset="-122"/>
                <a:sym typeface="微软雅黑" panose="020B0503020204020204" pitchFamily="34" charset="-122"/>
              </a:rPr>
              <a:t>1. Hieåu </a:t>
            </a:r>
            <a:r>
              <a:rPr lang="en-US" altLang="zh-CN" b="1" dirty="0" err="1">
                <a:solidFill>
                  <a:srgbClr val="008000"/>
                </a:solidFill>
                <a:latin typeface="VNI-Avo" pitchFamily="2" charset="0"/>
                <a:ea typeface="inpin heiti" charset="-122"/>
                <a:sym typeface="微软雅黑" panose="020B0503020204020204" pitchFamily="34" charset="-122"/>
              </a:rPr>
              <a:t>noäi</a:t>
            </a:r>
            <a:r>
              <a:rPr lang="en-US" altLang="zh-CN" b="1" dirty="0">
                <a:solidFill>
                  <a:srgbClr val="008000"/>
                </a:solidFill>
                <a:latin typeface="VNI-Avo" pitchFamily="2" charset="0"/>
                <a:ea typeface="inpin heiti" charset="-122"/>
                <a:sym typeface="微软雅黑" panose="020B0503020204020204" pitchFamily="34" charset="-122"/>
              </a:rPr>
              <a:t> dung </a:t>
            </a:r>
            <a:r>
              <a:rPr lang="en-US" altLang="zh-CN" b="1" dirty="0" err="1">
                <a:solidFill>
                  <a:srgbClr val="008000"/>
                </a:solidFill>
                <a:latin typeface="VNI-Avo" pitchFamily="2" charset="0"/>
                <a:ea typeface="inpin heiti" charset="-122"/>
                <a:sym typeface="微软雅黑" panose="020B0503020204020204" pitchFamily="34" charset="-122"/>
              </a:rPr>
              <a:t>baøi</a:t>
            </a:r>
            <a:r>
              <a:rPr lang="en-US" altLang="zh-CN" b="1" dirty="0">
                <a:solidFill>
                  <a:srgbClr val="008000"/>
                </a:solidFill>
                <a:latin typeface="VNI-Avo" pitchFamily="2" charset="0"/>
                <a:ea typeface="inpin heiti" charset="-122"/>
                <a:sym typeface="微软雅黑" panose="020B0503020204020204" pitchFamily="34" charset="-122"/>
              </a:rPr>
              <a:t>: </a:t>
            </a:r>
          </a:p>
          <a:p>
            <a:pPr eaLnBrk="1" hangingPunct="1">
              <a:lnSpc>
                <a:spcPct val="100000"/>
              </a:lnSpc>
              <a:spcBef>
                <a:spcPct val="0"/>
              </a:spcBef>
              <a:buFont typeface="Arial" panose="020B0604020202020204" pitchFamily="34" charset="0"/>
              <a:buNone/>
            </a:pPr>
            <a:r>
              <a:rPr lang="en-US" altLang="zh-CN" b="1">
                <a:solidFill>
                  <a:srgbClr val="008000"/>
                </a:solidFill>
                <a:latin typeface="VNI-Avo" pitchFamily="2" charset="0"/>
                <a:ea typeface="inpin heiti" charset="-122"/>
                <a:sym typeface="微软雅黑" panose="020B0503020204020204" pitchFamily="34" charset="-122"/>
              </a:rPr>
              <a:t>Moät chuyeân gia maùy xuùc</a:t>
            </a:r>
            <a:endParaRPr lang="zh-CN" altLang="en-US" b="1" dirty="0">
              <a:solidFill>
                <a:srgbClr val="008000"/>
              </a:solidFill>
              <a:latin typeface="VNI-Avo" pitchFamily="2" charset="0"/>
              <a:ea typeface="inpin heiti" charset="-122"/>
              <a:sym typeface="微软雅黑" panose="020B0503020204020204" pitchFamily="34" charset="-122"/>
            </a:endParaRPr>
          </a:p>
        </p:txBody>
      </p:sp>
      <p:sp>
        <p:nvSpPr>
          <p:cNvPr id="18" name="文本框 47">
            <a:extLst>
              <a:ext uri="{FF2B5EF4-FFF2-40B4-BE49-F238E27FC236}">
                <a16:creationId xmlns:a16="http://schemas.microsoft.com/office/drawing/2014/main" id="{74823F39-628D-47A5-92C9-899E5F9A8D45}"/>
              </a:ext>
            </a:extLst>
          </p:cNvPr>
          <p:cNvSpPr>
            <a:spLocks noChangeArrowheads="1"/>
          </p:cNvSpPr>
          <p:nvPr/>
        </p:nvSpPr>
        <p:spPr bwMode="auto">
          <a:xfrm>
            <a:off x="3192279" y="2851844"/>
            <a:ext cx="94721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a:solidFill>
                  <a:srgbClr val="008000"/>
                </a:solidFill>
                <a:latin typeface="VNI-Avo" pitchFamily="2" charset="0"/>
                <a:ea typeface="inpin heiti" charset="-122"/>
                <a:sym typeface="微软雅黑" panose="020B0503020204020204" pitchFamily="34" charset="-122"/>
              </a:rPr>
              <a:t>2. Nghe </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vieát</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chính</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taû</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trình</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baøy</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ñuùng</a:t>
            </a:r>
            <a:endParaRPr lang="en-US" altLang="zh-CN" b="1" dirty="0">
              <a:solidFill>
                <a:srgbClr val="008000"/>
              </a:solidFill>
              <a:latin typeface="VNI-Avo" pitchFamily="2" charset="0"/>
              <a:ea typeface="inpin heiti" charset="-122"/>
              <a:sym typeface="微软雅黑" panose="020B0503020204020204" pitchFamily="34" charset="-122"/>
            </a:endParaRPr>
          </a:p>
          <a:p>
            <a:pPr eaLnBrk="1" hangingPunct="1">
              <a:lnSpc>
                <a:spcPct val="100000"/>
              </a:lnSpc>
              <a:spcBef>
                <a:spcPct val="0"/>
              </a:spcBef>
              <a:buNone/>
            </a:pPr>
            <a:r>
              <a:rPr lang="en-US" altLang="zh-CN" b="1" dirty="0" err="1">
                <a:solidFill>
                  <a:srgbClr val="008000"/>
                </a:solidFill>
                <a:latin typeface="VNI-Avo" pitchFamily="2" charset="0"/>
                <a:ea typeface="inpin heiti" charset="-122"/>
                <a:sym typeface="微软雅黑" panose="020B0503020204020204" pitchFamily="34" charset="-122"/>
              </a:rPr>
              <a:t>moät</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ñoaïn</a:t>
            </a:r>
            <a:r>
              <a:rPr lang="en-US" altLang="zh-CN" b="1">
                <a:solidFill>
                  <a:srgbClr val="008000"/>
                </a:solidFill>
                <a:latin typeface="VNI-Avo" pitchFamily="2" charset="0"/>
                <a:ea typeface="inpin heiti" charset="-122"/>
                <a:sym typeface="微软雅黑" panose="020B0503020204020204" pitchFamily="34" charset="-122"/>
              </a:rPr>
              <a:t>: Moät chuyeân gia maùy xuùc</a:t>
            </a:r>
            <a:endParaRPr lang="zh-CN" altLang="en-US" b="1">
              <a:solidFill>
                <a:srgbClr val="008000"/>
              </a:solidFill>
              <a:latin typeface="VNI-Avo" pitchFamily="2" charset="0"/>
              <a:ea typeface="inpin heiti" charset="-122"/>
              <a:sym typeface="微软雅黑" panose="020B0503020204020204" pitchFamily="34" charset="-122"/>
            </a:endParaRPr>
          </a:p>
        </p:txBody>
      </p:sp>
      <p:sp>
        <p:nvSpPr>
          <p:cNvPr id="21" name="文本框 47">
            <a:extLst>
              <a:ext uri="{FF2B5EF4-FFF2-40B4-BE49-F238E27FC236}">
                <a16:creationId xmlns:a16="http://schemas.microsoft.com/office/drawing/2014/main" id="{1C307193-348C-4166-9D5B-D224C6F9FDB2}"/>
              </a:ext>
            </a:extLst>
          </p:cNvPr>
          <p:cNvSpPr>
            <a:spLocks noChangeArrowheads="1"/>
          </p:cNvSpPr>
          <p:nvPr/>
        </p:nvSpPr>
        <p:spPr bwMode="auto">
          <a:xfrm>
            <a:off x="3191990" y="3924242"/>
            <a:ext cx="84215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en-US" altLang="zh-CN" b="1">
                <a:solidFill>
                  <a:srgbClr val="008000"/>
                </a:solidFill>
                <a:latin typeface="VNI-Avo" pitchFamily="2" charset="0"/>
                <a:ea typeface="inpin heiti" charset="-122"/>
                <a:sym typeface="微软雅黑" panose="020B0503020204020204" pitchFamily="34" charset="-122"/>
              </a:rPr>
              <a:t>3. Tìm ñöôïc caùc tieáng coù chöùa nguyeân aâm ñoâi </a:t>
            </a:r>
            <a:r>
              <a:rPr lang="en-US" altLang="zh-CN" b="1" i="1">
                <a:solidFill>
                  <a:srgbClr val="008000"/>
                </a:solidFill>
                <a:latin typeface="VNI-Avo" pitchFamily="2" charset="0"/>
                <a:ea typeface="inpin heiti" charset="-122"/>
                <a:sym typeface="微软雅黑" panose="020B0503020204020204" pitchFamily="34" charset="-122"/>
              </a:rPr>
              <a:t>uoâ, ua </a:t>
            </a:r>
            <a:r>
              <a:rPr lang="en-US" altLang="zh-CN" b="1">
                <a:solidFill>
                  <a:srgbClr val="008000"/>
                </a:solidFill>
                <a:latin typeface="VNI-Avo" pitchFamily="2" charset="0"/>
                <a:ea typeface="inpin heiti" charset="-122"/>
                <a:sym typeface="微软雅黑" panose="020B0503020204020204" pitchFamily="34" charset="-122"/>
              </a:rPr>
              <a:t>vaø naém ñöôïc caùch ñaùnh daáu thanh ôû caùc tieáng chöùa nguyeân aâm ñoâi </a:t>
            </a:r>
            <a:r>
              <a:rPr lang="en-US" altLang="zh-CN" b="1" i="1">
                <a:solidFill>
                  <a:srgbClr val="008000"/>
                </a:solidFill>
                <a:latin typeface="VNI-Avo" pitchFamily="2" charset="0"/>
                <a:ea typeface="inpin heiti" charset="-122"/>
                <a:sym typeface="微软雅黑" panose="020B0503020204020204" pitchFamily="34" charset="-122"/>
              </a:rPr>
              <a:t>uoâ, ua</a:t>
            </a:r>
            <a:endParaRPr lang="zh-CN" altLang="en-US" b="1" i="1" dirty="0">
              <a:solidFill>
                <a:srgbClr val="008000"/>
              </a:solidFill>
              <a:latin typeface="VNI-Avo" pitchFamily="2" charset="0"/>
              <a:ea typeface="inpin heiti" charset="-122"/>
              <a:sym typeface="微软雅黑" panose="020B0503020204020204" pitchFamily="34" charset="-122"/>
            </a:endParaRPr>
          </a:p>
        </p:txBody>
      </p:sp>
      <p:sp>
        <p:nvSpPr>
          <p:cNvPr id="23" name="文本框 47">
            <a:extLst>
              <a:ext uri="{FF2B5EF4-FFF2-40B4-BE49-F238E27FC236}">
                <a16:creationId xmlns:a16="http://schemas.microsoft.com/office/drawing/2014/main" id="{AC16626A-1684-48F4-B916-41A89A69589C}"/>
              </a:ext>
            </a:extLst>
          </p:cNvPr>
          <p:cNvSpPr>
            <a:spLocks noChangeArrowheads="1"/>
          </p:cNvSpPr>
          <p:nvPr/>
        </p:nvSpPr>
        <p:spPr bwMode="auto">
          <a:xfrm>
            <a:off x="3191990" y="5357797"/>
            <a:ext cx="81711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a:solidFill>
                  <a:srgbClr val="008000"/>
                </a:solidFill>
                <a:latin typeface="VNI-Avo" pitchFamily="2" charset="0"/>
                <a:ea typeface="inpin heiti" charset="-122"/>
                <a:sym typeface="微软雅黑" panose="020B0503020204020204" pitchFamily="34" charset="-122"/>
              </a:rPr>
              <a:t>4. Coù </a:t>
            </a:r>
            <a:r>
              <a:rPr lang="en-US" altLang="zh-CN" b="1" dirty="0" err="1">
                <a:solidFill>
                  <a:srgbClr val="008000"/>
                </a:solidFill>
                <a:latin typeface="VNI-Avo" pitchFamily="2" charset="0"/>
                <a:ea typeface="inpin heiti" charset="-122"/>
                <a:sym typeface="微软雅黑" panose="020B0503020204020204" pitchFamily="34" charset="-122"/>
              </a:rPr>
              <a:t>yù</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thöùc</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vieát</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ñuùng</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vieát</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ñeïp</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err="1">
                <a:solidFill>
                  <a:srgbClr val="008000"/>
                </a:solidFill>
                <a:latin typeface="VNI-Avo" pitchFamily="2" charset="0"/>
                <a:ea typeface="inpin heiti" charset="-122"/>
                <a:sym typeface="微软雅黑" panose="020B0503020204020204" pitchFamily="34" charset="-122"/>
              </a:rPr>
              <a:t>Tieáng</a:t>
            </a:r>
            <a:r>
              <a:rPr lang="en-US" altLang="zh-CN" b="1">
                <a:solidFill>
                  <a:srgbClr val="008000"/>
                </a:solidFill>
                <a:latin typeface="VNI-Avo" pitchFamily="2" charset="0"/>
                <a:ea typeface="inpin heiti" charset="-122"/>
                <a:sym typeface="微软雅黑" panose="020B0503020204020204" pitchFamily="34" charset="-122"/>
              </a:rPr>
              <a:t> Vieät</a:t>
            </a:r>
            <a:endParaRPr lang="zh-CN" altLang="en-US" b="1" dirty="0">
              <a:solidFill>
                <a:srgbClr val="008000"/>
              </a:solidFill>
              <a:latin typeface="VNI-Avo" pitchFamily="2" charset="0"/>
              <a:ea typeface="inpin heiti" charset="-122"/>
              <a:sym typeface="微软雅黑" panose="020B0503020204020204" pitchFamily="34" charset="-122"/>
            </a:endParaRPr>
          </a:p>
        </p:txBody>
      </p:sp>
      <p:pic>
        <p:nvPicPr>
          <p:cNvPr id="8" name="Picture 7">
            <a:extLst>
              <a:ext uri="{FF2B5EF4-FFF2-40B4-BE49-F238E27FC236}">
                <a16:creationId xmlns:a16="http://schemas.microsoft.com/office/drawing/2014/main" id="{E24724DC-AE82-4DFA-BA0E-2FFC34C2BB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6985" y="76702"/>
            <a:ext cx="7602371" cy="1194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4000">
        <p:checker/>
      </p:transition>
    </mc:Choice>
    <mc:Fallback xmlns="">
      <p:transition spd="slow" advClick="0" advTm="4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166"/>
                                        </p:tgtEl>
                                        <p:attrNameLst>
                                          <p:attrName>style.visibility</p:attrName>
                                        </p:attrNameLst>
                                      </p:cBhvr>
                                      <p:to>
                                        <p:strVal val="visible"/>
                                      </p:to>
                                    </p:set>
                                    <p:anim calcmode="lin" valueType="num">
                                      <p:cBhvr>
                                        <p:cTn id="14" dur="1000" fill="hold"/>
                                        <p:tgtEl>
                                          <p:spTgt spid="1166"/>
                                        </p:tgtEl>
                                        <p:attrNameLst>
                                          <p:attrName>ppt_w</p:attrName>
                                        </p:attrNameLst>
                                      </p:cBhvr>
                                      <p:tavLst>
                                        <p:tav tm="0">
                                          <p:val>
                                            <p:strVal val="#ppt_w+.3"/>
                                          </p:val>
                                        </p:tav>
                                        <p:tav tm="100000">
                                          <p:val>
                                            <p:strVal val="#ppt_w"/>
                                          </p:val>
                                        </p:tav>
                                      </p:tavLst>
                                    </p:anim>
                                    <p:anim calcmode="lin" valueType="num">
                                      <p:cBhvr>
                                        <p:cTn id="15" dur="1000" fill="hold"/>
                                        <p:tgtEl>
                                          <p:spTgt spid="1166"/>
                                        </p:tgtEl>
                                        <p:attrNameLst>
                                          <p:attrName>ppt_h</p:attrName>
                                        </p:attrNameLst>
                                      </p:cBhvr>
                                      <p:tavLst>
                                        <p:tav tm="0">
                                          <p:val>
                                            <p:strVal val="#ppt_h"/>
                                          </p:val>
                                        </p:tav>
                                        <p:tav tm="100000">
                                          <p:val>
                                            <p:strVal val="#ppt_h"/>
                                          </p:val>
                                        </p:tav>
                                      </p:tavLst>
                                    </p:anim>
                                    <p:animEffect transition="in" filter="fade">
                                      <p:cBhvr>
                                        <p:cTn id="16" dur="1000"/>
                                        <p:tgtEl>
                                          <p:spTgt spid="116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图片 3"/>
          <p:cNvPicPr>
            <a:picLocks noChangeAspect="1"/>
          </p:cNvPicPr>
          <p:nvPr/>
        </p:nvPicPr>
        <p:blipFill>
          <a:blip r:embed="rId5"/>
          <a:stretch>
            <a:fillRect/>
          </a:stretch>
        </p:blipFill>
        <p:spPr>
          <a:xfrm>
            <a:off x="219418" y="3064617"/>
            <a:ext cx="1737567" cy="2758388"/>
          </a:xfrm>
          <a:prstGeom prst="rect">
            <a:avLst/>
          </a:prstGeom>
        </p:spPr>
      </p:pic>
      <p:pic>
        <p:nvPicPr>
          <p:cNvPr id="16" name="Picture 4" descr="5">
            <a:extLst>
              <a:ext uri="{FF2B5EF4-FFF2-40B4-BE49-F238E27FC236}">
                <a16:creationId xmlns:a16="http://schemas.microsoft.com/office/drawing/2014/main" id="{D862FB9B-5FB0-49B4-8088-D1ABA8E138B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r="13270"/>
          <a:stretch/>
        </p:blipFill>
        <p:spPr bwMode="auto">
          <a:xfrm>
            <a:off x="457200" y="758925"/>
            <a:ext cx="10896600" cy="60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1-30">
            <a:extLst>
              <a:ext uri="{FF2B5EF4-FFF2-40B4-BE49-F238E27FC236}">
                <a16:creationId xmlns:a16="http://schemas.microsoft.com/office/drawing/2014/main" id="{13F0F0F4-43B5-40CD-9410-6B3FDC8C53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38436" y="3428999"/>
            <a:ext cx="2416275" cy="345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9">
            <a:extLst>
              <a:ext uri="{FF2B5EF4-FFF2-40B4-BE49-F238E27FC236}">
                <a16:creationId xmlns:a16="http://schemas.microsoft.com/office/drawing/2014/main" id="{C4D6A77D-DE0D-49E0-B44D-0E40B741862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83623" y="301724"/>
            <a:ext cx="5224754" cy="11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8">
            <a:extLst>
              <a:ext uri="{FF2B5EF4-FFF2-40B4-BE49-F238E27FC236}">
                <a16:creationId xmlns:a16="http://schemas.microsoft.com/office/drawing/2014/main" id="{6634BE09-0F1E-48C2-97A6-E213248BE422}"/>
              </a:ext>
            </a:extLst>
          </p:cNvPr>
          <p:cNvSpPr txBox="1"/>
          <p:nvPr/>
        </p:nvSpPr>
        <p:spPr>
          <a:xfrm>
            <a:off x="4606042" y="336065"/>
            <a:ext cx="2979916" cy="578335"/>
          </a:xfrm>
          <a:prstGeom prst="rect">
            <a:avLst/>
          </a:prstGeom>
          <a:noFill/>
        </p:spPr>
        <p:txBody>
          <a:bodyPr wrap="square" rtlCol="0">
            <a:spAutoFit/>
          </a:bodyPr>
          <a:lstStyle/>
          <a:p>
            <a:pPr algn="ctr"/>
            <a:r>
              <a:rPr lang="en-US" altLang="zh-CN" sz="4800" b="1">
                <a:ln w="28575">
                  <a:solidFill>
                    <a:srgbClr val="00B050"/>
                  </a:solidFill>
                </a:ln>
                <a:solidFill>
                  <a:srgbClr val="00FF00"/>
                </a:solidFill>
                <a:latin typeface="UVN Bach Tuyet Nang" panose="02090907080705020403" pitchFamily="18" charset="0"/>
                <a:ea typeface="inpin heiti" charset="-122"/>
              </a:rPr>
              <a:t>Dặn dò</a:t>
            </a:r>
            <a:endParaRPr lang="zh-CN" altLang="en-US" sz="4800" b="1" dirty="0">
              <a:ln w="28575">
                <a:solidFill>
                  <a:srgbClr val="00B050"/>
                </a:solidFill>
              </a:ln>
              <a:solidFill>
                <a:srgbClr val="00FF00"/>
              </a:solidFill>
              <a:latin typeface="UVN Bach Tuyet Nang" panose="02090907080705020403" pitchFamily="18" charset="0"/>
              <a:ea typeface="inpin heiti" charset="-122"/>
            </a:endParaRPr>
          </a:p>
        </p:txBody>
      </p:sp>
      <p:sp>
        <p:nvSpPr>
          <p:cNvPr id="20" name="Rectangle 19">
            <a:extLst>
              <a:ext uri="{FF2B5EF4-FFF2-40B4-BE49-F238E27FC236}">
                <a16:creationId xmlns:a16="http://schemas.microsoft.com/office/drawing/2014/main" id="{0AB3B96B-D88A-4BAB-914E-8064A609DB5D}"/>
              </a:ext>
            </a:extLst>
          </p:cNvPr>
          <p:cNvSpPr/>
          <p:nvPr/>
        </p:nvSpPr>
        <p:spPr>
          <a:xfrm>
            <a:off x="1966036" y="1418541"/>
            <a:ext cx="8625764" cy="4613860"/>
          </a:xfrm>
          <a:prstGeom prst="rect">
            <a:avLst/>
          </a:prstGeom>
        </p:spPr>
        <p:txBody>
          <a:bodyPr wrap="square">
            <a:prstTxWarp prst="textPlain">
              <a:avLst/>
            </a:prstTxWarp>
            <a:spAutoFit/>
          </a:bodyPr>
          <a:lstStyle/>
          <a:p>
            <a:pPr algn="just">
              <a:lnSpc>
                <a:spcPct val="150000"/>
              </a:lnSpc>
            </a:pPr>
            <a:r>
              <a:rPr lang="en-US" sz="4000" b="1">
                <a:ln w="19050">
                  <a:solidFill>
                    <a:srgbClr val="0070C0"/>
                  </a:solidFill>
                </a:ln>
                <a:solidFill>
                  <a:srgbClr val="0070C0"/>
                </a:solidFill>
                <a:effectLst/>
                <a:latin typeface="HP001 4 hàng" panose="020B0603050302020204" pitchFamily="34" charset="0"/>
              </a:rPr>
              <a:t>- Xem lại bài chính tả: Mộ</a:t>
            </a:r>
            <a:r>
              <a:rPr lang="en-US" sz="1200" b="1">
                <a:ln w="19050">
                  <a:solidFill>
                    <a:srgbClr val="0070C0"/>
                  </a:solidFill>
                </a:ln>
                <a:solidFill>
                  <a:srgbClr val="0070C0"/>
                </a:solidFill>
                <a:effectLst/>
                <a:latin typeface="HP001 4 hàng" panose="020B0603050302020204" pitchFamily="34" charset="0"/>
              </a:rPr>
              <a:t> </a:t>
            </a:r>
            <a:r>
              <a:rPr lang="en-US" sz="4000" b="1">
                <a:ln w="19050">
                  <a:solidFill>
                    <a:srgbClr val="0070C0"/>
                  </a:solidFill>
                </a:ln>
                <a:solidFill>
                  <a:srgbClr val="0070C0"/>
                </a:solidFill>
                <a:effectLst/>
                <a:latin typeface="HP001 4 hàng" panose="020B0603050302020204" pitchFamily="34" charset="0"/>
              </a:rPr>
              <a:t>t chuyên gia máy xúc.</a:t>
            </a:r>
          </a:p>
          <a:p>
            <a:pPr algn="just">
              <a:lnSpc>
                <a:spcPct val="150000"/>
              </a:lnSpc>
            </a:pPr>
            <a:r>
              <a:rPr lang="en-US" sz="4000" b="1">
                <a:ln w="19050">
                  <a:solidFill>
                    <a:srgbClr val="0070C0"/>
                  </a:solidFill>
                </a:ln>
                <a:solidFill>
                  <a:srgbClr val="0070C0"/>
                </a:solidFill>
                <a:latin typeface="HP001 4 hàng" panose="020B0603050302020204" pitchFamily="34" charset="0"/>
              </a:rPr>
              <a:t>- Ghi nhớ: Cách đánh dấu thanh ở các tiếng chứa nguyên âm đô</a:t>
            </a:r>
            <a:r>
              <a:rPr lang="en-US" sz="1400" b="1">
                <a:ln w="19050">
                  <a:solidFill>
                    <a:srgbClr val="0070C0"/>
                  </a:solidFill>
                </a:ln>
                <a:solidFill>
                  <a:srgbClr val="0070C0"/>
                </a:solidFill>
                <a:effectLst/>
                <a:latin typeface="HP001 4 hàng" panose="020B0603050302020204" pitchFamily="34" charset="0"/>
              </a:rPr>
              <a:t> </a:t>
            </a:r>
            <a:r>
              <a:rPr lang="en-US" sz="4000" b="1">
                <a:ln w="19050">
                  <a:solidFill>
                    <a:srgbClr val="0070C0"/>
                  </a:solidFill>
                </a:ln>
                <a:solidFill>
                  <a:srgbClr val="0070C0"/>
                </a:solidFill>
                <a:latin typeface="HP001 4 hàng" panose="020B0603050302020204" pitchFamily="34" charset="0"/>
              </a:rPr>
              <a:t>i </a:t>
            </a:r>
            <a:r>
              <a:rPr lang="en-US" sz="4000" b="1" i="1">
                <a:ln w="19050">
                  <a:solidFill>
                    <a:srgbClr val="0070C0"/>
                  </a:solidFill>
                </a:ln>
                <a:solidFill>
                  <a:srgbClr val="0070C0"/>
                </a:solidFill>
                <a:latin typeface="HP001 4 hàng" panose="020B0603050302020204" pitchFamily="34" charset="0"/>
              </a:rPr>
              <a:t>uô, ua</a:t>
            </a:r>
            <a:r>
              <a:rPr lang="en-US" sz="4000" b="1">
                <a:ln w="19050">
                  <a:solidFill>
                    <a:srgbClr val="0070C0"/>
                  </a:solidFill>
                </a:ln>
                <a:solidFill>
                  <a:srgbClr val="0070C0"/>
                </a:solidFill>
                <a:latin typeface="HP001 4 hàng" panose="020B0603050302020204" pitchFamily="34" charset="0"/>
              </a:rPr>
              <a:t>.</a:t>
            </a:r>
          </a:p>
          <a:p>
            <a:pPr marL="571500" indent="-571500" algn="just">
              <a:lnSpc>
                <a:spcPct val="150000"/>
              </a:lnSpc>
              <a:buFontTx/>
              <a:buChar char="-"/>
            </a:pPr>
            <a:r>
              <a:rPr lang="en-US" sz="4000" b="1">
                <a:ln w="19050">
                  <a:solidFill>
                    <a:srgbClr val="0070C0"/>
                  </a:solidFill>
                </a:ln>
                <a:solidFill>
                  <a:srgbClr val="0070C0"/>
                </a:solidFill>
                <a:effectLst/>
                <a:latin typeface="HP001 4 hàng" panose="020B0603050302020204" pitchFamily="34" charset="0"/>
              </a:rPr>
              <a:t>Chuẩn bị bài chính tả: </a:t>
            </a:r>
          </a:p>
          <a:p>
            <a:pPr algn="just">
              <a:lnSpc>
                <a:spcPct val="150000"/>
              </a:lnSpc>
            </a:pPr>
            <a:r>
              <a:rPr lang="en-US" sz="4000" b="1">
                <a:ln w="19050">
                  <a:solidFill>
                    <a:srgbClr val="0070C0"/>
                  </a:solidFill>
                </a:ln>
                <a:solidFill>
                  <a:srgbClr val="0070C0"/>
                </a:solidFill>
                <a:latin typeface="HP001 4 hàng" panose="020B0603050302020204" pitchFamily="34" charset="0"/>
              </a:rPr>
              <a:t>   Nhớ - viết: </a:t>
            </a:r>
            <a:r>
              <a:rPr lang="en-US" sz="4000" b="1">
                <a:ln w="19050">
                  <a:solidFill>
                    <a:srgbClr val="0070C0"/>
                  </a:solidFill>
                </a:ln>
                <a:solidFill>
                  <a:srgbClr val="0070C0"/>
                </a:solidFill>
                <a:effectLst/>
                <a:latin typeface="HP001 4 hàng" panose="020B0603050302020204" pitchFamily="34" charset="0"/>
              </a:rPr>
              <a:t>Ê – mi – li, con …</a:t>
            </a:r>
            <a:endParaRPr lang="vi-VN" sz="3600" b="0">
              <a:ln w="19050">
                <a:solidFill>
                  <a:srgbClr val="0070C0"/>
                </a:solidFill>
              </a:ln>
              <a:solidFill>
                <a:srgbClr val="0070C0"/>
              </a:solidFill>
              <a:effectLst/>
              <a:latin typeface="HP001 4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DC"/>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38222" b="5185"/>
          <a:stretch>
            <a:fillRect/>
          </a:stretch>
        </p:blipFill>
        <p:spPr>
          <a:xfrm>
            <a:off x="0" y="-41771"/>
            <a:ext cx="12192000" cy="6899769"/>
          </a:xfrm>
          <a:prstGeom prst="rect">
            <a:avLst/>
          </a:prstGeom>
        </p:spPr>
      </p:pic>
      <p:pic>
        <p:nvPicPr>
          <p:cNvPr id="5" name="图片 8">
            <a:extLst>
              <a:ext uri="{FF2B5EF4-FFF2-40B4-BE49-F238E27FC236}">
                <a16:creationId xmlns:a16="http://schemas.microsoft.com/office/drawing/2014/main" id="{998C4837-1641-4F4B-956F-25D40DB32461}"/>
              </a:ext>
            </a:extLst>
          </p:cNvPr>
          <p:cNvPicPr>
            <a:picLocks noChangeAspect="1"/>
          </p:cNvPicPr>
          <p:nvPr/>
        </p:nvPicPr>
        <p:blipFill rotWithShape="1">
          <a:blip r:embed="rId4"/>
          <a:srcRect b="7181"/>
          <a:stretch/>
        </p:blipFill>
        <p:spPr>
          <a:xfrm>
            <a:off x="9676681" y="2115901"/>
            <a:ext cx="3074108" cy="3582166"/>
          </a:xfrm>
          <a:prstGeom prst="rect">
            <a:avLst/>
          </a:prstGeom>
        </p:spPr>
      </p:pic>
      <p:pic>
        <p:nvPicPr>
          <p:cNvPr id="4" name="Picture 3">
            <a:extLst>
              <a:ext uri="{FF2B5EF4-FFF2-40B4-BE49-F238E27FC236}">
                <a16:creationId xmlns:a16="http://schemas.microsoft.com/office/drawing/2014/main" id="{C612C92B-7638-41FF-B8E3-A706C1F15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399" y="1463320"/>
            <a:ext cx="4896341" cy="19447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drap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图片 3"/>
          <p:cNvPicPr>
            <a:picLocks noChangeAspect="1"/>
          </p:cNvPicPr>
          <p:nvPr/>
        </p:nvPicPr>
        <p:blipFill>
          <a:blip r:embed="rId5"/>
          <a:stretch>
            <a:fillRect/>
          </a:stretch>
        </p:blipFill>
        <p:spPr>
          <a:xfrm>
            <a:off x="219418" y="3064617"/>
            <a:ext cx="1737567" cy="2758388"/>
          </a:xfrm>
          <a:prstGeom prst="rect">
            <a:avLst/>
          </a:prstGeom>
        </p:spPr>
      </p:pic>
      <p:pic>
        <p:nvPicPr>
          <p:cNvPr id="9" name="Picture 5" descr="1-40">
            <a:extLst>
              <a:ext uri="{FF2B5EF4-FFF2-40B4-BE49-F238E27FC236}">
                <a16:creationId xmlns:a16="http://schemas.microsoft.com/office/drawing/2014/main" id="{D0DFE307-F542-4C09-88B7-2A74E654EDD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046920" y="-253348"/>
            <a:ext cx="3038986" cy="223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1C2DC4F-AE14-47BC-AC43-684AA4192167}"/>
              </a:ext>
            </a:extLst>
          </p:cNvPr>
          <p:cNvSpPr/>
          <p:nvPr/>
        </p:nvSpPr>
        <p:spPr>
          <a:xfrm>
            <a:off x="4572000" y="1905000"/>
            <a:ext cx="6594692" cy="4530932"/>
          </a:xfrm>
          <a:prstGeom prst="roundRect">
            <a:avLst>
              <a:gd name="adj" fmla="val 7713"/>
            </a:avLst>
          </a:prstGeom>
          <a:solidFill>
            <a:schemeClr val="bg1"/>
          </a:solidFill>
          <a:ln w="12700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46E0C11-4824-4DA3-B479-DE76A9E4C951}"/>
              </a:ext>
            </a:extLst>
          </p:cNvPr>
          <p:cNvSpPr/>
          <p:nvPr/>
        </p:nvSpPr>
        <p:spPr>
          <a:xfrm>
            <a:off x="1169584" y="1918353"/>
            <a:ext cx="2978584" cy="4530932"/>
          </a:xfrm>
          <a:prstGeom prst="roundRect">
            <a:avLst>
              <a:gd name="adj" fmla="val 7713"/>
            </a:avLst>
          </a:prstGeom>
          <a:solidFill>
            <a:schemeClr val="bg1"/>
          </a:solidFill>
          <a:ln w="12700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284161-17B1-42EB-813F-6877D386C861}"/>
              </a:ext>
            </a:extLst>
          </p:cNvPr>
          <p:cNvSpPr/>
          <p:nvPr/>
        </p:nvSpPr>
        <p:spPr>
          <a:xfrm>
            <a:off x="4848875" y="2586146"/>
            <a:ext cx="6104125" cy="3195345"/>
          </a:xfrm>
          <a:prstGeom prst="rect">
            <a:avLst/>
          </a:prstGeom>
        </p:spPr>
        <p:txBody>
          <a:bodyPr wrap="square">
            <a:prstTxWarp prst="textPlain">
              <a:avLst/>
            </a:prstTxWarp>
            <a:spAutoFit/>
          </a:bodyPr>
          <a:lstStyle/>
          <a:p>
            <a:pPr algn="just">
              <a:defRPr/>
            </a:pPr>
            <a:r>
              <a:rPr lang="en-US" sz="4000" b="1">
                <a:solidFill>
                  <a:srgbClr val="0070C0"/>
                </a:solidFill>
                <a:latin typeface="Times New Roman" panose="02020603050405020304" pitchFamily="18" charset="0"/>
                <a:cs typeface="Times New Roman" panose="02020603050405020304" pitchFamily="18" charset="0"/>
              </a:rPr>
              <a:t>Nghe – viết : Một chuyên gia máy xúc (từ Qua khung cửa kính ... đến những nét giản dị, thân mật.)</a:t>
            </a:r>
            <a:endParaRPr lang="vi-VN" sz="4000" b="1">
              <a:solidFill>
                <a:srgbClr val="0070C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E256850-E157-4C6E-961D-2D069D7372D0}"/>
              </a:ext>
            </a:extLst>
          </p:cNvPr>
          <p:cNvPicPr>
            <a:picLocks noChangeAspect="1"/>
          </p:cNvPicPr>
          <p:nvPr/>
        </p:nvPicPr>
        <p:blipFill rotWithShape="1">
          <a:blip r:embed="rId8"/>
          <a:srcRect l="49375" t="29675" r="29375" b="10000"/>
          <a:stretch/>
        </p:blipFill>
        <p:spPr>
          <a:xfrm>
            <a:off x="1246080" y="2004602"/>
            <a:ext cx="2837413" cy="4392631"/>
          </a:xfrm>
          <a:prstGeom prst="rect">
            <a:avLst/>
          </a:prstGeom>
          <a:ln>
            <a:noFill/>
          </a:ln>
          <a:effectLst>
            <a:softEdge rad="112500"/>
          </a:effectLst>
        </p:spPr>
      </p:pic>
      <p:sp>
        <p:nvSpPr>
          <p:cNvPr id="14" name="Rounded Rectangle 5">
            <a:extLst>
              <a:ext uri="{FF2B5EF4-FFF2-40B4-BE49-F238E27FC236}">
                <a16:creationId xmlns:a16="http://schemas.microsoft.com/office/drawing/2014/main" id="{B1154E66-55C9-4FB8-A452-F5BC4CF0252F}"/>
              </a:ext>
            </a:extLst>
          </p:cNvPr>
          <p:cNvSpPr/>
          <p:nvPr/>
        </p:nvSpPr>
        <p:spPr>
          <a:xfrm>
            <a:off x="1169584" y="198276"/>
            <a:ext cx="7326126" cy="821250"/>
          </a:xfrm>
          <a:prstGeom prst="roundRect">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762;p26">
            <a:extLst>
              <a:ext uri="{FF2B5EF4-FFF2-40B4-BE49-F238E27FC236}">
                <a16:creationId xmlns:a16="http://schemas.microsoft.com/office/drawing/2014/main" id="{4D9572E9-74D7-404A-AAAE-EEE18306DF35}"/>
              </a:ext>
            </a:extLst>
          </p:cNvPr>
          <p:cNvSpPr txBox="1">
            <a:spLocks/>
          </p:cNvSpPr>
          <p:nvPr/>
        </p:nvSpPr>
        <p:spPr>
          <a:xfrm>
            <a:off x="2645072" y="196885"/>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n w="3175">
                  <a:noFill/>
                </a:ln>
                <a:solidFill>
                  <a:srgbClr val="33CC33"/>
                </a:solidFill>
                <a:effectLst/>
                <a:latin typeface="VNI-Bodon-Poster" pitchFamily="2" charset="0"/>
              </a:rPr>
              <a:t>HOAÏT ÑOÄNG 1</a:t>
            </a:r>
          </a:p>
        </p:txBody>
      </p:sp>
    </p:spTree>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611297-3429-4E87-943D-BE8AF0C4172B}"/>
              </a:ext>
            </a:extLst>
          </p:cNvPr>
          <p:cNvSpPr/>
          <p:nvPr/>
        </p:nvSpPr>
        <p:spPr>
          <a:xfrm>
            <a:off x="190500" y="1568589"/>
            <a:ext cx="11811000" cy="6186309"/>
          </a:xfrm>
          <a:prstGeom prst="rect">
            <a:avLst/>
          </a:prstGeom>
        </p:spPr>
        <p:txBody>
          <a:bodyPr wrap="square">
            <a:spAutoFit/>
          </a:bodyPr>
          <a:lstStyle/>
          <a:p>
            <a:pPr algn="just" rtl="0"/>
            <a:r>
              <a:rPr lang="en-US" sz="5400" b="1">
                <a:solidFill>
                  <a:srgbClr val="0000CC"/>
                </a:solidFill>
                <a:latin typeface="Times New Roman" panose="02020603050405020304" pitchFamily="18" charset="0"/>
                <a:cs typeface="Times New Roman" panose="02020603050405020304" pitchFamily="18" charset="0"/>
              </a:rPr>
              <a:t>	</a:t>
            </a:r>
            <a:r>
              <a:rPr lang="vi-VN" sz="3600" b="1" i="0" u="none" strike="noStrike" kern="1200" baseline="0">
                <a:solidFill>
                  <a:srgbClr val="0000CC"/>
                </a:solidFill>
                <a:latin typeface="Times New Roman" panose="02020603050405020304" pitchFamily="18" charset="0"/>
                <a:cs typeface="Times New Roman" panose="02020603050405020304" pitchFamily="18" charset="0"/>
              </a:rPr>
              <a:t>Qua khung cửa kính buồng máy, tôi nhìn thấy một người ngoại quốc cao lớn, mái tóc vàng óng ửng lên như một mảng nắng. Tôi đã từng gặp nhiều người ngoại quốc đến tham quan công trường. Nhưng người ngoại quốc này có một vẻ gì nổi bật lên khác hẳn các khách tham quan khác. Bộ quần áo xanh màu công nhân, thân hình chắc và khỏe, khuôn mặt to chất phác..., tất cả gợi lên ngay từ phút đầu những nét giản dị, thân mật. </a:t>
            </a:r>
          </a:p>
          <a:p>
            <a:pPr algn="just" rtl="0"/>
            <a:r>
              <a:rPr lang="en-US" sz="3600" b="1" i="0" u="none" strike="noStrike" kern="1200" baseline="0">
                <a:solidFill>
                  <a:srgbClr val="0000CC"/>
                </a:solidFill>
                <a:latin typeface="Times New Roman" panose="02020603050405020304" pitchFamily="18" charset="0"/>
                <a:cs typeface="Times New Roman" panose="02020603050405020304" pitchFamily="18" charset="0"/>
              </a:rPr>
              <a:t>								Theo Hồng Thủy</a:t>
            </a:r>
            <a:endParaRPr lang="vi-VN" sz="3600" b="1" i="0" u="none" strike="noStrike" kern="1200" baseline="0">
              <a:solidFill>
                <a:srgbClr val="0000CC"/>
              </a:solidFill>
              <a:latin typeface="Times New Roman" panose="02020603050405020304" pitchFamily="18" charset="0"/>
              <a:cs typeface="Times New Roman" panose="02020603050405020304" pitchFamily="18" charset="0"/>
            </a:endParaRPr>
          </a:p>
          <a:p>
            <a:pPr algn="just">
              <a:defRPr/>
            </a:pPr>
            <a:endParaRPr lang="vi-VN" sz="5400" b="1" dirty="0">
              <a:solidFill>
                <a:srgbClr val="0000CC"/>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2BF5EE70-AD59-4275-A606-5A4E79B6A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648" y="229074"/>
            <a:ext cx="7370703" cy="786452"/>
          </a:xfrm>
          <a:prstGeom prst="rect">
            <a:avLst/>
          </a:prstGeom>
        </p:spPr>
      </p:pic>
    </p:spTree>
  </p:cSld>
  <p:clrMapOvr>
    <a:masterClrMapping/>
  </p:clrMapOvr>
  <p:transition spd="slow" advClick="0" advTm="4000">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图片 3"/>
          <p:cNvPicPr>
            <a:picLocks noChangeAspect="1"/>
          </p:cNvPicPr>
          <p:nvPr/>
        </p:nvPicPr>
        <p:blipFill>
          <a:blip r:embed="rId5"/>
          <a:stretch>
            <a:fillRect/>
          </a:stretch>
        </p:blipFill>
        <p:spPr>
          <a:xfrm>
            <a:off x="219418" y="3064617"/>
            <a:ext cx="1737567" cy="2758388"/>
          </a:xfrm>
          <a:prstGeom prst="rect">
            <a:avLst/>
          </a:prstGeom>
        </p:spPr>
      </p:pic>
      <p:pic>
        <p:nvPicPr>
          <p:cNvPr id="7" name="图片 6"/>
          <p:cNvPicPr>
            <a:picLocks noChangeAspect="1"/>
          </p:cNvPicPr>
          <p:nvPr/>
        </p:nvPicPr>
        <p:blipFill>
          <a:blip r:embed="rId6"/>
          <a:stretch>
            <a:fillRect/>
          </a:stretch>
        </p:blipFill>
        <p:spPr>
          <a:xfrm>
            <a:off x="9702000" y="194916"/>
            <a:ext cx="1170000" cy="472500"/>
          </a:xfrm>
          <a:prstGeom prst="rect">
            <a:avLst/>
          </a:prstGeom>
        </p:spPr>
      </p:pic>
      <p:pic>
        <p:nvPicPr>
          <p:cNvPr id="8" name="图片 7"/>
          <p:cNvPicPr>
            <a:picLocks noChangeAspect="1"/>
          </p:cNvPicPr>
          <p:nvPr/>
        </p:nvPicPr>
        <p:blipFill>
          <a:blip r:embed="rId6"/>
          <a:stretch>
            <a:fillRect/>
          </a:stretch>
        </p:blipFill>
        <p:spPr>
          <a:xfrm>
            <a:off x="1392667" y="77483"/>
            <a:ext cx="875786" cy="353683"/>
          </a:xfrm>
          <a:prstGeom prst="rect">
            <a:avLst/>
          </a:prstGeom>
        </p:spPr>
      </p:pic>
      <p:sp>
        <p:nvSpPr>
          <p:cNvPr id="15" name="Cloud Callout 9">
            <a:extLst>
              <a:ext uri="{FF2B5EF4-FFF2-40B4-BE49-F238E27FC236}">
                <a16:creationId xmlns:a16="http://schemas.microsoft.com/office/drawing/2014/main" id="{4BB11A15-6808-4E30-8302-E0469DE7F4F4}"/>
              </a:ext>
            </a:extLst>
          </p:cNvPr>
          <p:cNvSpPr/>
          <p:nvPr/>
        </p:nvSpPr>
        <p:spPr>
          <a:xfrm flipH="1">
            <a:off x="828114" y="1711498"/>
            <a:ext cx="10525686" cy="3095402"/>
          </a:xfrm>
          <a:prstGeom prst="cloudCallout">
            <a:avLst>
              <a:gd name="adj1" fmla="val -35029"/>
              <a:gd name="adj2" fmla="val 55547"/>
            </a:avLst>
          </a:prstGeom>
          <a:solidFill>
            <a:srgbClr val="B0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7BDDD65-087B-4131-BA75-1602D660D5F4}"/>
              </a:ext>
            </a:extLst>
          </p:cNvPr>
          <p:cNvSpPr txBox="1">
            <a:spLocks noChangeArrowheads="1"/>
          </p:cNvSpPr>
          <p:nvPr/>
        </p:nvSpPr>
        <p:spPr bwMode="auto">
          <a:xfrm>
            <a:off x="1155700" y="2074745"/>
            <a:ext cx="9220200" cy="232241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b="1" i="0" u="none" strike="noStrike" kern="1200" baseline="0">
                <a:solidFill>
                  <a:srgbClr val="008000"/>
                </a:solidFill>
                <a:latin typeface="+mj-lt"/>
              </a:rPr>
              <a:t>Dáng vẻ người ngoại quốc này có gì đặc biệt? Những chi tiết nào thể hiện điều đó.</a:t>
            </a:r>
          </a:p>
        </p:txBody>
      </p:sp>
      <p:pic>
        <p:nvPicPr>
          <p:cNvPr id="17" name="Picture 16">
            <a:extLst>
              <a:ext uri="{FF2B5EF4-FFF2-40B4-BE49-F238E27FC236}">
                <a16:creationId xmlns:a16="http://schemas.microsoft.com/office/drawing/2014/main" id="{414AD906-7599-4386-82E0-F8EF5E79B0F8}"/>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917" b="90000" l="10000" r="90000">
                        <a14:foregroundMark x1="78000" y1="12417" x2="78000" y2="12417"/>
                        <a14:foregroundMark x1="72667" y1="13000" x2="80000" y2="13000"/>
                        <a14:foregroundMark x1="69667" y1="27833" x2="69667" y2="30083"/>
                        <a14:foregroundMark x1="75500" y1="16000" x2="75500" y2="16000"/>
                        <a14:foregroundMark x1="77833" y1="16500" x2="77833" y2="16500"/>
                        <a14:foregroundMark x1="75667" y1="18500" x2="75667" y2="18500"/>
                        <a14:foregroundMark x1="71333" y1="20833" x2="71333" y2="20833"/>
                        <a14:foregroundMark x1="83417" y1="14500" x2="83417" y2="14500"/>
                        <a14:foregroundMark x1="82250" y1="11333" x2="82250" y2="11333"/>
                        <a14:foregroundMark x1="63250" y1="38417" x2="63250" y2="38417"/>
                        <a14:foregroundMark x1="35000" y1="42167" x2="35000" y2="42167"/>
                        <a14:foregroundMark x1="35417" y1="41583" x2="34917" y2="49000"/>
                        <a14:foregroundMark x1="38417" y1="89000" x2="45750" y2="88833"/>
                        <a14:foregroundMark x1="50500" y1="88750" x2="56000" y2="89250"/>
                      </a14:backgroundRemoval>
                    </a14:imgEffect>
                  </a14:imgLayer>
                </a14:imgProps>
              </a:ext>
              <a:ext uri="{28A0092B-C50C-407E-A947-70E740481C1C}">
                <a14:useLocalDpi xmlns:a14="http://schemas.microsoft.com/office/drawing/2010/main" val="0"/>
              </a:ext>
            </a:extLst>
          </a:blip>
          <a:stretch>
            <a:fillRect/>
          </a:stretch>
        </p:blipFill>
        <p:spPr>
          <a:xfrm>
            <a:off x="7854950" y="2713071"/>
            <a:ext cx="5041900" cy="4597400"/>
          </a:xfrm>
          <a:prstGeom prst="rect">
            <a:avLst/>
          </a:prstGeom>
        </p:spPr>
      </p:pic>
      <p:pic>
        <p:nvPicPr>
          <p:cNvPr id="19" name="Picture 18">
            <a:extLst>
              <a:ext uri="{FF2B5EF4-FFF2-40B4-BE49-F238E27FC236}">
                <a16:creationId xmlns:a16="http://schemas.microsoft.com/office/drawing/2014/main" id="{2E15D252-4EB5-4ADA-A89E-629CA9DC28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8654" y="112621"/>
            <a:ext cx="7364606" cy="1371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611297-3429-4E87-943D-BE8AF0C4172B}"/>
              </a:ext>
            </a:extLst>
          </p:cNvPr>
          <p:cNvSpPr/>
          <p:nvPr/>
        </p:nvSpPr>
        <p:spPr>
          <a:xfrm>
            <a:off x="190500" y="1568589"/>
            <a:ext cx="11811000" cy="6186309"/>
          </a:xfrm>
          <a:prstGeom prst="rect">
            <a:avLst/>
          </a:prstGeom>
        </p:spPr>
        <p:txBody>
          <a:bodyPr wrap="square">
            <a:spAutoFit/>
          </a:bodyPr>
          <a:lstStyle/>
          <a:p>
            <a:pPr algn="just" rtl="0"/>
            <a:r>
              <a:rPr lang="en-US" sz="5400" b="1">
                <a:solidFill>
                  <a:srgbClr val="0000CC"/>
                </a:solidFill>
                <a:latin typeface="Times New Roman" panose="02020603050405020304" pitchFamily="18" charset="0"/>
                <a:cs typeface="Times New Roman" panose="02020603050405020304" pitchFamily="18" charset="0"/>
              </a:rPr>
              <a:t>	</a:t>
            </a:r>
            <a:r>
              <a:rPr lang="vi-VN" sz="3600" b="1" i="0" u="none" strike="noStrike" kern="1200" baseline="0">
                <a:solidFill>
                  <a:srgbClr val="0000CC"/>
                </a:solidFill>
                <a:latin typeface="Times New Roman" panose="02020603050405020304" pitchFamily="18" charset="0"/>
                <a:cs typeface="Times New Roman" panose="02020603050405020304" pitchFamily="18" charset="0"/>
              </a:rPr>
              <a:t>Qua khung cửa kính buồng máy, tôi nhìn thấy một người ngoại quốc cao lớn, mái tóc vàng óng ửng lên như một mảng nắng. Tôi đã từng gặp nhiều người ngoại quốc đến tham quan công trường. Nhưng người ngoại quốc này có một vẻ gì nổi bật lên khác hẳn các khách tham quan khác. Bộ quần áo xanh màu công nhân, thân hình chắc và khỏe, khuôn mặt to chất phác..., tất cả gợi lên ngay từ phút đầu những nét giản dị, thân mật. </a:t>
            </a:r>
          </a:p>
          <a:p>
            <a:pPr algn="just" rtl="0"/>
            <a:r>
              <a:rPr lang="en-US" sz="3600" b="1" i="0" u="none" strike="noStrike" kern="1200" baseline="0">
                <a:solidFill>
                  <a:srgbClr val="0000CC"/>
                </a:solidFill>
                <a:latin typeface="Times New Roman" panose="02020603050405020304" pitchFamily="18" charset="0"/>
                <a:cs typeface="Times New Roman" panose="02020603050405020304" pitchFamily="18" charset="0"/>
              </a:rPr>
              <a:t>								Theo Hồng Thủy</a:t>
            </a:r>
            <a:endParaRPr lang="vi-VN" sz="3600" b="1" i="0" u="none" strike="noStrike" kern="1200" baseline="0">
              <a:solidFill>
                <a:srgbClr val="0000CC"/>
              </a:solidFill>
              <a:latin typeface="Times New Roman" panose="02020603050405020304" pitchFamily="18" charset="0"/>
              <a:cs typeface="Times New Roman" panose="02020603050405020304" pitchFamily="18" charset="0"/>
            </a:endParaRPr>
          </a:p>
          <a:p>
            <a:pPr algn="just">
              <a:defRPr/>
            </a:pPr>
            <a:endParaRPr lang="vi-VN" sz="5400" b="1" dirty="0">
              <a:solidFill>
                <a:srgbClr val="0000CC"/>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2BF5EE70-AD59-4275-A606-5A4E79B6A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648" y="229074"/>
            <a:ext cx="7370703" cy="786452"/>
          </a:xfrm>
          <a:prstGeom prst="rect">
            <a:avLst/>
          </a:prstGeom>
        </p:spPr>
      </p:pic>
      <p:cxnSp>
        <p:nvCxnSpPr>
          <p:cNvPr id="4" name="Straight Connector 3">
            <a:extLst>
              <a:ext uri="{FF2B5EF4-FFF2-40B4-BE49-F238E27FC236}">
                <a16:creationId xmlns:a16="http://schemas.microsoft.com/office/drawing/2014/main" id="{BA187B0A-3080-44F5-93E4-788785212B78}"/>
              </a:ext>
            </a:extLst>
          </p:cNvPr>
          <p:cNvCxnSpPr>
            <a:cxnSpLocks/>
          </p:cNvCxnSpPr>
          <p:nvPr/>
        </p:nvCxnSpPr>
        <p:spPr>
          <a:xfrm>
            <a:off x="3975100" y="2933700"/>
            <a:ext cx="79121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98186B-F2D1-453A-96A5-670DD780EE3D}"/>
              </a:ext>
            </a:extLst>
          </p:cNvPr>
          <p:cNvCxnSpPr>
            <a:cxnSpLocks/>
          </p:cNvCxnSpPr>
          <p:nvPr/>
        </p:nvCxnSpPr>
        <p:spPr>
          <a:xfrm>
            <a:off x="304800" y="3479800"/>
            <a:ext cx="31305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137ECF-AB65-45B7-8F75-EF1866942D2A}"/>
              </a:ext>
            </a:extLst>
          </p:cNvPr>
          <p:cNvCxnSpPr>
            <a:cxnSpLocks/>
          </p:cNvCxnSpPr>
          <p:nvPr/>
        </p:nvCxnSpPr>
        <p:spPr>
          <a:xfrm>
            <a:off x="8345984" y="5128661"/>
            <a:ext cx="35412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A26D4F9-A5E0-40B8-BFEF-035A7C5A0E56}"/>
              </a:ext>
            </a:extLst>
          </p:cNvPr>
          <p:cNvCxnSpPr>
            <a:cxnSpLocks/>
          </p:cNvCxnSpPr>
          <p:nvPr/>
        </p:nvCxnSpPr>
        <p:spPr>
          <a:xfrm>
            <a:off x="304800" y="5700562"/>
            <a:ext cx="5791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11C84E-3A15-413F-8CF6-7000FC73BB99}"/>
              </a:ext>
            </a:extLst>
          </p:cNvPr>
          <p:cNvCxnSpPr>
            <a:cxnSpLocks/>
          </p:cNvCxnSpPr>
          <p:nvPr/>
        </p:nvCxnSpPr>
        <p:spPr>
          <a:xfrm>
            <a:off x="2560320" y="6243588"/>
            <a:ext cx="399689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612751"/>
      </p:ext>
    </p:extLst>
  </p:cSld>
  <p:clrMapOvr>
    <a:masterClrMapping/>
  </p:clrMapOvr>
  <p:transition spd="slow" advClick="0" advTm="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图片 3"/>
          <p:cNvPicPr>
            <a:picLocks noChangeAspect="1"/>
          </p:cNvPicPr>
          <p:nvPr/>
        </p:nvPicPr>
        <p:blipFill>
          <a:blip r:embed="rId5"/>
          <a:stretch>
            <a:fillRect/>
          </a:stretch>
        </p:blipFill>
        <p:spPr>
          <a:xfrm>
            <a:off x="219418" y="3064617"/>
            <a:ext cx="1737567" cy="2758388"/>
          </a:xfrm>
          <a:prstGeom prst="rect">
            <a:avLst/>
          </a:prstGeom>
        </p:spPr>
      </p:pic>
      <p:pic>
        <p:nvPicPr>
          <p:cNvPr id="7" name="图片 6"/>
          <p:cNvPicPr>
            <a:picLocks noChangeAspect="1"/>
          </p:cNvPicPr>
          <p:nvPr/>
        </p:nvPicPr>
        <p:blipFill>
          <a:blip r:embed="rId6"/>
          <a:stretch>
            <a:fillRect/>
          </a:stretch>
        </p:blipFill>
        <p:spPr>
          <a:xfrm>
            <a:off x="9702000" y="194916"/>
            <a:ext cx="1170000" cy="472500"/>
          </a:xfrm>
          <a:prstGeom prst="rect">
            <a:avLst/>
          </a:prstGeom>
        </p:spPr>
      </p:pic>
      <p:pic>
        <p:nvPicPr>
          <p:cNvPr id="8" name="图片 7"/>
          <p:cNvPicPr>
            <a:picLocks noChangeAspect="1"/>
          </p:cNvPicPr>
          <p:nvPr/>
        </p:nvPicPr>
        <p:blipFill>
          <a:blip r:embed="rId6"/>
          <a:stretch>
            <a:fillRect/>
          </a:stretch>
        </p:blipFill>
        <p:spPr>
          <a:xfrm>
            <a:off x="1392667" y="77483"/>
            <a:ext cx="875786" cy="353683"/>
          </a:xfrm>
          <a:prstGeom prst="rect">
            <a:avLst/>
          </a:prstGeom>
        </p:spPr>
      </p:pic>
      <p:sp>
        <p:nvSpPr>
          <p:cNvPr id="19" name="Cloud Callout 9">
            <a:extLst>
              <a:ext uri="{FF2B5EF4-FFF2-40B4-BE49-F238E27FC236}">
                <a16:creationId xmlns:a16="http://schemas.microsoft.com/office/drawing/2014/main" id="{7858BD60-6905-42A6-8481-4C21CBF4C070}"/>
              </a:ext>
            </a:extLst>
          </p:cNvPr>
          <p:cNvSpPr/>
          <p:nvPr/>
        </p:nvSpPr>
        <p:spPr>
          <a:xfrm flipH="1">
            <a:off x="1694046" y="1921455"/>
            <a:ext cx="9555540" cy="2227703"/>
          </a:xfrm>
          <a:prstGeom prst="cloudCallout">
            <a:avLst>
              <a:gd name="adj1" fmla="val -27141"/>
              <a:gd name="adj2" fmla="val 76444"/>
            </a:avLst>
          </a:prstGeom>
          <a:solidFill>
            <a:srgbClr val="B0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263464F-1EDF-4893-ACA0-4627519B6795}"/>
              </a:ext>
            </a:extLst>
          </p:cNvPr>
          <p:cNvSpPr txBox="1">
            <a:spLocks noChangeArrowheads="1"/>
          </p:cNvSpPr>
          <p:nvPr/>
        </p:nvSpPr>
        <p:spPr bwMode="auto">
          <a:xfrm>
            <a:off x="3429000" y="2107874"/>
            <a:ext cx="6019800" cy="151196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rtl="0"/>
            <a:r>
              <a:rPr lang="en-US" sz="1800" b="1" i="0" u="none" strike="noStrike" kern="1200" baseline="0">
                <a:solidFill>
                  <a:srgbClr val="008000"/>
                </a:solidFill>
                <a:latin typeface="Times New Roman" panose="02020603050405020304" pitchFamily="18" charset="0"/>
                <a:cs typeface="Times New Roman" panose="02020603050405020304" pitchFamily="18" charset="0"/>
              </a:rPr>
              <a:t>Một số từ ngữ </a:t>
            </a:r>
          </a:p>
          <a:p>
            <a:pPr algn="ctr" rtl="0"/>
            <a:r>
              <a:rPr lang="en-US" sz="1800" b="1" i="0" u="none" strike="noStrike" kern="1200" baseline="0">
                <a:solidFill>
                  <a:srgbClr val="008000"/>
                </a:solidFill>
                <a:latin typeface="Times New Roman" panose="02020603050405020304" pitchFamily="18" charset="0"/>
                <a:cs typeface="Times New Roman" panose="02020603050405020304" pitchFamily="18" charset="0"/>
              </a:rPr>
              <a:t>dễ viết sai chính tả</a:t>
            </a:r>
          </a:p>
        </p:txBody>
      </p:sp>
      <p:pic>
        <p:nvPicPr>
          <p:cNvPr id="21" name="Picture 20">
            <a:extLst>
              <a:ext uri="{FF2B5EF4-FFF2-40B4-BE49-F238E27FC236}">
                <a16:creationId xmlns:a16="http://schemas.microsoft.com/office/drawing/2014/main" id="{AF1011F3-53C7-4883-B589-A251539491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6350" y="3682105"/>
            <a:ext cx="3295650" cy="3321489"/>
          </a:xfrm>
          <a:prstGeom prst="rect">
            <a:avLst/>
          </a:prstGeom>
        </p:spPr>
      </p:pic>
      <p:pic>
        <p:nvPicPr>
          <p:cNvPr id="22" name="Picture 21">
            <a:extLst>
              <a:ext uri="{FF2B5EF4-FFF2-40B4-BE49-F238E27FC236}">
                <a16:creationId xmlns:a16="http://schemas.microsoft.com/office/drawing/2014/main" id="{17FE5AAF-8A45-4051-A32A-C8F36BE863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8654" y="112621"/>
            <a:ext cx="7364606" cy="1371719"/>
          </a:xfrm>
          <a:prstGeom prst="rect">
            <a:avLst/>
          </a:prstGeom>
        </p:spPr>
      </p:pic>
    </p:spTree>
    <p:extLst>
      <p:ext uri="{BB962C8B-B14F-4D97-AF65-F5344CB8AC3E}">
        <p14:creationId xmlns:p14="http://schemas.microsoft.com/office/powerpoint/2010/main" val="2911010014"/>
      </p:ext>
    </p:extLst>
  </p:cSld>
  <p:clrMapOvr>
    <a:masterClrMapping/>
  </p:clrMapOvr>
  <mc:AlternateContent xmlns:mc="http://schemas.openxmlformats.org/markup-compatibility/2006" xmlns:p14="http://schemas.microsoft.com/office/powerpoint/2010/main">
    <mc:Choice Requires="p14">
      <p:transition spd="slow" p14:dur="1200" advClick="0" advTm="4000">
        <p:dissolve/>
      </p:transition>
    </mc:Choice>
    <mc:Fallback xmlns="">
      <p:transition spd="slow" advClick="0" advTm="4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DA01FD3-9CFD-439D-B2D5-206C8826A287}"/>
              </a:ext>
            </a:extLst>
          </p:cNvPr>
          <p:cNvSpPr/>
          <p:nvPr/>
        </p:nvSpPr>
        <p:spPr>
          <a:xfrm>
            <a:off x="1306227" y="2201583"/>
            <a:ext cx="8210924" cy="6186309"/>
          </a:xfrm>
          <a:prstGeom prst="rect">
            <a:avLst/>
          </a:prstGeom>
        </p:spPr>
        <p:txBody>
          <a:bodyPr wrap="square" numCol="2">
            <a:spAutoFit/>
          </a:bodyPr>
          <a:lstStyle/>
          <a:p>
            <a:pPr algn="just">
              <a:defRPr/>
            </a:pPr>
            <a:r>
              <a:rPr lang="en-US" sz="4400" b="1">
                <a:solidFill>
                  <a:srgbClr val="0000CC"/>
                </a:solidFill>
                <a:latin typeface="VNI-Avo" pitchFamily="2" charset="0"/>
              </a:rPr>
              <a:t>khung cöûa</a:t>
            </a:r>
          </a:p>
          <a:p>
            <a:pPr algn="just">
              <a:defRPr/>
            </a:pPr>
            <a:r>
              <a:rPr lang="en-US" sz="4400" b="1">
                <a:solidFill>
                  <a:srgbClr val="0000CC"/>
                </a:solidFill>
                <a:latin typeface="VNI-Avo" pitchFamily="2" charset="0"/>
              </a:rPr>
              <a:t>buoàng maùy</a:t>
            </a:r>
          </a:p>
          <a:p>
            <a:pPr algn="just">
              <a:defRPr/>
            </a:pPr>
            <a:r>
              <a:rPr lang="en-US" sz="4400" b="1">
                <a:solidFill>
                  <a:srgbClr val="0000CC"/>
                </a:solidFill>
                <a:latin typeface="VNI-Avo" pitchFamily="2" charset="0"/>
              </a:rPr>
              <a:t>vaøng oùng</a:t>
            </a:r>
          </a:p>
          <a:p>
            <a:pPr algn="just">
              <a:defRPr/>
            </a:pPr>
            <a:r>
              <a:rPr lang="en-US" sz="4400" b="1">
                <a:solidFill>
                  <a:srgbClr val="0000CC"/>
                </a:solidFill>
                <a:latin typeface="VNI-Avo" pitchFamily="2" charset="0"/>
              </a:rPr>
              <a:t>öûng leân</a:t>
            </a:r>
          </a:p>
          <a:p>
            <a:pPr algn="just">
              <a:defRPr/>
            </a:pPr>
            <a:r>
              <a:rPr lang="en-US" sz="4400" b="1">
                <a:solidFill>
                  <a:srgbClr val="0000CC"/>
                </a:solidFill>
                <a:latin typeface="VNI-Avo" pitchFamily="2" charset="0"/>
              </a:rPr>
              <a:t>maûng naéng</a:t>
            </a:r>
          </a:p>
          <a:p>
            <a:pPr algn="just">
              <a:defRPr/>
            </a:pPr>
            <a:endParaRPr lang="en-US" sz="4400" b="1">
              <a:solidFill>
                <a:srgbClr val="0000CC"/>
              </a:solidFill>
              <a:latin typeface="VNI-Avo" pitchFamily="2" charset="0"/>
            </a:endParaRPr>
          </a:p>
          <a:p>
            <a:pPr algn="just">
              <a:defRPr/>
            </a:pPr>
            <a:endParaRPr lang="en-US" sz="4400" b="1">
              <a:solidFill>
                <a:srgbClr val="0000CC"/>
              </a:solidFill>
              <a:latin typeface="VNI-Avo" pitchFamily="2" charset="0"/>
            </a:endParaRPr>
          </a:p>
          <a:p>
            <a:pPr algn="just">
              <a:defRPr/>
            </a:pPr>
            <a:endParaRPr lang="en-US" sz="4400" b="1">
              <a:solidFill>
                <a:srgbClr val="0000CC"/>
              </a:solidFill>
              <a:latin typeface="VNI-Avo" pitchFamily="2" charset="0"/>
            </a:endParaRPr>
          </a:p>
          <a:p>
            <a:pPr algn="just">
              <a:defRPr/>
            </a:pPr>
            <a:endParaRPr lang="en-US" sz="4400" b="1">
              <a:solidFill>
                <a:srgbClr val="0000CC"/>
              </a:solidFill>
              <a:latin typeface="VNI-Avo" pitchFamily="2" charset="0"/>
            </a:endParaRPr>
          </a:p>
          <a:p>
            <a:pPr algn="just">
              <a:defRPr/>
            </a:pPr>
            <a:r>
              <a:rPr lang="en-US" sz="4400" b="1">
                <a:solidFill>
                  <a:srgbClr val="0000CC"/>
                </a:solidFill>
                <a:latin typeface="VNI-Avo" pitchFamily="2" charset="0"/>
              </a:rPr>
              <a:t>	tham quan</a:t>
            </a:r>
          </a:p>
          <a:p>
            <a:pPr algn="just">
              <a:defRPr/>
            </a:pPr>
            <a:r>
              <a:rPr lang="en-US" sz="4400" b="1">
                <a:solidFill>
                  <a:srgbClr val="0000CC"/>
                </a:solidFill>
                <a:latin typeface="VNI-Avo" pitchFamily="2" charset="0"/>
              </a:rPr>
              <a:t>	noåi baät </a:t>
            </a:r>
          </a:p>
          <a:p>
            <a:pPr algn="just">
              <a:defRPr/>
            </a:pPr>
            <a:r>
              <a:rPr lang="en-US" sz="4400" b="1">
                <a:solidFill>
                  <a:srgbClr val="0000CC"/>
                </a:solidFill>
                <a:latin typeface="VNI-Avo" pitchFamily="2" charset="0"/>
              </a:rPr>
              <a:t>	khaùc haún </a:t>
            </a:r>
          </a:p>
          <a:p>
            <a:pPr algn="just">
              <a:defRPr/>
            </a:pPr>
            <a:r>
              <a:rPr lang="en-US" sz="4400" b="1">
                <a:solidFill>
                  <a:srgbClr val="0000CC"/>
                </a:solidFill>
                <a:latin typeface="VNI-Avo" pitchFamily="2" charset="0"/>
              </a:rPr>
              <a:t>	chaát phaùc</a:t>
            </a:r>
          </a:p>
          <a:p>
            <a:pPr algn="just">
              <a:defRPr/>
            </a:pPr>
            <a:r>
              <a:rPr lang="en-US" sz="4400" b="1">
                <a:solidFill>
                  <a:srgbClr val="0000CC"/>
                </a:solidFill>
                <a:latin typeface="VNI-Avo" pitchFamily="2" charset="0"/>
              </a:rPr>
              <a:t>	giaûn dò				</a:t>
            </a:r>
            <a:endParaRPr lang="vi-VN" sz="4400" b="1" dirty="0">
              <a:solidFill>
                <a:srgbClr val="0000CC"/>
              </a:solidFill>
              <a:latin typeface="+mj-lt"/>
            </a:endParaRPr>
          </a:p>
        </p:txBody>
      </p:sp>
      <p:sp>
        <p:nvSpPr>
          <p:cNvPr id="30" name="Text Box 15">
            <a:extLst>
              <a:ext uri="{FF2B5EF4-FFF2-40B4-BE49-F238E27FC236}">
                <a16:creationId xmlns:a16="http://schemas.microsoft.com/office/drawing/2014/main" id="{14B08435-366B-460D-8767-2A2C07639122}"/>
              </a:ext>
            </a:extLst>
          </p:cNvPr>
          <p:cNvSpPr txBox="1">
            <a:spLocks noChangeArrowheads="1"/>
          </p:cNvSpPr>
          <p:nvPr/>
        </p:nvSpPr>
        <p:spPr bwMode="auto">
          <a:xfrm>
            <a:off x="3551587" y="2201583"/>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öa</a:t>
            </a:r>
            <a:endParaRPr lang="en-US" altLang="en-US" sz="4400" b="1" dirty="0">
              <a:solidFill>
                <a:srgbClr val="FF0000"/>
              </a:solidFill>
              <a:latin typeface="VNI-Avo" pitchFamily="2" charset="0"/>
              <a:cs typeface="Times New Roman" panose="02020603050405020304" pitchFamily="18" charset="0"/>
            </a:endParaRPr>
          </a:p>
        </p:txBody>
      </p:sp>
      <p:sp>
        <p:nvSpPr>
          <p:cNvPr id="31" name="Text Box 15">
            <a:extLst>
              <a:ext uri="{FF2B5EF4-FFF2-40B4-BE49-F238E27FC236}">
                <a16:creationId xmlns:a16="http://schemas.microsoft.com/office/drawing/2014/main" id="{CA23F12C-63AA-422F-B012-6D05469BC698}"/>
              </a:ext>
            </a:extLst>
          </p:cNvPr>
          <p:cNvSpPr txBox="1">
            <a:spLocks noChangeArrowheads="1"/>
          </p:cNvSpPr>
          <p:nvPr/>
        </p:nvSpPr>
        <p:spPr bwMode="auto">
          <a:xfrm>
            <a:off x="1684989" y="2867208"/>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uoâng</a:t>
            </a:r>
            <a:endParaRPr lang="en-US" altLang="en-US" sz="4400" b="1" dirty="0">
              <a:solidFill>
                <a:srgbClr val="FF0000"/>
              </a:solidFill>
              <a:latin typeface="VNI-Avo" pitchFamily="2" charset="0"/>
              <a:cs typeface="Times New Roman" panose="02020603050405020304" pitchFamily="18" charset="0"/>
            </a:endParaRPr>
          </a:p>
        </p:txBody>
      </p:sp>
      <p:sp>
        <p:nvSpPr>
          <p:cNvPr id="32" name="Text Box 15">
            <a:extLst>
              <a:ext uri="{FF2B5EF4-FFF2-40B4-BE49-F238E27FC236}">
                <a16:creationId xmlns:a16="http://schemas.microsoft.com/office/drawing/2014/main" id="{EA1D7303-991F-4341-A120-4538489762F8}"/>
              </a:ext>
            </a:extLst>
          </p:cNvPr>
          <p:cNvSpPr txBox="1">
            <a:spLocks noChangeArrowheads="1"/>
          </p:cNvSpPr>
          <p:nvPr/>
        </p:nvSpPr>
        <p:spPr bwMode="auto">
          <a:xfrm>
            <a:off x="2905663" y="3550174"/>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ong</a:t>
            </a:r>
            <a:endParaRPr lang="en-US" altLang="en-US" sz="4400" b="1" dirty="0">
              <a:solidFill>
                <a:srgbClr val="FF0000"/>
              </a:solidFill>
              <a:latin typeface="VNI-Avo" pitchFamily="2" charset="0"/>
              <a:cs typeface="Times New Roman" panose="02020603050405020304" pitchFamily="18" charset="0"/>
            </a:endParaRPr>
          </a:p>
        </p:txBody>
      </p:sp>
      <p:sp>
        <p:nvSpPr>
          <p:cNvPr id="33" name="Text Box 15">
            <a:extLst>
              <a:ext uri="{FF2B5EF4-FFF2-40B4-BE49-F238E27FC236}">
                <a16:creationId xmlns:a16="http://schemas.microsoft.com/office/drawing/2014/main" id="{2E602379-90B4-4289-9577-68FB42D8AA4C}"/>
              </a:ext>
            </a:extLst>
          </p:cNvPr>
          <p:cNvSpPr txBox="1">
            <a:spLocks noChangeArrowheads="1"/>
          </p:cNvSpPr>
          <p:nvPr/>
        </p:nvSpPr>
        <p:spPr bwMode="auto">
          <a:xfrm>
            <a:off x="1313465" y="4213150"/>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öûng</a:t>
            </a:r>
            <a:endParaRPr lang="en-US" altLang="en-US" sz="4400" b="1" dirty="0">
              <a:solidFill>
                <a:srgbClr val="FF0000"/>
              </a:solidFill>
              <a:latin typeface="VNI-Avo" pitchFamily="2" charset="0"/>
              <a:cs typeface="Times New Roman" panose="02020603050405020304" pitchFamily="18" charset="0"/>
            </a:endParaRPr>
          </a:p>
        </p:txBody>
      </p:sp>
      <p:sp>
        <p:nvSpPr>
          <p:cNvPr id="34" name="Text Box 15">
            <a:extLst>
              <a:ext uri="{FF2B5EF4-FFF2-40B4-BE49-F238E27FC236}">
                <a16:creationId xmlns:a16="http://schemas.microsoft.com/office/drawing/2014/main" id="{04E607D9-691A-4F4D-B6AA-2363B2ADE095}"/>
              </a:ext>
            </a:extLst>
          </p:cNvPr>
          <p:cNvSpPr txBox="1">
            <a:spLocks noChangeArrowheads="1"/>
          </p:cNvSpPr>
          <p:nvPr/>
        </p:nvSpPr>
        <p:spPr bwMode="auto">
          <a:xfrm>
            <a:off x="1841361" y="4896117"/>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aûng</a:t>
            </a:r>
            <a:endParaRPr lang="en-US" altLang="en-US" sz="4400" b="1" dirty="0">
              <a:solidFill>
                <a:srgbClr val="FF0000"/>
              </a:solidFill>
              <a:latin typeface="VNI-Avo" pitchFamily="2" charset="0"/>
              <a:cs typeface="Times New Roman" panose="02020603050405020304" pitchFamily="18" charset="0"/>
            </a:endParaRPr>
          </a:p>
        </p:txBody>
      </p:sp>
      <p:sp>
        <p:nvSpPr>
          <p:cNvPr id="35" name="Text Box 15">
            <a:extLst>
              <a:ext uri="{FF2B5EF4-FFF2-40B4-BE49-F238E27FC236}">
                <a16:creationId xmlns:a16="http://schemas.microsoft.com/office/drawing/2014/main" id="{FC1AE511-4435-4D79-A0A6-5F8E35C292A5}"/>
              </a:ext>
            </a:extLst>
          </p:cNvPr>
          <p:cNvSpPr txBox="1">
            <a:spLocks noChangeArrowheads="1"/>
          </p:cNvSpPr>
          <p:nvPr/>
        </p:nvSpPr>
        <p:spPr bwMode="auto">
          <a:xfrm>
            <a:off x="8526177" y="2208868"/>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an</a:t>
            </a:r>
            <a:endParaRPr lang="en-US" altLang="en-US" sz="4400" b="1" dirty="0">
              <a:solidFill>
                <a:srgbClr val="FF0000"/>
              </a:solidFill>
              <a:latin typeface="VNI-Avo" pitchFamily="2" charset="0"/>
              <a:cs typeface="Times New Roman" panose="02020603050405020304" pitchFamily="18" charset="0"/>
            </a:endParaRPr>
          </a:p>
        </p:txBody>
      </p:sp>
      <p:sp>
        <p:nvSpPr>
          <p:cNvPr id="36" name="Text Box 15">
            <a:extLst>
              <a:ext uri="{FF2B5EF4-FFF2-40B4-BE49-F238E27FC236}">
                <a16:creationId xmlns:a16="http://schemas.microsoft.com/office/drawing/2014/main" id="{F3E6DA17-EA73-4BC9-AEF0-5754D32AA988}"/>
              </a:ext>
            </a:extLst>
          </p:cNvPr>
          <p:cNvSpPr txBox="1">
            <a:spLocks noChangeArrowheads="1"/>
          </p:cNvSpPr>
          <p:nvPr/>
        </p:nvSpPr>
        <p:spPr bwMode="auto">
          <a:xfrm>
            <a:off x="7632889" y="2876594"/>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aât</a:t>
            </a:r>
            <a:endParaRPr lang="en-US" altLang="en-US" sz="4400" b="1" dirty="0">
              <a:solidFill>
                <a:srgbClr val="FF0000"/>
              </a:solidFill>
              <a:latin typeface="VNI-Avo" pitchFamily="2" charset="0"/>
              <a:cs typeface="Times New Roman" panose="02020603050405020304" pitchFamily="18" charset="0"/>
            </a:endParaRPr>
          </a:p>
        </p:txBody>
      </p:sp>
      <p:sp>
        <p:nvSpPr>
          <p:cNvPr id="37" name="Text Box 15">
            <a:extLst>
              <a:ext uri="{FF2B5EF4-FFF2-40B4-BE49-F238E27FC236}">
                <a16:creationId xmlns:a16="http://schemas.microsoft.com/office/drawing/2014/main" id="{6AFC916F-1E87-43F6-A8FC-D7312E793EEE}"/>
              </a:ext>
            </a:extLst>
          </p:cNvPr>
          <p:cNvSpPr txBox="1">
            <a:spLocks noChangeArrowheads="1"/>
          </p:cNvSpPr>
          <p:nvPr/>
        </p:nvSpPr>
        <p:spPr bwMode="auto">
          <a:xfrm>
            <a:off x="8158553" y="3556943"/>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aún</a:t>
            </a:r>
            <a:endParaRPr lang="en-US" altLang="en-US" sz="4400" b="1" dirty="0">
              <a:solidFill>
                <a:srgbClr val="FF0000"/>
              </a:solidFill>
              <a:latin typeface="VNI-Avo" pitchFamily="2" charset="0"/>
              <a:cs typeface="Times New Roman" panose="02020603050405020304" pitchFamily="18" charset="0"/>
            </a:endParaRPr>
          </a:p>
        </p:txBody>
      </p:sp>
      <p:sp>
        <p:nvSpPr>
          <p:cNvPr id="38" name="Text Box 15">
            <a:extLst>
              <a:ext uri="{FF2B5EF4-FFF2-40B4-BE49-F238E27FC236}">
                <a16:creationId xmlns:a16="http://schemas.microsoft.com/office/drawing/2014/main" id="{A97338D3-6D98-4BE3-92A8-86EAB6868E2C}"/>
              </a:ext>
            </a:extLst>
          </p:cNvPr>
          <p:cNvSpPr txBox="1">
            <a:spLocks noChangeArrowheads="1"/>
          </p:cNvSpPr>
          <p:nvPr/>
        </p:nvSpPr>
        <p:spPr bwMode="auto">
          <a:xfrm>
            <a:off x="6915149" y="3556943"/>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ac</a:t>
            </a:r>
            <a:endParaRPr lang="en-US" altLang="en-US" sz="4400" b="1" dirty="0">
              <a:solidFill>
                <a:srgbClr val="FF0000"/>
              </a:solidFill>
              <a:latin typeface="VNI-Avo" pitchFamily="2" charset="0"/>
              <a:cs typeface="Times New Roman" panose="02020603050405020304" pitchFamily="18" charset="0"/>
            </a:endParaRPr>
          </a:p>
        </p:txBody>
      </p:sp>
      <p:sp>
        <p:nvSpPr>
          <p:cNvPr id="39" name="Text Box 15">
            <a:extLst>
              <a:ext uri="{FF2B5EF4-FFF2-40B4-BE49-F238E27FC236}">
                <a16:creationId xmlns:a16="http://schemas.microsoft.com/office/drawing/2014/main" id="{59E25B38-84B1-455E-8CA9-FB1DCEBEBF3F}"/>
              </a:ext>
            </a:extLst>
          </p:cNvPr>
          <p:cNvSpPr txBox="1">
            <a:spLocks noChangeArrowheads="1"/>
          </p:cNvSpPr>
          <p:nvPr/>
        </p:nvSpPr>
        <p:spPr bwMode="auto">
          <a:xfrm>
            <a:off x="8384509" y="4213150"/>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ac</a:t>
            </a:r>
            <a:endParaRPr lang="en-US" altLang="en-US" sz="4400" b="1" dirty="0">
              <a:solidFill>
                <a:srgbClr val="FF0000"/>
              </a:solidFill>
              <a:latin typeface="VNI-Avo" pitchFamily="2" charset="0"/>
              <a:cs typeface="Times New Roman" panose="02020603050405020304" pitchFamily="18" charset="0"/>
            </a:endParaRPr>
          </a:p>
        </p:txBody>
      </p:sp>
      <p:sp>
        <p:nvSpPr>
          <p:cNvPr id="40" name="Text Box 15">
            <a:extLst>
              <a:ext uri="{FF2B5EF4-FFF2-40B4-BE49-F238E27FC236}">
                <a16:creationId xmlns:a16="http://schemas.microsoft.com/office/drawing/2014/main" id="{3B2FF1BC-237D-49F7-966F-20279D168319}"/>
              </a:ext>
            </a:extLst>
          </p:cNvPr>
          <p:cNvSpPr txBox="1">
            <a:spLocks noChangeArrowheads="1"/>
          </p:cNvSpPr>
          <p:nvPr/>
        </p:nvSpPr>
        <p:spPr bwMode="auto">
          <a:xfrm>
            <a:off x="6240730" y="4874861"/>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gi</a:t>
            </a:r>
            <a:endParaRPr lang="en-US" altLang="en-US" sz="4400" b="1" dirty="0">
              <a:solidFill>
                <a:srgbClr val="FF0000"/>
              </a:solidFill>
              <a:latin typeface="VNI-Avo" pitchFamily="2" charset="0"/>
              <a:cs typeface="Times New Roman" panose="02020603050405020304" pitchFamily="18" charset="0"/>
            </a:endParaRPr>
          </a:p>
        </p:txBody>
      </p:sp>
      <p:pic>
        <p:nvPicPr>
          <p:cNvPr id="42" name="Picture 6" descr="1-50">
            <a:extLst>
              <a:ext uri="{FF2B5EF4-FFF2-40B4-BE49-F238E27FC236}">
                <a16:creationId xmlns:a16="http://schemas.microsoft.com/office/drawing/2014/main" id="{851E9156-17C2-43EC-AB02-1E9316BAF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12" y="-446940"/>
            <a:ext cx="2867745" cy="262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7" descr="1-51">
            <a:extLst>
              <a:ext uri="{FF2B5EF4-FFF2-40B4-BE49-F238E27FC236}">
                <a16:creationId xmlns:a16="http://schemas.microsoft.com/office/drawing/2014/main" id="{31F41646-C301-4845-A669-F67846112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8491" y="3781175"/>
            <a:ext cx="3573191" cy="314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P spid="4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1025</Words>
  <Application>Microsoft Office PowerPoint</Application>
  <PresentationFormat>Widescreen</PresentationFormat>
  <Paragraphs>131</Paragraphs>
  <Slides>20</Slides>
  <Notes>17</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Calibri Light</vt:lpstr>
      <vt:lpstr>Calibri</vt:lpstr>
      <vt:lpstr>UVN Bach Tuyet Nang</vt:lpstr>
      <vt:lpstr>Vrinda</vt:lpstr>
      <vt:lpstr>iCiel Cadena</vt:lpstr>
      <vt:lpstr>Montserrat Medium</vt:lpstr>
      <vt:lpstr>VNI-Dom</vt:lpstr>
      <vt:lpstr>HP001 4 hàng</vt:lpstr>
      <vt:lpstr>VNI-Avo</vt:lpstr>
      <vt:lpstr>HP-Hong Hanh</vt:lpstr>
      <vt:lpstr>Arial</vt:lpstr>
      <vt:lpstr>Times New Roman</vt:lpstr>
      <vt:lpstr>VNI-Bodon-Poster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dc:creator>
  <cp:lastModifiedBy>Admin</cp:lastModifiedBy>
  <cp:revision>69</cp:revision>
  <dcterms:created xsi:type="dcterms:W3CDTF">2016-09-06T06:07:00Z</dcterms:created>
  <dcterms:modified xsi:type="dcterms:W3CDTF">2021-09-30T12:56:28Z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70E177AB4CBE4671912102DB11C9AA84</vt:lpwstr>
  </property>
</Properties>
</file>