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05" r:id="rId2"/>
    <p:sldId id="275" r:id="rId3"/>
    <p:sldId id="290" r:id="rId4"/>
    <p:sldId id="266" r:id="rId5"/>
    <p:sldId id="281" r:id="rId6"/>
    <p:sldId id="293" r:id="rId7"/>
    <p:sldId id="294" r:id="rId8"/>
    <p:sldId id="295" r:id="rId9"/>
    <p:sldId id="296" r:id="rId10"/>
    <p:sldId id="297" r:id="rId11"/>
    <p:sldId id="298" r:id="rId12"/>
    <p:sldId id="260" r:id="rId13"/>
    <p:sldId id="276" r:id="rId14"/>
    <p:sldId id="302" r:id="rId15"/>
    <p:sldId id="277" r:id="rId16"/>
    <p:sldId id="278" r:id="rId17"/>
    <p:sldId id="279" r:id="rId18"/>
    <p:sldId id="280" r:id="rId19"/>
    <p:sldId id="299" r:id="rId20"/>
    <p:sldId id="300" r:id="rId21"/>
    <p:sldId id="303" r:id="rId22"/>
    <p:sldId id="301" r:id="rId23"/>
    <p:sldId id="282" r:id="rId24"/>
    <p:sldId id="306" r:id="rId25"/>
    <p:sldId id="289" r:id="rId26"/>
    <p:sldId id="283" r:id="rId27"/>
    <p:sldId id="284" r:id="rId28"/>
    <p:sldId id="285" r:id="rId29"/>
    <p:sldId id="286" r:id="rId30"/>
    <p:sldId id="287" r:id="rId31"/>
    <p:sldId id="28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055823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971588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097456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86361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402532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414961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572853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77463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987512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52724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49477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9442715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slide" Target="slide21.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image" Target="../media/image20.jpeg"/><Relationship Id="rId7" Type="http://schemas.openxmlformats.org/officeDocument/2006/relationships/slide" Target="slide29.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slide" Target="slide27.xml"/><Relationship Id="rId4" Type="http://schemas.openxmlformats.org/officeDocument/2006/relationships/slide" Target="slide26.xml"/><Relationship Id="rId9" Type="http://schemas.openxmlformats.org/officeDocument/2006/relationships/slide" Target="slide31.xml"/></Relationships>
</file>

<file path=ppt/slides/_rels/slide2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152400"/>
            <a:ext cx="8915400" cy="6648450"/>
          </a:xfrm>
          <a:prstGeom prst="rect">
            <a:avLst/>
          </a:prstGeom>
        </p:spPr>
      </p:pic>
      <p:sp>
        <p:nvSpPr>
          <p:cNvPr id="3" name="TextBox 2"/>
          <p:cNvSpPr txBox="1"/>
          <p:nvPr/>
        </p:nvSpPr>
        <p:spPr>
          <a:xfrm>
            <a:off x="232954" y="914400"/>
            <a:ext cx="7615646" cy="923330"/>
          </a:xfrm>
          <a:prstGeom prst="rect">
            <a:avLst/>
          </a:prstGeom>
          <a:noFill/>
        </p:spPr>
        <p:txBody>
          <a:bodyPr wrap="square" rtlCol="0">
            <a:spAutoFit/>
          </a:bodyPr>
          <a:lstStyle/>
          <a:p>
            <a:pPr algn="ctr"/>
            <a:r>
              <a:rPr lang="en-US" sz="5400" b="1" dirty="0" smtClean="0">
                <a:latin typeface="Constantia" pitchFamily="18" charset="0"/>
              </a:rPr>
              <a:t>KIỂM TRA BÀI CŨ</a:t>
            </a:r>
            <a:endParaRPr lang="en-US" sz="5400" b="1" dirty="0">
              <a:latin typeface="Constantia" pitchFamily="18" charset="0"/>
            </a:endParaRPr>
          </a:p>
        </p:txBody>
      </p:sp>
      <p:sp>
        <p:nvSpPr>
          <p:cNvPr id="4" name="TextBox 3"/>
          <p:cNvSpPr txBox="1"/>
          <p:nvPr/>
        </p:nvSpPr>
        <p:spPr>
          <a:xfrm>
            <a:off x="533400" y="2514600"/>
            <a:ext cx="6858000" cy="2123658"/>
          </a:xfrm>
          <a:prstGeom prst="rect">
            <a:avLst/>
          </a:prstGeom>
          <a:noFill/>
        </p:spPr>
        <p:txBody>
          <a:bodyPr wrap="square" rtlCol="0">
            <a:spAutoFit/>
          </a:bodyPr>
          <a:lstStyle/>
          <a:p>
            <a:r>
              <a:rPr lang="en-US" sz="4400" dirty="0" smtClean="0">
                <a:latin typeface="Times New Roman" pitchFamily="18" charset="0"/>
                <a:cs typeface="Times New Roman" pitchFamily="18" charset="0"/>
              </a:rPr>
              <a:t>1)  </a:t>
            </a:r>
            <a:r>
              <a:rPr lang="en-US" sz="4400" dirty="0">
                <a:latin typeface="Times New Roman" pitchFamily="18" charset="0"/>
                <a:cs typeface="Times New Roman" pitchFamily="18" charset="0"/>
              </a:rPr>
              <a:t>Hãy nêu tính chất của </a:t>
            </a:r>
            <a:r>
              <a:rPr lang="en-US" sz="4400" dirty="0" smtClean="0">
                <a:latin typeface="Times New Roman" pitchFamily="18" charset="0"/>
                <a:cs typeface="Times New Roman" pitchFamily="18" charset="0"/>
              </a:rPr>
              <a:t>đồng.</a:t>
            </a:r>
            <a:endParaRPr lang="en-US" sz="4400" dirty="0">
              <a:latin typeface="Times New Roman" pitchFamily="18" charset="0"/>
              <a:cs typeface="Times New Roman" pitchFamily="18" charset="0"/>
            </a:endParaRPr>
          </a:p>
          <a:p>
            <a:endParaRPr lang="en-US" sz="4400" dirty="0">
              <a:latin typeface="Times New Roman" pitchFamily="18" charset="0"/>
              <a:cs typeface="Times New Roman" pitchFamily="18" charset="0"/>
            </a:endParaRPr>
          </a:p>
        </p:txBody>
      </p:sp>
      <p:sp>
        <p:nvSpPr>
          <p:cNvPr id="8" name="TextBox 7"/>
          <p:cNvSpPr txBox="1"/>
          <p:nvPr/>
        </p:nvSpPr>
        <p:spPr>
          <a:xfrm>
            <a:off x="533400" y="3895836"/>
            <a:ext cx="6858000" cy="1446550"/>
          </a:xfrm>
          <a:prstGeom prst="rect">
            <a:avLst/>
          </a:prstGeom>
          <a:noFill/>
        </p:spPr>
        <p:txBody>
          <a:bodyPr wrap="square" rtlCol="0">
            <a:spAutoFit/>
          </a:bodyPr>
          <a:lstStyle/>
          <a:p>
            <a:r>
              <a:rPr lang="en-US" sz="4400" dirty="0" smtClean="0">
                <a:latin typeface="Times New Roman" pitchFamily="18" charset="0"/>
                <a:cs typeface="Times New Roman" pitchFamily="18" charset="0"/>
              </a:rPr>
              <a:t>2) Đồng có ứng dụng gì trong cuộc sống? </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40332317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57400" y="1219200"/>
            <a:ext cx="5080000" cy="3810000"/>
          </a:xfrm>
          <a:prstGeom prst="rect">
            <a:avLst/>
          </a:prstGeom>
        </p:spPr>
      </p:pic>
    </p:spTree>
    <p:extLst>
      <p:ext uri="{BB962C8B-B14F-4D97-AF65-F5344CB8AC3E}">
        <p14:creationId xmlns:p14="http://schemas.microsoft.com/office/powerpoint/2010/main" xmlns="" val="188778575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22401" y="1066801"/>
            <a:ext cx="6273799" cy="4705350"/>
          </a:xfrm>
          <a:prstGeom prst="rect">
            <a:avLst/>
          </a:prstGeom>
        </p:spPr>
      </p:pic>
    </p:spTree>
    <p:extLst>
      <p:ext uri="{BB962C8B-B14F-4D97-AF65-F5344CB8AC3E}">
        <p14:creationId xmlns:p14="http://schemas.microsoft.com/office/powerpoint/2010/main" xmlns="" val="510996377"/>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extBox 3"/>
          <p:cNvSpPr txBox="1"/>
          <p:nvPr/>
        </p:nvSpPr>
        <p:spPr>
          <a:xfrm>
            <a:off x="762544" y="457200"/>
            <a:ext cx="7618912" cy="6186309"/>
          </a:xfrm>
          <a:prstGeom prst="rect">
            <a:avLst/>
          </a:prstGeom>
          <a:noFill/>
        </p:spPr>
        <p:txBody>
          <a:bodyPr wrap="square" rtlCol="0">
            <a:spAutoFit/>
          </a:bodyPr>
          <a:lstStyle/>
          <a:p>
            <a:r>
              <a:rPr lang="en-US" sz="4400" u="sng" dirty="0" smtClean="0">
                <a:latin typeface="Times New Roman" pitchFamily="18" charset="0"/>
                <a:cs typeface="Times New Roman" pitchFamily="18" charset="0"/>
              </a:rPr>
              <a:t>Kết luận:</a:t>
            </a:r>
            <a:r>
              <a:rPr lang="en-US" sz="4400" dirty="0" smtClean="0">
                <a:latin typeface="Times New Roman" pitchFamily="18" charset="0"/>
                <a:cs typeface="Times New Roman" pitchFamily="18" charset="0"/>
              </a:rPr>
              <a:t> Nhôm và hợp kim của nhôm được sử dụng rộng rãi trong sản xuất như dùng để chế tạo các dụng cụ làm bếp, làm khung cửa và một số bộ phận của phương tiện giao thông như tàu hỏa, ô tô, máy bay, tàu thủy....</a:t>
            </a:r>
          </a:p>
          <a:p>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89944560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 y="228600"/>
            <a:ext cx="8763000" cy="6477000"/>
          </a:xfrm>
          <a:prstGeom prst="rect">
            <a:avLst/>
          </a:prstGeom>
        </p:spPr>
      </p:pic>
      <p:sp>
        <p:nvSpPr>
          <p:cNvPr id="3" name="TextBox 2"/>
          <p:cNvSpPr txBox="1"/>
          <p:nvPr/>
        </p:nvSpPr>
        <p:spPr>
          <a:xfrm>
            <a:off x="495300" y="1969956"/>
            <a:ext cx="8077200" cy="769441"/>
          </a:xfrm>
          <a:prstGeom prst="rect">
            <a:avLst/>
          </a:prstGeom>
          <a:noFill/>
        </p:spPr>
        <p:txBody>
          <a:bodyPr wrap="square" rtlCol="0">
            <a:spAutoFit/>
          </a:bodyPr>
          <a:lstStyle/>
          <a:p>
            <a:r>
              <a:rPr lang="en-US" sz="4400" u="sng" dirty="0" smtClean="0">
                <a:latin typeface="Times New Roman" pitchFamily="18" charset="0"/>
                <a:cs typeface="Times New Roman" pitchFamily="18" charset="0"/>
              </a:rPr>
              <a:t>Hoạt động </a:t>
            </a:r>
            <a:r>
              <a:rPr lang="en-US" sz="4400" u="sng" smtClean="0">
                <a:latin typeface="Times New Roman" pitchFamily="18" charset="0"/>
                <a:cs typeface="Times New Roman" pitchFamily="18" charset="0"/>
              </a:rPr>
              <a:t>2</a:t>
            </a:r>
            <a:r>
              <a:rPr lang="en-US" sz="4400" smtClean="0">
                <a:latin typeface="Times New Roman" pitchFamily="18" charset="0"/>
                <a:cs typeface="Times New Roman" pitchFamily="18" charset="0"/>
              </a:rPr>
              <a:t>: Quan sát mẫu vật</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823387684"/>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 y="228600"/>
            <a:ext cx="8763000" cy="6477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22220" y="1524000"/>
            <a:ext cx="3962400" cy="3429000"/>
          </a:xfrm>
          <a:prstGeom prst="rect">
            <a:avLst/>
          </a:prstGeom>
        </p:spPr>
      </p:pic>
    </p:spTree>
    <p:extLst>
      <p:ext uri="{BB962C8B-B14F-4D97-AF65-F5344CB8AC3E}">
        <p14:creationId xmlns:p14="http://schemas.microsoft.com/office/powerpoint/2010/main" xmlns="" val="1316168876"/>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 y="228600"/>
            <a:ext cx="8763000" cy="6477000"/>
          </a:xfrm>
          <a:prstGeom prst="rect">
            <a:avLst/>
          </a:prstGeom>
        </p:spPr>
      </p:pic>
      <p:sp>
        <p:nvSpPr>
          <p:cNvPr id="4" name="TextBox 3"/>
          <p:cNvSpPr txBox="1"/>
          <p:nvPr/>
        </p:nvSpPr>
        <p:spPr>
          <a:xfrm>
            <a:off x="468086" y="1828800"/>
            <a:ext cx="8077200" cy="2123658"/>
          </a:xfrm>
          <a:prstGeom prst="rect">
            <a:avLst/>
          </a:prstGeom>
          <a:noFill/>
        </p:spPr>
        <p:txBody>
          <a:bodyPr wrap="square" rtlCol="0">
            <a:spAutoFit/>
          </a:bodyPr>
          <a:lstStyle/>
          <a:p>
            <a:r>
              <a:rPr lang="en-US" sz="4400" u="sng" dirty="0" smtClean="0">
                <a:latin typeface="Times New Roman" pitchFamily="18" charset="0"/>
                <a:cs typeface="Times New Roman" pitchFamily="18" charset="0"/>
              </a:rPr>
              <a:t>Kết luận: </a:t>
            </a:r>
            <a:r>
              <a:rPr lang="en-US" sz="4400" dirty="0" smtClean="0">
                <a:latin typeface="Times New Roman" pitchFamily="18" charset="0"/>
                <a:cs typeface="Times New Roman" pitchFamily="18" charset="0"/>
              </a:rPr>
              <a:t>Nhôm có màu trắng bạc, có ánh kim, đa số các đồ vật bằng nhôm đều nhẹ.</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218594014"/>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Box 2"/>
          <p:cNvSpPr txBox="1"/>
          <p:nvPr/>
        </p:nvSpPr>
        <p:spPr>
          <a:xfrm>
            <a:off x="457200" y="1516834"/>
            <a:ext cx="8305800" cy="1446550"/>
          </a:xfrm>
          <a:prstGeom prst="rect">
            <a:avLst/>
          </a:prstGeom>
          <a:noFill/>
        </p:spPr>
        <p:txBody>
          <a:bodyPr wrap="square" rtlCol="0">
            <a:spAutoFit/>
          </a:bodyPr>
          <a:lstStyle/>
          <a:p>
            <a:r>
              <a:rPr lang="en-US" sz="4400" u="sng" dirty="0" smtClean="0">
                <a:latin typeface="Times New Roman" pitchFamily="18" charset="0"/>
                <a:cs typeface="Times New Roman" pitchFamily="18" charset="0"/>
              </a:rPr>
              <a:t>Hoạt </a:t>
            </a:r>
            <a:r>
              <a:rPr lang="en-US" sz="4400" u="sng" smtClean="0">
                <a:latin typeface="Times New Roman" pitchFamily="18" charset="0"/>
                <a:cs typeface="Times New Roman" pitchFamily="18" charset="0"/>
              </a:rPr>
              <a:t>động </a:t>
            </a:r>
            <a:r>
              <a:rPr lang="en-US" sz="4400" u="sng" smtClean="0">
                <a:latin typeface="Times New Roman" pitchFamily="18" charset="0"/>
                <a:cs typeface="Times New Roman" pitchFamily="18" charset="0"/>
              </a:rPr>
              <a:t>3</a:t>
            </a:r>
            <a:r>
              <a:rPr lang="en-US" sz="4400" smtClean="0">
                <a:latin typeface="Times New Roman" pitchFamily="18" charset="0"/>
                <a:cs typeface="Times New Roman" pitchFamily="18" charset="0"/>
              </a:rPr>
              <a:t>: Tìm hiểu tính chất của nhôm</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9252165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76200"/>
            <a:ext cx="9144000" cy="6858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xmlns="" val="2578003430"/>
              </p:ext>
            </p:extLst>
          </p:nvPr>
        </p:nvGraphicFramePr>
        <p:xfrm>
          <a:off x="533400" y="586740"/>
          <a:ext cx="7658100" cy="5532120"/>
        </p:xfrm>
        <a:graphic>
          <a:graphicData uri="http://schemas.openxmlformats.org/drawingml/2006/table">
            <a:tbl>
              <a:tblPr firstRow="1" bandRow="1">
                <a:tableStyleId>{5940675A-B579-460E-94D1-54222C63F5DA}</a:tableStyleId>
              </a:tblPr>
              <a:tblGrid>
                <a:gridCol w="3314163"/>
                <a:gridCol w="4343937"/>
              </a:tblGrid>
              <a:tr h="388257">
                <a:tc>
                  <a:txBody>
                    <a:bodyPr/>
                    <a:lstStyle/>
                    <a:p>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smtClean="0">
                          <a:latin typeface="Times New Roman" pitchFamily="18" charset="0"/>
                          <a:cs typeface="Times New Roman" pitchFamily="18" charset="0"/>
                        </a:rPr>
                        <a:t>NHÔM</a:t>
                      </a:r>
                      <a:endParaRPr lang="en-US" sz="3200" b="1"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r>
              <a:tr h="388257">
                <a:tc>
                  <a:txBody>
                    <a:bodyPr/>
                    <a:lstStyle/>
                    <a:p>
                      <a:r>
                        <a:rPr lang="en-US" sz="3200" dirty="0" smtClean="0">
                          <a:latin typeface="Times New Roman" pitchFamily="18" charset="0"/>
                          <a:cs typeface="Times New Roman" pitchFamily="18" charset="0"/>
                        </a:rPr>
                        <a:t>Nguồn</a:t>
                      </a:r>
                      <a:r>
                        <a:rPr lang="en-US" sz="3200" baseline="0" dirty="0" smtClean="0">
                          <a:latin typeface="Times New Roman" pitchFamily="18" charset="0"/>
                          <a:cs typeface="Times New Roman" pitchFamily="18" charset="0"/>
                        </a:rPr>
                        <a:t> gốc</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latin typeface="Times New Roman" pitchFamily="18" charset="0"/>
                          <a:cs typeface="Times New Roman" pitchFamily="18" charset="0"/>
                        </a:rPr>
                        <a:t>Có</a:t>
                      </a:r>
                      <a:r>
                        <a:rPr lang="en-US" sz="3200" baseline="0" dirty="0" smtClean="0">
                          <a:latin typeface="Times New Roman" pitchFamily="18" charset="0"/>
                          <a:cs typeface="Times New Roman" pitchFamily="18" charset="0"/>
                        </a:rPr>
                        <a:t> ở quặng nhôm.</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r>
              <a:tr h="388257">
                <a:tc>
                  <a:txBody>
                    <a:bodyPr/>
                    <a:lstStyle/>
                    <a:p>
                      <a:r>
                        <a:rPr lang="en-US" sz="3200" dirty="0" smtClean="0">
                          <a:latin typeface="Times New Roman" pitchFamily="18" charset="0"/>
                          <a:cs typeface="Times New Roman" pitchFamily="18" charset="0"/>
                        </a:rPr>
                        <a:t>Độ cứng</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latin typeface="Times New Roman" pitchFamily="18" charset="0"/>
                          <a:cs typeface="Times New Roman" pitchFamily="18" charset="0"/>
                        </a:rPr>
                        <a:t>Dẻo,</a:t>
                      </a:r>
                      <a:r>
                        <a:rPr lang="en-US" sz="3200" baseline="0" dirty="0" smtClean="0">
                          <a:latin typeface="Times New Roman" pitchFamily="18" charset="0"/>
                          <a:cs typeface="Times New Roman" pitchFamily="18" charset="0"/>
                        </a:rPr>
                        <a:t> mền, dễ uốn.</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r>
              <a:tr h="388257">
                <a:tc>
                  <a:txBody>
                    <a:bodyPr/>
                    <a:lstStyle/>
                    <a:p>
                      <a:r>
                        <a:rPr lang="en-US" sz="3200" dirty="0" smtClean="0">
                          <a:latin typeface="Times New Roman" pitchFamily="18" charset="0"/>
                          <a:cs typeface="Times New Roman" pitchFamily="18" charset="0"/>
                        </a:rPr>
                        <a:t>Nhiệt</a:t>
                      </a:r>
                      <a:r>
                        <a:rPr lang="en-US" sz="3200" baseline="0" dirty="0" smtClean="0">
                          <a:latin typeface="Times New Roman" pitchFamily="18" charset="0"/>
                          <a:cs typeface="Times New Roman" pitchFamily="18" charset="0"/>
                        </a:rPr>
                        <a:t> độ nóng chảy</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latin typeface="Times New Roman" pitchFamily="18" charset="0"/>
                          <a:cs typeface="Times New Roman" pitchFamily="18" charset="0"/>
                        </a:rPr>
                        <a:t>Nhôm</a:t>
                      </a:r>
                      <a:r>
                        <a:rPr lang="en-US" sz="3200" baseline="0" dirty="0" smtClean="0">
                          <a:latin typeface="Times New Roman" pitchFamily="18" charset="0"/>
                          <a:cs typeface="Times New Roman" pitchFamily="18" charset="0"/>
                        </a:rPr>
                        <a:t> nóng chảy ở nhiệt độ cao.</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r>
              <a:tr h="388257">
                <a:tc>
                  <a:txBody>
                    <a:bodyPr/>
                    <a:lstStyle/>
                    <a:p>
                      <a:r>
                        <a:rPr lang="en-US" sz="3200" dirty="0" smtClean="0">
                          <a:latin typeface="Times New Roman" pitchFamily="18" charset="0"/>
                          <a:cs typeface="Times New Roman" pitchFamily="18" charset="0"/>
                        </a:rPr>
                        <a:t>Nhôm</a:t>
                      </a:r>
                      <a:r>
                        <a:rPr lang="en-US" sz="3200" baseline="0" dirty="0" smtClean="0">
                          <a:latin typeface="Times New Roman" pitchFamily="18" charset="0"/>
                          <a:cs typeface="Times New Roman" pitchFamily="18" charset="0"/>
                        </a:rPr>
                        <a:t> có bị gỉ ngoài không khí không?</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latin typeface="Times New Roman" pitchFamily="18" charset="0"/>
                          <a:cs typeface="Times New Roman" pitchFamily="18" charset="0"/>
                        </a:rPr>
                        <a:t>Nhôm</a:t>
                      </a:r>
                      <a:r>
                        <a:rPr lang="en-US" sz="3200" baseline="0" dirty="0" smtClean="0">
                          <a:latin typeface="Times New Roman" pitchFamily="18" charset="0"/>
                          <a:cs typeface="Times New Roman" pitchFamily="18" charset="0"/>
                        </a:rPr>
                        <a:t> không bị gỉ ngoài không khí.</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r>
              <a:tr h="388257">
                <a:tc>
                  <a:txBody>
                    <a:bodyPr/>
                    <a:lstStyle/>
                    <a:p>
                      <a:r>
                        <a:rPr lang="en-US" sz="3200" dirty="0" smtClean="0">
                          <a:latin typeface="Times New Roman" pitchFamily="18" charset="0"/>
                          <a:cs typeface="Times New Roman" pitchFamily="18" charset="0"/>
                        </a:rPr>
                        <a:t>Tính</a:t>
                      </a:r>
                      <a:r>
                        <a:rPr lang="en-US" sz="3200" baseline="0" dirty="0" smtClean="0">
                          <a:latin typeface="Times New Roman" pitchFamily="18" charset="0"/>
                          <a:cs typeface="Times New Roman" pitchFamily="18" charset="0"/>
                        </a:rPr>
                        <a:t> dẫn nhiệt</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latin typeface="Times New Roman" pitchFamily="18" charset="0"/>
                          <a:cs typeface="Times New Roman" pitchFamily="18" charset="0"/>
                        </a:rPr>
                        <a:t>Nhôm</a:t>
                      </a:r>
                      <a:r>
                        <a:rPr lang="en-US" sz="3200" baseline="0" dirty="0" smtClean="0">
                          <a:latin typeface="Times New Roman" pitchFamily="18" charset="0"/>
                          <a:cs typeface="Times New Roman" pitchFamily="18" charset="0"/>
                        </a:rPr>
                        <a:t> có tính dẫn nhiệt.</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r>
              <a:tr h="594360">
                <a:tc>
                  <a:txBody>
                    <a:bodyPr/>
                    <a:lstStyle/>
                    <a:p>
                      <a:r>
                        <a:rPr lang="en-US" sz="3200" dirty="0" smtClean="0">
                          <a:latin typeface="Times New Roman" pitchFamily="18" charset="0"/>
                          <a:cs typeface="Times New Roman" pitchFamily="18" charset="0"/>
                        </a:rPr>
                        <a:t>Tính</a:t>
                      </a:r>
                      <a:r>
                        <a:rPr lang="en-US" sz="3200" baseline="0" dirty="0" smtClean="0">
                          <a:latin typeface="Times New Roman" pitchFamily="18" charset="0"/>
                          <a:cs typeface="Times New Roman" pitchFamily="18" charset="0"/>
                        </a:rPr>
                        <a:t> dẫn điện</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latin typeface="Times New Roman" pitchFamily="18" charset="0"/>
                          <a:cs typeface="Times New Roman" pitchFamily="18" charset="0"/>
                        </a:rPr>
                        <a:t>Nhôm</a:t>
                      </a:r>
                      <a:r>
                        <a:rPr lang="en-US" sz="3200" baseline="0" dirty="0" smtClean="0">
                          <a:latin typeface="Times New Roman" pitchFamily="18" charset="0"/>
                          <a:cs typeface="Times New Roman" pitchFamily="18" charset="0"/>
                        </a:rPr>
                        <a:t> có tính dẫn điện</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 y="76200"/>
            <a:ext cx="9144000" cy="68580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xmlns="" val="1380584070"/>
              </p:ext>
            </p:extLst>
          </p:nvPr>
        </p:nvGraphicFramePr>
        <p:xfrm>
          <a:off x="685800" y="739140"/>
          <a:ext cx="7658100" cy="5044440"/>
        </p:xfrm>
        <a:graphic>
          <a:graphicData uri="http://schemas.openxmlformats.org/drawingml/2006/table">
            <a:tbl>
              <a:tblPr firstRow="1" bandRow="1">
                <a:tableStyleId>{5940675A-B579-460E-94D1-54222C63F5DA}</a:tableStyleId>
              </a:tblPr>
              <a:tblGrid>
                <a:gridCol w="3810000"/>
                <a:gridCol w="3848100"/>
              </a:tblGrid>
              <a:tr h="388257">
                <a:tc>
                  <a:txBody>
                    <a:bodyPr/>
                    <a:lstStyle/>
                    <a:p>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smtClean="0">
                          <a:latin typeface="Times New Roman" pitchFamily="18" charset="0"/>
                          <a:cs typeface="Times New Roman" pitchFamily="18" charset="0"/>
                        </a:rPr>
                        <a:t>NHÔM</a:t>
                      </a:r>
                      <a:endParaRPr lang="en-US" sz="3200" b="1"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r>
              <a:tr h="388257">
                <a:tc>
                  <a:txBody>
                    <a:bodyPr/>
                    <a:lstStyle/>
                    <a:p>
                      <a:r>
                        <a:rPr lang="en-US" sz="3200" dirty="0" smtClean="0">
                          <a:latin typeface="Times New Roman" pitchFamily="18" charset="0"/>
                          <a:cs typeface="Times New Roman" pitchFamily="18" charset="0"/>
                        </a:rPr>
                        <a:t>1)Nguồn</a:t>
                      </a:r>
                      <a:r>
                        <a:rPr lang="en-US" sz="3200" baseline="0" dirty="0" smtClean="0">
                          <a:latin typeface="Times New Roman" pitchFamily="18" charset="0"/>
                          <a:cs typeface="Times New Roman" pitchFamily="18" charset="0"/>
                        </a:rPr>
                        <a:t> gốc</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r>
              <a:tr h="388257">
                <a:tc>
                  <a:txBody>
                    <a:bodyPr/>
                    <a:lstStyle/>
                    <a:p>
                      <a:r>
                        <a:rPr lang="en-US" sz="3200" dirty="0" smtClean="0">
                          <a:latin typeface="Times New Roman" pitchFamily="18" charset="0"/>
                          <a:cs typeface="Times New Roman" pitchFamily="18" charset="0"/>
                        </a:rPr>
                        <a:t>2)Độ cứng</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r>
              <a:tr h="388257">
                <a:tc>
                  <a:txBody>
                    <a:bodyPr/>
                    <a:lstStyle/>
                    <a:p>
                      <a:r>
                        <a:rPr lang="en-US" sz="3200" dirty="0" smtClean="0">
                          <a:latin typeface="Times New Roman" pitchFamily="18" charset="0"/>
                          <a:cs typeface="Times New Roman" pitchFamily="18" charset="0"/>
                        </a:rPr>
                        <a:t>3)Nhiệt</a:t>
                      </a:r>
                      <a:r>
                        <a:rPr lang="en-US" sz="3200" baseline="0" dirty="0" smtClean="0">
                          <a:latin typeface="Times New Roman" pitchFamily="18" charset="0"/>
                          <a:cs typeface="Times New Roman" pitchFamily="18" charset="0"/>
                        </a:rPr>
                        <a:t> độ nóng chảy</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r>
              <a:tr h="388257">
                <a:tc>
                  <a:txBody>
                    <a:bodyPr/>
                    <a:lstStyle/>
                    <a:p>
                      <a:r>
                        <a:rPr lang="en-US" sz="3200" dirty="0" smtClean="0">
                          <a:latin typeface="Times New Roman" pitchFamily="18" charset="0"/>
                          <a:cs typeface="Times New Roman" pitchFamily="18" charset="0"/>
                        </a:rPr>
                        <a:t>4)Nhôm</a:t>
                      </a:r>
                      <a:r>
                        <a:rPr lang="en-US" sz="3200" baseline="0" dirty="0" smtClean="0">
                          <a:latin typeface="Times New Roman" pitchFamily="18" charset="0"/>
                          <a:cs typeface="Times New Roman" pitchFamily="18" charset="0"/>
                        </a:rPr>
                        <a:t> có bị gỉ ngoài không khí không?</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r>
              <a:tr h="388257">
                <a:tc>
                  <a:txBody>
                    <a:bodyPr/>
                    <a:lstStyle/>
                    <a:p>
                      <a:r>
                        <a:rPr lang="en-US" sz="3200" dirty="0" smtClean="0">
                          <a:latin typeface="Times New Roman" pitchFamily="18" charset="0"/>
                          <a:cs typeface="Times New Roman" pitchFamily="18" charset="0"/>
                        </a:rPr>
                        <a:t>5)Tính</a:t>
                      </a:r>
                      <a:r>
                        <a:rPr lang="en-US" sz="3200" baseline="0" dirty="0" smtClean="0">
                          <a:latin typeface="Times New Roman" pitchFamily="18" charset="0"/>
                          <a:cs typeface="Times New Roman" pitchFamily="18" charset="0"/>
                        </a:rPr>
                        <a:t> dẫn nhiệt</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r>
              <a:tr h="594360">
                <a:tc>
                  <a:txBody>
                    <a:bodyPr/>
                    <a:lstStyle/>
                    <a:p>
                      <a:r>
                        <a:rPr lang="en-US" sz="3200" dirty="0" smtClean="0">
                          <a:latin typeface="Times New Roman" pitchFamily="18" charset="0"/>
                          <a:cs typeface="Times New Roman" pitchFamily="18" charset="0"/>
                        </a:rPr>
                        <a:t>6)Tính</a:t>
                      </a:r>
                      <a:r>
                        <a:rPr lang="en-US" sz="3200" baseline="0" dirty="0" smtClean="0">
                          <a:latin typeface="Times New Roman" pitchFamily="18" charset="0"/>
                          <a:cs typeface="Times New Roman" pitchFamily="18" charset="0"/>
                        </a:rPr>
                        <a:t> dẫn điện</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7" name="TextBox 16"/>
          <p:cNvSpPr txBox="1"/>
          <p:nvPr/>
        </p:nvSpPr>
        <p:spPr>
          <a:xfrm>
            <a:off x="3955869" y="5187740"/>
            <a:ext cx="4267200" cy="369332"/>
          </a:xfrm>
          <a:prstGeom prst="rect">
            <a:avLst/>
          </a:prstGeom>
          <a:noFill/>
        </p:spPr>
        <p:txBody>
          <a:bodyPr wrap="square" rtlCol="0">
            <a:spAutoFit/>
          </a:bodyPr>
          <a:lstStyle/>
          <a:p>
            <a:endParaRPr lang="en-US" dirty="0"/>
          </a:p>
        </p:txBody>
      </p:sp>
      <p:sp>
        <p:nvSpPr>
          <p:cNvPr id="18" name="TextBox 17"/>
          <p:cNvSpPr txBox="1"/>
          <p:nvPr/>
        </p:nvSpPr>
        <p:spPr>
          <a:xfrm>
            <a:off x="3955869" y="5115503"/>
            <a:ext cx="42672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xmlns="" val="295593268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 y="228600"/>
            <a:ext cx="8839200" cy="6629400"/>
          </a:xfrm>
          <a:prstGeom prst="rect">
            <a:avLst/>
          </a:prstGeom>
        </p:spPr>
      </p:pic>
      <p:sp>
        <p:nvSpPr>
          <p:cNvPr id="126" name="Oval 125"/>
          <p:cNvSpPr/>
          <p:nvPr/>
        </p:nvSpPr>
        <p:spPr>
          <a:xfrm>
            <a:off x="2011680" y="1913708"/>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120</a:t>
            </a:r>
            <a:endParaRPr lang="en-US" sz="8000" b="1" dirty="0">
              <a:latin typeface="Times New Roman" pitchFamily="18" charset="0"/>
              <a:cs typeface="Times New Roman" pitchFamily="18" charset="0"/>
            </a:endParaRPr>
          </a:p>
        </p:txBody>
      </p:sp>
      <p:sp>
        <p:nvSpPr>
          <p:cNvPr id="127" name="Oval 126"/>
          <p:cNvSpPr/>
          <p:nvPr/>
        </p:nvSpPr>
        <p:spPr>
          <a:xfrm>
            <a:off x="2016034" y="1915885"/>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119</a:t>
            </a:r>
            <a:endParaRPr lang="en-US" sz="8000" b="1" dirty="0">
              <a:latin typeface="Times New Roman" pitchFamily="18" charset="0"/>
              <a:cs typeface="Times New Roman" pitchFamily="18" charset="0"/>
            </a:endParaRPr>
          </a:p>
        </p:txBody>
      </p:sp>
      <p:sp>
        <p:nvSpPr>
          <p:cNvPr id="128" name="Oval 127"/>
          <p:cNvSpPr/>
          <p:nvPr/>
        </p:nvSpPr>
        <p:spPr>
          <a:xfrm>
            <a:off x="2011680" y="1913708"/>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118</a:t>
            </a:r>
            <a:endParaRPr lang="en-US" sz="8000" b="1" dirty="0">
              <a:latin typeface="Times New Roman" pitchFamily="18" charset="0"/>
              <a:cs typeface="Times New Roman" pitchFamily="18" charset="0"/>
            </a:endParaRPr>
          </a:p>
        </p:txBody>
      </p:sp>
      <p:sp>
        <p:nvSpPr>
          <p:cNvPr id="129" name="Oval 128"/>
          <p:cNvSpPr/>
          <p:nvPr/>
        </p:nvSpPr>
        <p:spPr>
          <a:xfrm>
            <a:off x="2016034" y="194201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117</a:t>
            </a:r>
            <a:endParaRPr lang="en-US" sz="8000" b="1" dirty="0">
              <a:latin typeface="Times New Roman" pitchFamily="18" charset="0"/>
              <a:cs typeface="Times New Roman" pitchFamily="18" charset="0"/>
            </a:endParaRPr>
          </a:p>
        </p:txBody>
      </p:sp>
      <p:sp>
        <p:nvSpPr>
          <p:cNvPr id="130" name="Oval 129"/>
          <p:cNvSpPr/>
          <p:nvPr/>
        </p:nvSpPr>
        <p:spPr>
          <a:xfrm>
            <a:off x="2011680" y="194201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116</a:t>
            </a:r>
            <a:endParaRPr lang="en-US" sz="8000" b="1" dirty="0">
              <a:latin typeface="Times New Roman" pitchFamily="18" charset="0"/>
              <a:cs typeface="Times New Roman" pitchFamily="18" charset="0"/>
            </a:endParaRPr>
          </a:p>
        </p:txBody>
      </p:sp>
      <p:sp>
        <p:nvSpPr>
          <p:cNvPr id="131" name="Oval 130"/>
          <p:cNvSpPr/>
          <p:nvPr/>
        </p:nvSpPr>
        <p:spPr>
          <a:xfrm>
            <a:off x="2016034" y="194201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115</a:t>
            </a:r>
            <a:endParaRPr lang="en-US" sz="8000" b="1" dirty="0">
              <a:latin typeface="Times New Roman" pitchFamily="18" charset="0"/>
              <a:cs typeface="Times New Roman" pitchFamily="18" charset="0"/>
            </a:endParaRPr>
          </a:p>
        </p:txBody>
      </p:sp>
      <p:sp>
        <p:nvSpPr>
          <p:cNvPr id="132" name="Oval 131"/>
          <p:cNvSpPr/>
          <p:nvPr/>
        </p:nvSpPr>
        <p:spPr>
          <a:xfrm>
            <a:off x="2016034" y="194201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114</a:t>
            </a:r>
            <a:endParaRPr lang="en-US" sz="8000" b="1" dirty="0">
              <a:latin typeface="Times New Roman" pitchFamily="18" charset="0"/>
              <a:cs typeface="Times New Roman" pitchFamily="18" charset="0"/>
            </a:endParaRPr>
          </a:p>
        </p:txBody>
      </p:sp>
      <p:sp>
        <p:nvSpPr>
          <p:cNvPr id="133" name="Oval 132"/>
          <p:cNvSpPr/>
          <p:nvPr/>
        </p:nvSpPr>
        <p:spPr>
          <a:xfrm>
            <a:off x="2011680" y="194201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113</a:t>
            </a:r>
            <a:endParaRPr lang="en-US" sz="8000" b="1" dirty="0">
              <a:latin typeface="Times New Roman" pitchFamily="18" charset="0"/>
              <a:cs typeface="Times New Roman" pitchFamily="18" charset="0"/>
            </a:endParaRPr>
          </a:p>
        </p:txBody>
      </p:sp>
      <p:sp>
        <p:nvSpPr>
          <p:cNvPr id="134" name="Oval 133"/>
          <p:cNvSpPr/>
          <p:nvPr/>
        </p:nvSpPr>
        <p:spPr>
          <a:xfrm>
            <a:off x="2016034" y="194201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112</a:t>
            </a:r>
            <a:endParaRPr lang="en-US" sz="8000" b="1" dirty="0">
              <a:latin typeface="Times New Roman" pitchFamily="18" charset="0"/>
              <a:cs typeface="Times New Roman" pitchFamily="18" charset="0"/>
            </a:endParaRPr>
          </a:p>
        </p:txBody>
      </p:sp>
      <p:sp>
        <p:nvSpPr>
          <p:cNvPr id="135" name="Oval 134"/>
          <p:cNvSpPr/>
          <p:nvPr/>
        </p:nvSpPr>
        <p:spPr>
          <a:xfrm>
            <a:off x="2011680" y="194201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111</a:t>
            </a:r>
            <a:endParaRPr lang="en-US" sz="8000" b="1" dirty="0">
              <a:latin typeface="Times New Roman" pitchFamily="18" charset="0"/>
              <a:cs typeface="Times New Roman" pitchFamily="18" charset="0"/>
            </a:endParaRPr>
          </a:p>
        </p:txBody>
      </p:sp>
      <p:sp>
        <p:nvSpPr>
          <p:cNvPr id="136" name="Oval 135"/>
          <p:cNvSpPr/>
          <p:nvPr/>
        </p:nvSpPr>
        <p:spPr>
          <a:xfrm>
            <a:off x="2016034" y="194201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110</a:t>
            </a:r>
            <a:endParaRPr lang="en-US" sz="8000" b="1" dirty="0">
              <a:latin typeface="Times New Roman" pitchFamily="18" charset="0"/>
              <a:cs typeface="Times New Roman" pitchFamily="18" charset="0"/>
            </a:endParaRPr>
          </a:p>
        </p:txBody>
      </p:sp>
      <p:sp>
        <p:nvSpPr>
          <p:cNvPr id="137" name="Oval 136"/>
          <p:cNvSpPr/>
          <p:nvPr/>
        </p:nvSpPr>
        <p:spPr>
          <a:xfrm>
            <a:off x="2016034" y="194201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109</a:t>
            </a:r>
            <a:endParaRPr lang="en-US" sz="8000" b="1" dirty="0">
              <a:latin typeface="Times New Roman" pitchFamily="18" charset="0"/>
              <a:cs typeface="Times New Roman" pitchFamily="18" charset="0"/>
            </a:endParaRPr>
          </a:p>
        </p:txBody>
      </p:sp>
      <p:sp>
        <p:nvSpPr>
          <p:cNvPr id="138" name="Oval 137"/>
          <p:cNvSpPr/>
          <p:nvPr/>
        </p:nvSpPr>
        <p:spPr>
          <a:xfrm>
            <a:off x="2011680" y="194201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108</a:t>
            </a:r>
            <a:endParaRPr lang="en-US" sz="8000" b="1" dirty="0">
              <a:latin typeface="Times New Roman" pitchFamily="18" charset="0"/>
              <a:cs typeface="Times New Roman" pitchFamily="18" charset="0"/>
            </a:endParaRPr>
          </a:p>
        </p:txBody>
      </p:sp>
      <p:sp>
        <p:nvSpPr>
          <p:cNvPr id="139" name="Oval 138"/>
          <p:cNvSpPr/>
          <p:nvPr/>
        </p:nvSpPr>
        <p:spPr>
          <a:xfrm>
            <a:off x="2011680" y="194201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107</a:t>
            </a:r>
            <a:endParaRPr lang="en-US" sz="8000" b="1" dirty="0">
              <a:latin typeface="Times New Roman" pitchFamily="18" charset="0"/>
              <a:cs typeface="Times New Roman" pitchFamily="18" charset="0"/>
            </a:endParaRPr>
          </a:p>
        </p:txBody>
      </p:sp>
      <p:sp>
        <p:nvSpPr>
          <p:cNvPr id="140" name="Oval 139"/>
          <p:cNvSpPr/>
          <p:nvPr/>
        </p:nvSpPr>
        <p:spPr>
          <a:xfrm>
            <a:off x="2011680" y="194201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106</a:t>
            </a:r>
            <a:endParaRPr lang="en-US" sz="8000" b="1" dirty="0">
              <a:latin typeface="Times New Roman" pitchFamily="18" charset="0"/>
              <a:cs typeface="Times New Roman" pitchFamily="18" charset="0"/>
            </a:endParaRPr>
          </a:p>
        </p:txBody>
      </p:sp>
      <p:sp>
        <p:nvSpPr>
          <p:cNvPr id="141" name="Oval 140"/>
          <p:cNvSpPr/>
          <p:nvPr/>
        </p:nvSpPr>
        <p:spPr>
          <a:xfrm>
            <a:off x="2011680" y="194201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105</a:t>
            </a:r>
            <a:endParaRPr lang="en-US" sz="8000" b="1" dirty="0">
              <a:latin typeface="Times New Roman" pitchFamily="18" charset="0"/>
              <a:cs typeface="Times New Roman" pitchFamily="18" charset="0"/>
            </a:endParaRPr>
          </a:p>
        </p:txBody>
      </p:sp>
      <p:sp>
        <p:nvSpPr>
          <p:cNvPr id="142" name="Oval 141"/>
          <p:cNvSpPr/>
          <p:nvPr/>
        </p:nvSpPr>
        <p:spPr>
          <a:xfrm>
            <a:off x="2011680" y="194201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104</a:t>
            </a:r>
            <a:endParaRPr lang="en-US" sz="8000" b="1" dirty="0">
              <a:latin typeface="Times New Roman" pitchFamily="18" charset="0"/>
              <a:cs typeface="Times New Roman" pitchFamily="18" charset="0"/>
            </a:endParaRPr>
          </a:p>
        </p:txBody>
      </p:sp>
      <p:sp>
        <p:nvSpPr>
          <p:cNvPr id="143" name="Oval 142"/>
          <p:cNvSpPr/>
          <p:nvPr/>
        </p:nvSpPr>
        <p:spPr>
          <a:xfrm>
            <a:off x="2016034" y="194201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103</a:t>
            </a:r>
            <a:endParaRPr lang="en-US" sz="8000" b="1" dirty="0">
              <a:latin typeface="Times New Roman" pitchFamily="18" charset="0"/>
              <a:cs typeface="Times New Roman" pitchFamily="18" charset="0"/>
            </a:endParaRPr>
          </a:p>
        </p:txBody>
      </p:sp>
      <p:sp>
        <p:nvSpPr>
          <p:cNvPr id="144" name="Oval 143"/>
          <p:cNvSpPr/>
          <p:nvPr/>
        </p:nvSpPr>
        <p:spPr>
          <a:xfrm>
            <a:off x="2016034" y="194201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102</a:t>
            </a:r>
            <a:endParaRPr lang="en-US" sz="8000" b="1" dirty="0">
              <a:latin typeface="Times New Roman" pitchFamily="18" charset="0"/>
              <a:cs typeface="Times New Roman" pitchFamily="18" charset="0"/>
            </a:endParaRPr>
          </a:p>
        </p:txBody>
      </p:sp>
      <p:sp>
        <p:nvSpPr>
          <p:cNvPr id="145" name="Oval 144"/>
          <p:cNvSpPr/>
          <p:nvPr/>
        </p:nvSpPr>
        <p:spPr>
          <a:xfrm>
            <a:off x="2011680" y="195725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101</a:t>
            </a:r>
            <a:endParaRPr lang="en-US" sz="8000" b="1" dirty="0">
              <a:latin typeface="Times New Roman" pitchFamily="18" charset="0"/>
              <a:cs typeface="Times New Roman" pitchFamily="18" charset="0"/>
            </a:endParaRPr>
          </a:p>
        </p:txBody>
      </p:sp>
      <p:sp>
        <p:nvSpPr>
          <p:cNvPr id="146" name="Oval 145"/>
          <p:cNvSpPr/>
          <p:nvPr/>
        </p:nvSpPr>
        <p:spPr>
          <a:xfrm>
            <a:off x="2016034" y="195725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100</a:t>
            </a:r>
            <a:endParaRPr lang="en-US" sz="8000" b="1" dirty="0">
              <a:latin typeface="Times New Roman" pitchFamily="18" charset="0"/>
              <a:cs typeface="Times New Roman" pitchFamily="18" charset="0"/>
            </a:endParaRPr>
          </a:p>
        </p:txBody>
      </p:sp>
      <p:sp>
        <p:nvSpPr>
          <p:cNvPr id="147" name="Oval 146"/>
          <p:cNvSpPr/>
          <p:nvPr/>
        </p:nvSpPr>
        <p:spPr>
          <a:xfrm>
            <a:off x="2011680" y="195725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99</a:t>
            </a:r>
            <a:endParaRPr lang="en-US" sz="8000" b="1" dirty="0">
              <a:latin typeface="Times New Roman" pitchFamily="18" charset="0"/>
              <a:cs typeface="Times New Roman" pitchFamily="18" charset="0"/>
            </a:endParaRPr>
          </a:p>
        </p:txBody>
      </p:sp>
      <p:sp>
        <p:nvSpPr>
          <p:cNvPr id="148" name="Oval 147"/>
          <p:cNvSpPr/>
          <p:nvPr/>
        </p:nvSpPr>
        <p:spPr>
          <a:xfrm>
            <a:off x="1992086" y="1924594"/>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a:latin typeface="Times New Roman" pitchFamily="18" charset="0"/>
                <a:cs typeface="Times New Roman" pitchFamily="18" charset="0"/>
              </a:rPr>
              <a:t>9</a:t>
            </a:r>
            <a:r>
              <a:rPr lang="en-US" sz="8000" b="1" dirty="0" smtClean="0">
                <a:latin typeface="Times New Roman" pitchFamily="18" charset="0"/>
                <a:cs typeface="Times New Roman" pitchFamily="18" charset="0"/>
              </a:rPr>
              <a:t>8</a:t>
            </a:r>
            <a:endParaRPr lang="en-US" sz="8000" b="1" dirty="0">
              <a:latin typeface="Times New Roman" pitchFamily="18" charset="0"/>
              <a:cs typeface="Times New Roman" pitchFamily="18" charset="0"/>
            </a:endParaRPr>
          </a:p>
        </p:txBody>
      </p:sp>
      <p:sp>
        <p:nvSpPr>
          <p:cNvPr id="149" name="Oval 148"/>
          <p:cNvSpPr/>
          <p:nvPr/>
        </p:nvSpPr>
        <p:spPr>
          <a:xfrm>
            <a:off x="2016034" y="195725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97</a:t>
            </a:r>
            <a:endParaRPr lang="en-US" sz="8000" b="1" dirty="0">
              <a:latin typeface="Times New Roman" pitchFamily="18" charset="0"/>
              <a:cs typeface="Times New Roman" pitchFamily="18" charset="0"/>
            </a:endParaRPr>
          </a:p>
        </p:txBody>
      </p:sp>
      <p:sp>
        <p:nvSpPr>
          <p:cNvPr id="150" name="Oval 149"/>
          <p:cNvSpPr/>
          <p:nvPr/>
        </p:nvSpPr>
        <p:spPr>
          <a:xfrm>
            <a:off x="2011680" y="1920240"/>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96</a:t>
            </a:r>
            <a:endParaRPr lang="en-US" sz="8000" b="1" dirty="0">
              <a:latin typeface="Times New Roman" pitchFamily="18" charset="0"/>
              <a:cs typeface="Times New Roman" pitchFamily="18" charset="0"/>
            </a:endParaRPr>
          </a:p>
        </p:txBody>
      </p:sp>
      <p:sp>
        <p:nvSpPr>
          <p:cNvPr id="151" name="Oval 150"/>
          <p:cNvSpPr/>
          <p:nvPr/>
        </p:nvSpPr>
        <p:spPr>
          <a:xfrm>
            <a:off x="2016034" y="1920240"/>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95</a:t>
            </a:r>
            <a:endParaRPr lang="en-US" sz="8000" b="1" dirty="0">
              <a:latin typeface="Times New Roman" pitchFamily="18" charset="0"/>
              <a:cs typeface="Times New Roman" pitchFamily="18" charset="0"/>
            </a:endParaRPr>
          </a:p>
        </p:txBody>
      </p:sp>
      <p:sp>
        <p:nvSpPr>
          <p:cNvPr id="152" name="Oval 151"/>
          <p:cNvSpPr/>
          <p:nvPr/>
        </p:nvSpPr>
        <p:spPr>
          <a:xfrm>
            <a:off x="2011680" y="195725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94</a:t>
            </a:r>
            <a:endParaRPr lang="en-US" sz="8000" b="1" dirty="0">
              <a:latin typeface="Times New Roman" pitchFamily="18" charset="0"/>
              <a:cs typeface="Times New Roman" pitchFamily="18" charset="0"/>
            </a:endParaRPr>
          </a:p>
        </p:txBody>
      </p:sp>
      <p:sp>
        <p:nvSpPr>
          <p:cNvPr id="153" name="Oval 152"/>
          <p:cNvSpPr/>
          <p:nvPr/>
        </p:nvSpPr>
        <p:spPr>
          <a:xfrm>
            <a:off x="2016034" y="195725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93</a:t>
            </a:r>
            <a:endParaRPr lang="en-US" sz="8000" b="1" dirty="0">
              <a:latin typeface="Times New Roman" pitchFamily="18" charset="0"/>
              <a:cs typeface="Times New Roman" pitchFamily="18" charset="0"/>
            </a:endParaRPr>
          </a:p>
        </p:txBody>
      </p:sp>
      <p:sp>
        <p:nvSpPr>
          <p:cNvPr id="154" name="Oval 153"/>
          <p:cNvSpPr/>
          <p:nvPr/>
        </p:nvSpPr>
        <p:spPr>
          <a:xfrm>
            <a:off x="1985555" y="195725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92</a:t>
            </a:r>
            <a:endParaRPr lang="en-US" sz="8000" b="1" dirty="0">
              <a:latin typeface="Times New Roman" pitchFamily="18" charset="0"/>
              <a:cs typeface="Times New Roman" pitchFamily="18" charset="0"/>
            </a:endParaRPr>
          </a:p>
        </p:txBody>
      </p:sp>
      <p:sp>
        <p:nvSpPr>
          <p:cNvPr id="155" name="Oval 154"/>
          <p:cNvSpPr/>
          <p:nvPr/>
        </p:nvSpPr>
        <p:spPr>
          <a:xfrm>
            <a:off x="1992086" y="194201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91</a:t>
            </a:r>
            <a:endParaRPr lang="en-US" sz="8000" b="1" dirty="0">
              <a:latin typeface="Times New Roman" pitchFamily="18" charset="0"/>
              <a:cs typeface="Times New Roman" pitchFamily="18" charset="0"/>
            </a:endParaRPr>
          </a:p>
        </p:txBody>
      </p:sp>
      <p:sp>
        <p:nvSpPr>
          <p:cNvPr id="156" name="Oval 155"/>
          <p:cNvSpPr/>
          <p:nvPr/>
        </p:nvSpPr>
        <p:spPr>
          <a:xfrm>
            <a:off x="1979024" y="195725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90</a:t>
            </a:r>
            <a:endParaRPr lang="en-US" sz="8000" b="1" dirty="0">
              <a:latin typeface="Times New Roman" pitchFamily="18" charset="0"/>
              <a:cs typeface="Times New Roman" pitchFamily="18" charset="0"/>
            </a:endParaRPr>
          </a:p>
        </p:txBody>
      </p:sp>
      <p:sp>
        <p:nvSpPr>
          <p:cNvPr id="157" name="Oval 156"/>
          <p:cNvSpPr/>
          <p:nvPr/>
        </p:nvSpPr>
        <p:spPr>
          <a:xfrm>
            <a:off x="2024743" y="194201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89</a:t>
            </a:r>
            <a:endParaRPr lang="en-US" sz="8000" b="1" dirty="0">
              <a:latin typeface="Times New Roman" pitchFamily="18" charset="0"/>
              <a:cs typeface="Times New Roman" pitchFamily="18" charset="0"/>
            </a:endParaRPr>
          </a:p>
        </p:txBody>
      </p:sp>
      <p:sp>
        <p:nvSpPr>
          <p:cNvPr id="158" name="Oval 157"/>
          <p:cNvSpPr/>
          <p:nvPr/>
        </p:nvSpPr>
        <p:spPr>
          <a:xfrm>
            <a:off x="1972493" y="1959428"/>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88</a:t>
            </a:r>
            <a:endParaRPr lang="en-US" sz="8000" b="1" dirty="0">
              <a:latin typeface="Times New Roman" pitchFamily="18" charset="0"/>
              <a:cs typeface="Times New Roman" pitchFamily="18" charset="0"/>
            </a:endParaRPr>
          </a:p>
        </p:txBody>
      </p:sp>
      <p:sp>
        <p:nvSpPr>
          <p:cNvPr id="159" name="Oval 158"/>
          <p:cNvSpPr/>
          <p:nvPr/>
        </p:nvSpPr>
        <p:spPr>
          <a:xfrm>
            <a:off x="1998617" y="1920240"/>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87</a:t>
            </a:r>
            <a:endParaRPr lang="en-US" sz="8000" b="1" dirty="0">
              <a:latin typeface="Times New Roman" pitchFamily="18" charset="0"/>
              <a:cs typeface="Times New Roman" pitchFamily="18" charset="0"/>
            </a:endParaRPr>
          </a:p>
        </p:txBody>
      </p:sp>
      <p:sp>
        <p:nvSpPr>
          <p:cNvPr id="160" name="Oval 159"/>
          <p:cNvSpPr/>
          <p:nvPr/>
        </p:nvSpPr>
        <p:spPr>
          <a:xfrm>
            <a:off x="2011680" y="1913708"/>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86</a:t>
            </a:r>
            <a:endParaRPr lang="en-US" sz="8000" b="1" dirty="0">
              <a:latin typeface="Times New Roman" pitchFamily="18" charset="0"/>
              <a:cs typeface="Times New Roman" pitchFamily="18" charset="0"/>
            </a:endParaRPr>
          </a:p>
        </p:txBody>
      </p:sp>
      <p:sp>
        <p:nvSpPr>
          <p:cNvPr id="161" name="Oval 160"/>
          <p:cNvSpPr/>
          <p:nvPr/>
        </p:nvSpPr>
        <p:spPr>
          <a:xfrm>
            <a:off x="2022566" y="1915885"/>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85</a:t>
            </a:r>
            <a:endParaRPr lang="en-US" sz="8000" b="1" dirty="0">
              <a:latin typeface="Times New Roman" pitchFamily="18" charset="0"/>
              <a:cs typeface="Times New Roman" pitchFamily="18" charset="0"/>
            </a:endParaRPr>
          </a:p>
        </p:txBody>
      </p:sp>
      <p:sp>
        <p:nvSpPr>
          <p:cNvPr id="162" name="Oval 161"/>
          <p:cNvSpPr/>
          <p:nvPr/>
        </p:nvSpPr>
        <p:spPr>
          <a:xfrm>
            <a:off x="1994263" y="1913708"/>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84</a:t>
            </a:r>
            <a:endParaRPr lang="en-US" sz="8000" b="1" dirty="0">
              <a:latin typeface="Times New Roman" pitchFamily="18" charset="0"/>
              <a:cs typeface="Times New Roman" pitchFamily="18" charset="0"/>
            </a:endParaRPr>
          </a:p>
        </p:txBody>
      </p:sp>
      <p:sp>
        <p:nvSpPr>
          <p:cNvPr id="163" name="Oval 162"/>
          <p:cNvSpPr/>
          <p:nvPr/>
        </p:nvSpPr>
        <p:spPr>
          <a:xfrm>
            <a:off x="1985555" y="1913708"/>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83</a:t>
            </a:r>
            <a:endParaRPr lang="en-US" sz="8000" b="1" dirty="0">
              <a:latin typeface="Times New Roman" pitchFamily="18" charset="0"/>
              <a:cs typeface="Times New Roman" pitchFamily="18" charset="0"/>
            </a:endParaRPr>
          </a:p>
        </p:txBody>
      </p:sp>
      <p:sp>
        <p:nvSpPr>
          <p:cNvPr id="164" name="Oval 163"/>
          <p:cNvSpPr/>
          <p:nvPr/>
        </p:nvSpPr>
        <p:spPr>
          <a:xfrm>
            <a:off x="1985555" y="1909354"/>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82</a:t>
            </a:r>
            <a:endParaRPr lang="en-US" sz="8000" b="1" dirty="0">
              <a:latin typeface="Times New Roman" pitchFamily="18" charset="0"/>
              <a:cs typeface="Times New Roman" pitchFamily="18" charset="0"/>
            </a:endParaRPr>
          </a:p>
        </p:txBody>
      </p:sp>
      <p:sp>
        <p:nvSpPr>
          <p:cNvPr id="165" name="Oval 164"/>
          <p:cNvSpPr/>
          <p:nvPr/>
        </p:nvSpPr>
        <p:spPr>
          <a:xfrm>
            <a:off x="1987733" y="194201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81</a:t>
            </a:r>
            <a:endParaRPr lang="en-US" sz="8000" b="1" dirty="0">
              <a:latin typeface="Times New Roman" pitchFamily="18" charset="0"/>
              <a:cs typeface="Times New Roman" pitchFamily="18" charset="0"/>
            </a:endParaRPr>
          </a:p>
        </p:txBody>
      </p:sp>
      <p:sp>
        <p:nvSpPr>
          <p:cNvPr id="166" name="Oval 165"/>
          <p:cNvSpPr/>
          <p:nvPr/>
        </p:nvSpPr>
        <p:spPr>
          <a:xfrm>
            <a:off x="2009503" y="194201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80</a:t>
            </a:r>
            <a:endParaRPr lang="en-US" sz="8000" b="1" dirty="0">
              <a:latin typeface="Times New Roman" pitchFamily="18" charset="0"/>
              <a:cs typeface="Times New Roman" pitchFamily="18" charset="0"/>
            </a:endParaRPr>
          </a:p>
        </p:txBody>
      </p:sp>
      <p:sp>
        <p:nvSpPr>
          <p:cNvPr id="167" name="Oval 166"/>
          <p:cNvSpPr/>
          <p:nvPr/>
        </p:nvSpPr>
        <p:spPr>
          <a:xfrm>
            <a:off x="2007327" y="1968137"/>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79</a:t>
            </a:r>
            <a:endParaRPr lang="en-US" sz="8000" b="1" dirty="0">
              <a:latin typeface="Times New Roman" pitchFamily="18" charset="0"/>
              <a:cs typeface="Times New Roman" pitchFamily="18" charset="0"/>
            </a:endParaRPr>
          </a:p>
        </p:txBody>
      </p:sp>
      <p:sp>
        <p:nvSpPr>
          <p:cNvPr id="168" name="Oval 167"/>
          <p:cNvSpPr/>
          <p:nvPr/>
        </p:nvSpPr>
        <p:spPr>
          <a:xfrm>
            <a:off x="2002971" y="1935480"/>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78</a:t>
            </a:r>
            <a:endParaRPr lang="en-US" sz="8000" b="1" dirty="0">
              <a:latin typeface="Times New Roman" pitchFamily="18" charset="0"/>
              <a:cs typeface="Times New Roman" pitchFamily="18" charset="0"/>
            </a:endParaRPr>
          </a:p>
        </p:txBody>
      </p:sp>
      <p:sp>
        <p:nvSpPr>
          <p:cNvPr id="169" name="Oval 168"/>
          <p:cNvSpPr/>
          <p:nvPr/>
        </p:nvSpPr>
        <p:spPr>
          <a:xfrm>
            <a:off x="1994263" y="1952897"/>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77</a:t>
            </a:r>
            <a:endParaRPr lang="en-US" sz="8000" b="1" dirty="0">
              <a:latin typeface="Times New Roman" pitchFamily="18" charset="0"/>
              <a:cs typeface="Times New Roman" pitchFamily="18" charset="0"/>
            </a:endParaRPr>
          </a:p>
        </p:txBody>
      </p:sp>
      <p:sp>
        <p:nvSpPr>
          <p:cNvPr id="170" name="Oval 169"/>
          <p:cNvSpPr/>
          <p:nvPr/>
        </p:nvSpPr>
        <p:spPr>
          <a:xfrm>
            <a:off x="1998617" y="1935480"/>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76</a:t>
            </a:r>
            <a:endParaRPr lang="en-US" sz="8000" b="1" dirty="0">
              <a:latin typeface="Times New Roman" pitchFamily="18" charset="0"/>
              <a:cs typeface="Times New Roman" pitchFamily="18" charset="0"/>
            </a:endParaRPr>
          </a:p>
        </p:txBody>
      </p:sp>
      <p:sp>
        <p:nvSpPr>
          <p:cNvPr id="171" name="Oval 170"/>
          <p:cNvSpPr/>
          <p:nvPr/>
        </p:nvSpPr>
        <p:spPr>
          <a:xfrm>
            <a:off x="1972493" y="1935480"/>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75</a:t>
            </a:r>
            <a:endParaRPr lang="en-US" sz="8000" b="1" dirty="0">
              <a:latin typeface="Times New Roman" pitchFamily="18" charset="0"/>
              <a:cs typeface="Times New Roman" pitchFamily="18" charset="0"/>
            </a:endParaRPr>
          </a:p>
        </p:txBody>
      </p:sp>
      <p:sp>
        <p:nvSpPr>
          <p:cNvPr id="172" name="Oval 171"/>
          <p:cNvSpPr/>
          <p:nvPr/>
        </p:nvSpPr>
        <p:spPr>
          <a:xfrm>
            <a:off x="1985554" y="1933303"/>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74</a:t>
            </a:r>
            <a:endParaRPr lang="en-US" sz="8000" b="1" dirty="0">
              <a:latin typeface="Times New Roman" pitchFamily="18" charset="0"/>
              <a:cs typeface="Times New Roman" pitchFamily="18" charset="0"/>
            </a:endParaRPr>
          </a:p>
        </p:txBody>
      </p:sp>
      <p:sp>
        <p:nvSpPr>
          <p:cNvPr id="173" name="Oval 172"/>
          <p:cNvSpPr/>
          <p:nvPr/>
        </p:nvSpPr>
        <p:spPr>
          <a:xfrm>
            <a:off x="1994263" y="1933303"/>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73</a:t>
            </a:r>
            <a:endParaRPr lang="en-US" sz="8000" b="1" dirty="0">
              <a:latin typeface="Times New Roman" pitchFamily="18" charset="0"/>
              <a:cs typeface="Times New Roman" pitchFamily="18" charset="0"/>
            </a:endParaRPr>
          </a:p>
        </p:txBody>
      </p:sp>
      <p:sp>
        <p:nvSpPr>
          <p:cNvPr id="174" name="Oval 173"/>
          <p:cNvSpPr/>
          <p:nvPr/>
        </p:nvSpPr>
        <p:spPr>
          <a:xfrm>
            <a:off x="1985554" y="1952897"/>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72</a:t>
            </a:r>
            <a:endParaRPr lang="en-US" sz="8000" b="1" dirty="0">
              <a:latin typeface="Times New Roman" pitchFamily="18" charset="0"/>
              <a:cs typeface="Times New Roman" pitchFamily="18" charset="0"/>
            </a:endParaRPr>
          </a:p>
        </p:txBody>
      </p:sp>
      <p:sp>
        <p:nvSpPr>
          <p:cNvPr id="175" name="Oval 174"/>
          <p:cNvSpPr/>
          <p:nvPr/>
        </p:nvSpPr>
        <p:spPr>
          <a:xfrm>
            <a:off x="1974670" y="1924594"/>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71</a:t>
            </a:r>
            <a:endParaRPr lang="en-US" sz="8000" b="1" dirty="0">
              <a:latin typeface="Times New Roman" pitchFamily="18" charset="0"/>
              <a:cs typeface="Times New Roman" pitchFamily="18" charset="0"/>
            </a:endParaRPr>
          </a:p>
        </p:txBody>
      </p:sp>
      <p:sp>
        <p:nvSpPr>
          <p:cNvPr id="176" name="Oval 175"/>
          <p:cNvSpPr/>
          <p:nvPr/>
        </p:nvSpPr>
        <p:spPr>
          <a:xfrm>
            <a:off x="2011680" y="194201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70</a:t>
            </a:r>
            <a:endParaRPr lang="en-US" sz="8000" b="1" dirty="0">
              <a:latin typeface="Times New Roman" pitchFamily="18" charset="0"/>
              <a:cs typeface="Times New Roman" pitchFamily="18" charset="0"/>
            </a:endParaRPr>
          </a:p>
        </p:txBody>
      </p:sp>
      <p:sp>
        <p:nvSpPr>
          <p:cNvPr id="177" name="Oval 176"/>
          <p:cNvSpPr/>
          <p:nvPr/>
        </p:nvSpPr>
        <p:spPr>
          <a:xfrm>
            <a:off x="1981200" y="1920240"/>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69</a:t>
            </a:r>
            <a:endParaRPr lang="en-US" sz="8000" b="1" dirty="0">
              <a:latin typeface="Times New Roman" pitchFamily="18" charset="0"/>
              <a:cs typeface="Times New Roman" pitchFamily="18" charset="0"/>
            </a:endParaRPr>
          </a:p>
        </p:txBody>
      </p:sp>
      <p:sp>
        <p:nvSpPr>
          <p:cNvPr id="178" name="Oval 177"/>
          <p:cNvSpPr/>
          <p:nvPr/>
        </p:nvSpPr>
        <p:spPr>
          <a:xfrm>
            <a:off x="1989909" y="194201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68</a:t>
            </a:r>
            <a:endParaRPr lang="en-US" sz="8000" b="1" dirty="0">
              <a:latin typeface="Times New Roman" pitchFamily="18" charset="0"/>
              <a:cs typeface="Times New Roman" pitchFamily="18" charset="0"/>
            </a:endParaRPr>
          </a:p>
        </p:txBody>
      </p:sp>
      <p:sp>
        <p:nvSpPr>
          <p:cNvPr id="179" name="Oval 178"/>
          <p:cNvSpPr/>
          <p:nvPr/>
        </p:nvSpPr>
        <p:spPr>
          <a:xfrm>
            <a:off x="1998617" y="1968137"/>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67</a:t>
            </a:r>
            <a:endParaRPr lang="en-US" sz="8000" b="1" dirty="0">
              <a:latin typeface="Times New Roman" pitchFamily="18" charset="0"/>
              <a:cs typeface="Times New Roman" pitchFamily="18" charset="0"/>
            </a:endParaRPr>
          </a:p>
        </p:txBody>
      </p:sp>
      <p:sp>
        <p:nvSpPr>
          <p:cNvPr id="180" name="Oval 179"/>
          <p:cNvSpPr/>
          <p:nvPr/>
        </p:nvSpPr>
        <p:spPr>
          <a:xfrm>
            <a:off x="1972493" y="1968137"/>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66</a:t>
            </a:r>
            <a:endParaRPr lang="en-US" sz="8000" b="1" dirty="0">
              <a:latin typeface="Times New Roman" pitchFamily="18" charset="0"/>
              <a:cs typeface="Times New Roman" pitchFamily="18" charset="0"/>
            </a:endParaRPr>
          </a:p>
        </p:txBody>
      </p:sp>
      <p:sp>
        <p:nvSpPr>
          <p:cNvPr id="181" name="Oval 180"/>
          <p:cNvSpPr/>
          <p:nvPr/>
        </p:nvSpPr>
        <p:spPr>
          <a:xfrm>
            <a:off x="1974670" y="1952897"/>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65</a:t>
            </a:r>
            <a:endParaRPr lang="en-US" sz="8000" b="1" dirty="0">
              <a:latin typeface="Times New Roman" pitchFamily="18" charset="0"/>
              <a:cs typeface="Times New Roman" pitchFamily="18" charset="0"/>
            </a:endParaRPr>
          </a:p>
        </p:txBody>
      </p:sp>
      <p:sp>
        <p:nvSpPr>
          <p:cNvPr id="182" name="Oval 181"/>
          <p:cNvSpPr/>
          <p:nvPr/>
        </p:nvSpPr>
        <p:spPr>
          <a:xfrm>
            <a:off x="1994263" y="1981199"/>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a:latin typeface="Times New Roman" pitchFamily="18" charset="0"/>
                <a:cs typeface="Times New Roman" pitchFamily="18" charset="0"/>
              </a:rPr>
              <a:t>6</a:t>
            </a:r>
            <a:r>
              <a:rPr lang="en-US" sz="8000" b="1" dirty="0" smtClean="0">
                <a:latin typeface="Times New Roman" pitchFamily="18" charset="0"/>
                <a:cs typeface="Times New Roman" pitchFamily="18" charset="0"/>
              </a:rPr>
              <a:t>4</a:t>
            </a:r>
            <a:endParaRPr lang="en-US" sz="8000" b="1" dirty="0">
              <a:latin typeface="Times New Roman" pitchFamily="18" charset="0"/>
              <a:cs typeface="Times New Roman" pitchFamily="18" charset="0"/>
            </a:endParaRPr>
          </a:p>
        </p:txBody>
      </p:sp>
      <p:sp>
        <p:nvSpPr>
          <p:cNvPr id="183" name="Oval 182"/>
          <p:cNvSpPr/>
          <p:nvPr/>
        </p:nvSpPr>
        <p:spPr>
          <a:xfrm>
            <a:off x="1985554" y="1952897"/>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63</a:t>
            </a:r>
            <a:endParaRPr lang="en-US" sz="8000" b="1" dirty="0">
              <a:latin typeface="Times New Roman" pitchFamily="18" charset="0"/>
              <a:cs typeface="Times New Roman" pitchFamily="18" charset="0"/>
            </a:endParaRPr>
          </a:p>
        </p:txBody>
      </p:sp>
      <p:sp>
        <p:nvSpPr>
          <p:cNvPr id="184" name="Oval 183"/>
          <p:cNvSpPr/>
          <p:nvPr/>
        </p:nvSpPr>
        <p:spPr>
          <a:xfrm>
            <a:off x="1998618" y="1952897"/>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62</a:t>
            </a:r>
            <a:endParaRPr lang="en-US" sz="8000" b="1" dirty="0">
              <a:latin typeface="Times New Roman" pitchFamily="18" charset="0"/>
              <a:cs typeface="Times New Roman" pitchFamily="18" charset="0"/>
            </a:endParaRPr>
          </a:p>
        </p:txBody>
      </p:sp>
      <p:sp>
        <p:nvSpPr>
          <p:cNvPr id="185" name="Oval 184"/>
          <p:cNvSpPr/>
          <p:nvPr/>
        </p:nvSpPr>
        <p:spPr>
          <a:xfrm>
            <a:off x="2007327" y="1935480"/>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61</a:t>
            </a:r>
            <a:endParaRPr lang="en-US" sz="8000" b="1" dirty="0">
              <a:latin typeface="Times New Roman" pitchFamily="18" charset="0"/>
              <a:cs typeface="Times New Roman" pitchFamily="18" charset="0"/>
            </a:endParaRPr>
          </a:p>
        </p:txBody>
      </p:sp>
      <p:sp>
        <p:nvSpPr>
          <p:cNvPr id="186" name="Oval 185"/>
          <p:cNvSpPr/>
          <p:nvPr/>
        </p:nvSpPr>
        <p:spPr>
          <a:xfrm>
            <a:off x="1987733" y="1959428"/>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60</a:t>
            </a:r>
            <a:endParaRPr lang="en-US" sz="8000" b="1" dirty="0">
              <a:latin typeface="Times New Roman" pitchFamily="18" charset="0"/>
              <a:cs typeface="Times New Roman" pitchFamily="18" charset="0"/>
            </a:endParaRPr>
          </a:p>
        </p:txBody>
      </p:sp>
      <p:sp>
        <p:nvSpPr>
          <p:cNvPr id="187" name="Oval 186"/>
          <p:cNvSpPr/>
          <p:nvPr/>
        </p:nvSpPr>
        <p:spPr>
          <a:xfrm>
            <a:off x="1981200" y="1959428"/>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59</a:t>
            </a:r>
            <a:endParaRPr lang="en-US" sz="8000" b="1" dirty="0">
              <a:latin typeface="Times New Roman" pitchFamily="18" charset="0"/>
              <a:cs typeface="Times New Roman" pitchFamily="18" charset="0"/>
            </a:endParaRPr>
          </a:p>
        </p:txBody>
      </p:sp>
      <p:sp>
        <p:nvSpPr>
          <p:cNvPr id="188" name="Oval 187"/>
          <p:cNvSpPr/>
          <p:nvPr/>
        </p:nvSpPr>
        <p:spPr>
          <a:xfrm>
            <a:off x="1989909" y="1968137"/>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58</a:t>
            </a:r>
            <a:endParaRPr lang="en-US" sz="8000" b="1" dirty="0">
              <a:latin typeface="Times New Roman" pitchFamily="18" charset="0"/>
              <a:cs typeface="Times New Roman" pitchFamily="18" charset="0"/>
            </a:endParaRPr>
          </a:p>
        </p:txBody>
      </p:sp>
      <p:sp>
        <p:nvSpPr>
          <p:cNvPr id="189" name="Oval 188"/>
          <p:cNvSpPr/>
          <p:nvPr/>
        </p:nvSpPr>
        <p:spPr>
          <a:xfrm>
            <a:off x="1994263" y="1981199"/>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57</a:t>
            </a:r>
            <a:endParaRPr lang="en-US" sz="8000" b="1" dirty="0">
              <a:latin typeface="Times New Roman" pitchFamily="18" charset="0"/>
              <a:cs typeface="Times New Roman" pitchFamily="18" charset="0"/>
            </a:endParaRPr>
          </a:p>
        </p:txBody>
      </p:sp>
      <p:sp>
        <p:nvSpPr>
          <p:cNvPr id="190" name="Oval 189"/>
          <p:cNvSpPr/>
          <p:nvPr/>
        </p:nvSpPr>
        <p:spPr>
          <a:xfrm>
            <a:off x="2007326" y="1968137"/>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56</a:t>
            </a:r>
            <a:endParaRPr lang="en-US" sz="8000" b="1" dirty="0">
              <a:latin typeface="Times New Roman" pitchFamily="18" charset="0"/>
              <a:cs typeface="Times New Roman" pitchFamily="18" charset="0"/>
            </a:endParaRPr>
          </a:p>
        </p:txBody>
      </p:sp>
      <p:sp>
        <p:nvSpPr>
          <p:cNvPr id="191" name="Oval 190"/>
          <p:cNvSpPr/>
          <p:nvPr/>
        </p:nvSpPr>
        <p:spPr>
          <a:xfrm>
            <a:off x="1998617" y="1968137"/>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55</a:t>
            </a:r>
            <a:endParaRPr lang="en-US" sz="8000" b="1" dirty="0">
              <a:latin typeface="Times New Roman" pitchFamily="18" charset="0"/>
              <a:cs typeface="Times New Roman" pitchFamily="18" charset="0"/>
            </a:endParaRPr>
          </a:p>
        </p:txBody>
      </p:sp>
      <p:sp>
        <p:nvSpPr>
          <p:cNvPr id="192" name="Oval 191"/>
          <p:cNvSpPr/>
          <p:nvPr/>
        </p:nvSpPr>
        <p:spPr>
          <a:xfrm>
            <a:off x="1994263" y="195725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a:latin typeface="Times New Roman" pitchFamily="18" charset="0"/>
                <a:cs typeface="Times New Roman" pitchFamily="18" charset="0"/>
              </a:rPr>
              <a:t>5</a:t>
            </a:r>
            <a:r>
              <a:rPr lang="en-US" sz="8000" b="1" dirty="0" smtClean="0">
                <a:latin typeface="Times New Roman" pitchFamily="18" charset="0"/>
                <a:cs typeface="Times New Roman" pitchFamily="18" charset="0"/>
              </a:rPr>
              <a:t>4</a:t>
            </a:r>
            <a:endParaRPr lang="en-US" sz="8000" b="1" dirty="0">
              <a:latin typeface="Times New Roman" pitchFamily="18" charset="0"/>
              <a:cs typeface="Times New Roman" pitchFamily="18" charset="0"/>
            </a:endParaRPr>
          </a:p>
        </p:txBody>
      </p:sp>
      <p:sp>
        <p:nvSpPr>
          <p:cNvPr id="193" name="Oval 192"/>
          <p:cNvSpPr/>
          <p:nvPr/>
        </p:nvSpPr>
        <p:spPr>
          <a:xfrm>
            <a:off x="1985555" y="1935480"/>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53</a:t>
            </a:r>
            <a:endParaRPr lang="en-US" sz="8000" b="1" dirty="0">
              <a:latin typeface="Times New Roman" pitchFamily="18" charset="0"/>
              <a:cs typeface="Times New Roman" pitchFamily="18" charset="0"/>
            </a:endParaRPr>
          </a:p>
        </p:txBody>
      </p:sp>
      <p:sp>
        <p:nvSpPr>
          <p:cNvPr id="194" name="Oval 193"/>
          <p:cNvSpPr/>
          <p:nvPr/>
        </p:nvSpPr>
        <p:spPr>
          <a:xfrm>
            <a:off x="1981200" y="1946366"/>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52</a:t>
            </a:r>
            <a:endParaRPr lang="en-US" sz="8000" b="1" dirty="0">
              <a:latin typeface="Times New Roman" pitchFamily="18" charset="0"/>
              <a:cs typeface="Times New Roman" pitchFamily="18" charset="0"/>
            </a:endParaRPr>
          </a:p>
        </p:txBody>
      </p:sp>
      <p:sp>
        <p:nvSpPr>
          <p:cNvPr id="195" name="Oval 194"/>
          <p:cNvSpPr/>
          <p:nvPr/>
        </p:nvSpPr>
        <p:spPr>
          <a:xfrm>
            <a:off x="1985555" y="1981200"/>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51</a:t>
            </a:r>
            <a:endParaRPr lang="en-US" sz="8000" b="1" dirty="0">
              <a:latin typeface="Times New Roman" pitchFamily="18" charset="0"/>
              <a:cs typeface="Times New Roman" pitchFamily="18" charset="0"/>
            </a:endParaRPr>
          </a:p>
        </p:txBody>
      </p:sp>
      <p:sp>
        <p:nvSpPr>
          <p:cNvPr id="196" name="Oval 195"/>
          <p:cNvSpPr/>
          <p:nvPr/>
        </p:nvSpPr>
        <p:spPr>
          <a:xfrm>
            <a:off x="2000796" y="1968137"/>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50</a:t>
            </a:r>
            <a:endParaRPr lang="en-US" sz="8000" b="1" dirty="0">
              <a:latin typeface="Times New Roman" pitchFamily="18" charset="0"/>
              <a:cs typeface="Times New Roman" pitchFamily="18" charset="0"/>
            </a:endParaRPr>
          </a:p>
        </p:txBody>
      </p:sp>
      <p:sp>
        <p:nvSpPr>
          <p:cNvPr id="197" name="Oval 196"/>
          <p:cNvSpPr/>
          <p:nvPr/>
        </p:nvSpPr>
        <p:spPr>
          <a:xfrm>
            <a:off x="1985554" y="1981200"/>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49</a:t>
            </a:r>
            <a:endParaRPr lang="en-US" sz="8000" b="1" dirty="0">
              <a:latin typeface="Times New Roman" pitchFamily="18" charset="0"/>
              <a:cs typeface="Times New Roman" pitchFamily="18" charset="0"/>
            </a:endParaRPr>
          </a:p>
        </p:txBody>
      </p:sp>
      <p:sp>
        <p:nvSpPr>
          <p:cNvPr id="198" name="Oval 197"/>
          <p:cNvSpPr/>
          <p:nvPr/>
        </p:nvSpPr>
        <p:spPr>
          <a:xfrm>
            <a:off x="1994263" y="1959428"/>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48</a:t>
            </a:r>
            <a:endParaRPr lang="en-US" sz="8000" b="1" dirty="0">
              <a:latin typeface="Times New Roman" pitchFamily="18" charset="0"/>
              <a:cs typeface="Times New Roman" pitchFamily="18" charset="0"/>
            </a:endParaRPr>
          </a:p>
        </p:txBody>
      </p:sp>
      <p:sp>
        <p:nvSpPr>
          <p:cNvPr id="199" name="Oval 198"/>
          <p:cNvSpPr/>
          <p:nvPr/>
        </p:nvSpPr>
        <p:spPr>
          <a:xfrm>
            <a:off x="1998618" y="1981200"/>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47</a:t>
            </a:r>
            <a:endParaRPr lang="en-US" sz="8000" b="1" dirty="0">
              <a:latin typeface="Times New Roman" pitchFamily="18" charset="0"/>
              <a:cs typeface="Times New Roman" pitchFamily="18" charset="0"/>
            </a:endParaRPr>
          </a:p>
        </p:txBody>
      </p:sp>
      <p:sp>
        <p:nvSpPr>
          <p:cNvPr id="200" name="Oval 199"/>
          <p:cNvSpPr/>
          <p:nvPr/>
        </p:nvSpPr>
        <p:spPr>
          <a:xfrm>
            <a:off x="2024743" y="1959428"/>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46</a:t>
            </a:r>
            <a:endParaRPr lang="en-US" sz="8000" b="1" dirty="0">
              <a:latin typeface="Times New Roman" pitchFamily="18" charset="0"/>
              <a:cs typeface="Times New Roman" pitchFamily="18" charset="0"/>
            </a:endParaRPr>
          </a:p>
        </p:txBody>
      </p:sp>
      <p:sp>
        <p:nvSpPr>
          <p:cNvPr id="201" name="Oval 200"/>
          <p:cNvSpPr/>
          <p:nvPr/>
        </p:nvSpPr>
        <p:spPr>
          <a:xfrm>
            <a:off x="2000795" y="1981200"/>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45</a:t>
            </a:r>
            <a:endParaRPr lang="en-US" sz="8000" b="1" dirty="0">
              <a:latin typeface="Times New Roman" pitchFamily="18" charset="0"/>
              <a:cs typeface="Times New Roman" pitchFamily="18" charset="0"/>
            </a:endParaRPr>
          </a:p>
        </p:txBody>
      </p:sp>
      <p:sp>
        <p:nvSpPr>
          <p:cNvPr id="202" name="Oval 201"/>
          <p:cNvSpPr/>
          <p:nvPr/>
        </p:nvSpPr>
        <p:spPr>
          <a:xfrm>
            <a:off x="1972493" y="1959428"/>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44</a:t>
            </a:r>
            <a:endParaRPr lang="en-US" sz="8000" b="1" dirty="0">
              <a:latin typeface="Times New Roman" pitchFamily="18" charset="0"/>
              <a:cs typeface="Times New Roman" pitchFamily="18" charset="0"/>
            </a:endParaRPr>
          </a:p>
        </p:txBody>
      </p:sp>
      <p:sp>
        <p:nvSpPr>
          <p:cNvPr id="203" name="Oval 202"/>
          <p:cNvSpPr/>
          <p:nvPr/>
        </p:nvSpPr>
        <p:spPr>
          <a:xfrm>
            <a:off x="2000794" y="1968137"/>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43</a:t>
            </a:r>
            <a:endParaRPr lang="en-US" sz="8000" b="1" dirty="0">
              <a:latin typeface="Times New Roman" pitchFamily="18" charset="0"/>
              <a:cs typeface="Times New Roman" pitchFamily="18" charset="0"/>
            </a:endParaRPr>
          </a:p>
        </p:txBody>
      </p:sp>
      <p:sp>
        <p:nvSpPr>
          <p:cNvPr id="204" name="Oval 203"/>
          <p:cNvSpPr/>
          <p:nvPr/>
        </p:nvSpPr>
        <p:spPr>
          <a:xfrm>
            <a:off x="1994263" y="1974668"/>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42</a:t>
            </a:r>
            <a:endParaRPr lang="en-US" sz="8000" b="1" dirty="0">
              <a:latin typeface="Times New Roman" pitchFamily="18" charset="0"/>
              <a:cs typeface="Times New Roman" pitchFamily="18" charset="0"/>
            </a:endParaRPr>
          </a:p>
        </p:txBody>
      </p:sp>
      <p:sp>
        <p:nvSpPr>
          <p:cNvPr id="205" name="Oval 204"/>
          <p:cNvSpPr/>
          <p:nvPr/>
        </p:nvSpPr>
        <p:spPr>
          <a:xfrm>
            <a:off x="2000794" y="1946366"/>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41</a:t>
            </a:r>
            <a:endParaRPr lang="en-US" sz="8000" b="1" dirty="0">
              <a:latin typeface="Times New Roman" pitchFamily="18" charset="0"/>
              <a:cs typeface="Times New Roman" pitchFamily="18" charset="0"/>
            </a:endParaRPr>
          </a:p>
        </p:txBody>
      </p:sp>
      <p:sp>
        <p:nvSpPr>
          <p:cNvPr id="206" name="Oval 205"/>
          <p:cNvSpPr/>
          <p:nvPr/>
        </p:nvSpPr>
        <p:spPr>
          <a:xfrm>
            <a:off x="1965962" y="1974668"/>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40</a:t>
            </a:r>
            <a:endParaRPr lang="en-US" sz="8000" b="1" dirty="0">
              <a:latin typeface="Times New Roman" pitchFamily="18" charset="0"/>
              <a:cs typeface="Times New Roman" pitchFamily="18" charset="0"/>
            </a:endParaRPr>
          </a:p>
        </p:txBody>
      </p:sp>
      <p:sp>
        <p:nvSpPr>
          <p:cNvPr id="207" name="Oval 206"/>
          <p:cNvSpPr/>
          <p:nvPr/>
        </p:nvSpPr>
        <p:spPr>
          <a:xfrm>
            <a:off x="1987732" y="1963782"/>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39</a:t>
            </a:r>
            <a:endParaRPr lang="en-US" sz="8000" b="1" dirty="0">
              <a:latin typeface="Times New Roman" pitchFamily="18" charset="0"/>
              <a:cs typeface="Times New Roman" pitchFamily="18" charset="0"/>
            </a:endParaRPr>
          </a:p>
        </p:txBody>
      </p:sp>
      <p:sp>
        <p:nvSpPr>
          <p:cNvPr id="208" name="Oval 207"/>
          <p:cNvSpPr/>
          <p:nvPr/>
        </p:nvSpPr>
        <p:spPr>
          <a:xfrm>
            <a:off x="1994263" y="1957250"/>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38</a:t>
            </a:r>
            <a:endParaRPr lang="en-US" sz="8000" b="1" dirty="0">
              <a:latin typeface="Times New Roman" pitchFamily="18" charset="0"/>
              <a:cs typeface="Times New Roman" pitchFamily="18" charset="0"/>
            </a:endParaRPr>
          </a:p>
        </p:txBody>
      </p:sp>
      <p:sp>
        <p:nvSpPr>
          <p:cNvPr id="209" name="Oval 208"/>
          <p:cNvSpPr/>
          <p:nvPr/>
        </p:nvSpPr>
        <p:spPr>
          <a:xfrm>
            <a:off x="2009503" y="1963782"/>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37</a:t>
            </a:r>
            <a:endParaRPr lang="en-US" sz="8000" b="1" dirty="0">
              <a:latin typeface="Times New Roman" pitchFamily="18" charset="0"/>
              <a:cs typeface="Times New Roman" pitchFamily="18" charset="0"/>
            </a:endParaRPr>
          </a:p>
        </p:txBody>
      </p:sp>
      <p:sp>
        <p:nvSpPr>
          <p:cNvPr id="210" name="Oval 209"/>
          <p:cNvSpPr/>
          <p:nvPr/>
        </p:nvSpPr>
        <p:spPr>
          <a:xfrm>
            <a:off x="1994263" y="1959428"/>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36</a:t>
            </a:r>
            <a:endParaRPr lang="en-US" sz="8000" b="1" dirty="0">
              <a:latin typeface="Times New Roman" pitchFamily="18" charset="0"/>
              <a:cs typeface="Times New Roman" pitchFamily="18" charset="0"/>
            </a:endParaRPr>
          </a:p>
        </p:txBody>
      </p:sp>
      <p:sp>
        <p:nvSpPr>
          <p:cNvPr id="211" name="Oval 210"/>
          <p:cNvSpPr/>
          <p:nvPr/>
        </p:nvSpPr>
        <p:spPr>
          <a:xfrm>
            <a:off x="1981200" y="1983377"/>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35</a:t>
            </a:r>
            <a:endParaRPr lang="en-US" sz="8000" b="1" dirty="0">
              <a:latin typeface="Times New Roman" pitchFamily="18" charset="0"/>
              <a:cs typeface="Times New Roman" pitchFamily="18" charset="0"/>
            </a:endParaRPr>
          </a:p>
        </p:txBody>
      </p:sp>
      <p:sp>
        <p:nvSpPr>
          <p:cNvPr id="212" name="Oval 211"/>
          <p:cNvSpPr/>
          <p:nvPr/>
        </p:nvSpPr>
        <p:spPr>
          <a:xfrm>
            <a:off x="1965962" y="1983377"/>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34</a:t>
            </a:r>
            <a:endParaRPr lang="en-US" sz="8000" b="1" dirty="0">
              <a:latin typeface="Times New Roman" pitchFamily="18" charset="0"/>
              <a:cs typeface="Times New Roman" pitchFamily="18" charset="0"/>
            </a:endParaRPr>
          </a:p>
        </p:txBody>
      </p:sp>
      <p:sp>
        <p:nvSpPr>
          <p:cNvPr id="213" name="Oval 212"/>
          <p:cNvSpPr/>
          <p:nvPr/>
        </p:nvSpPr>
        <p:spPr>
          <a:xfrm>
            <a:off x="1985554" y="1970315"/>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33</a:t>
            </a:r>
            <a:endParaRPr lang="en-US" sz="8000" b="1" dirty="0">
              <a:latin typeface="Times New Roman" pitchFamily="18" charset="0"/>
              <a:cs typeface="Times New Roman" pitchFamily="18" charset="0"/>
            </a:endParaRPr>
          </a:p>
        </p:txBody>
      </p:sp>
      <p:sp>
        <p:nvSpPr>
          <p:cNvPr id="214" name="Oval 213"/>
          <p:cNvSpPr/>
          <p:nvPr/>
        </p:nvSpPr>
        <p:spPr>
          <a:xfrm>
            <a:off x="2007326" y="1983377"/>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32</a:t>
            </a:r>
            <a:endParaRPr lang="en-US" sz="8000" b="1" dirty="0">
              <a:latin typeface="Times New Roman" pitchFamily="18" charset="0"/>
              <a:cs typeface="Times New Roman" pitchFamily="18" charset="0"/>
            </a:endParaRPr>
          </a:p>
        </p:txBody>
      </p:sp>
      <p:sp>
        <p:nvSpPr>
          <p:cNvPr id="215" name="Oval 214"/>
          <p:cNvSpPr/>
          <p:nvPr/>
        </p:nvSpPr>
        <p:spPr>
          <a:xfrm>
            <a:off x="1979024" y="1970315"/>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31</a:t>
            </a:r>
            <a:endParaRPr lang="en-US" sz="8000" b="1" dirty="0">
              <a:latin typeface="Times New Roman" pitchFamily="18" charset="0"/>
              <a:cs typeface="Times New Roman" pitchFamily="18" charset="0"/>
            </a:endParaRPr>
          </a:p>
        </p:txBody>
      </p:sp>
      <p:sp>
        <p:nvSpPr>
          <p:cNvPr id="216" name="Oval 215"/>
          <p:cNvSpPr/>
          <p:nvPr/>
        </p:nvSpPr>
        <p:spPr>
          <a:xfrm>
            <a:off x="1992086" y="1992085"/>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30</a:t>
            </a:r>
            <a:endParaRPr lang="en-US" sz="8000" b="1" dirty="0">
              <a:latin typeface="Times New Roman" pitchFamily="18" charset="0"/>
              <a:cs typeface="Times New Roman" pitchFamily="18" charset="0"/>
            </a:endParaRPr>
          </a:p>
        </p:txBody>
      </p:sp>
      <p:sp>
        <p:nvSpPr>
          <p:cNvPr id="217" name="Oval 216"/>
          <p:cNvSpPr/>
          <p:nvPr/>
        </p:nvSpPr>
        <p:spPr>
          <a:xfrm>
            <a:off x="1968138" y="1970315"/>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29</a:t>
            </a:r>
            <a:endParaRPr lang="en-US" sz="8000" b="1" dirty="0">
              <a:latin typeface="Times New Roman" pitchFamily="18" charset="0"/>
              <a:cs typeface="Times New Roman" pitchFamily="18" charset="0"/>
            </a:endParaRPr>
          </a:p>
        </p:txBody>
      </p:sp>
      <p:sp>
        <p:nvSpPr>
          <p:cNvPr id="218" name="Oval 217"/>
          <p:cNvSpPr/>
          <p:nvPr/>
        </p:nvSpPr>
        <p:spPr>
          <a:xfrm>
            <a:off x="1974669" y="1992085"/>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28</a:t>
            </a:r>
            <a:endParaRPr lang="en-US" sz="8000" b="1" dirty="0">
              <a:latin typeface="Times New Roman" pitchFamily="18" charset="0"/>
              <a:cs typeface="Times New Roman" pitchFamily="18" charset="0"/>
            </a:endParaRPr>
          </a:p>
        </p:txBody>
      </p:sp>
      <p:sp>
        <p:nvSpPr>
          <p:cNvPr id="219" name="Oval 218"/>
          <p:cNvSpPr/>
          <p:nvPr/>
        </p:nvSpPr>
        <p:spPr>
          <a:xfrm>
            <a:off x="1974670" y="1974668"/>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27</a:t>
            </a:r>
            <a:endParaRPr lang="en-US" sz="8000" b="1" dirty="0">
              <a:latin typeface="Times New Roman" pitchFamily="18" charset="0"/>
              <a:cs typeface="Times New Roman" pitchFamily="18" charset="0"/>
            </a:endParaRPr>
          </a:p>
        </p:txBody>
      </p:sp>
      <p:sp>
        <p:nvSpPr>
          <p:cNvPr id="220" name="Oval 219"/>
          <p:cNvSpPr/>
          <p:nvPr/>
        </p:nvSpPr>
        <p:spPr>
          <a:xfrm>
            <a:off x="1992085" y="1983377"/>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26</a:t>
            </a:r>
            <a:endParaRPr lang="en-US" sz="8000" b="1" dirty="0">
              <a:latin typeface="Times New Roman" pitchFamily="18" charset="0"/>
              <a:cs typeface="Times New Roman" pitchFamily="18" charset="0"/>
            </a:endParaRPr>
          </a:p>
        </p:txBody>
      </p:sp>
      <p:sp>
        <p:nvSpPr>
          <p:cNvPr id="221" name="Oval 220"/>
          <p:cNvSpPr/>
          <p:nvPr/>
        </p:nvSpPr>
        <p:spPr>
          <a:xfrm>
            <a:off x="1981200" y="1992085"/>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25</a:t>
            </a:r>
            <a:endParaRPr lang="en-US" sz="8000" b="1" dirty="0">
              <a:latin typeface="Times New Roman" pitchFamily="18" charset="0"/>
              <a:cs typeface="Times New Roman" pitchFamily="18" charset="0"/>
            </a:endParaRPr>
          </a:p>
        </p:txBody>
      </p:sp>
      <p:sp>
        <p:nvSpPr>
          <p:cNvPr id="222" name="Oval 221"/>
          <p:cNvSpPr/>
          <p:nvPr/>
        </p:nvSpPr>
        <p:spPr>
          <a:xfrm>
            <a:off x="1992085" y="198773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24</a:t>
            </a:r>
            <a:endParaRPr lang="en-US" sz="8000" b="1" dirty="0">
              <a:latin typeface="Times New Roman" pitchFamily="18" charset="0"/>
              <a:cs typeface="Times New Roman" pitchFamily="18" charset="0"/>
            </a:endParaRPr>
          </a:p>
        </p:txBody>
      </p:sp>
      <p:sp>
        <p:nvSpPr>
          <p:cNvPr id="223" name="Oval 222"/>
          <p:cNvSpPr/>
          <p:nvPr/>
        </p:nvSpPr>
        <p:spPr>
          <a:xfrm>
            <a:off x="1992085" y="1963782"/>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23</a:t>
            </a:r>
            <a:endParaRPr lang="en-US" sz="8000" b="1" dirty="0">
              <a:latin typeface="Times New Roman" pitchFamily="18" charset="0"/>
              <a:cs typeface="Times New Roman" pitchFamily="18" charset="0"/>
            </a:endParaRPr>
          </a:p>
        </p:txBody>
      </p:sp>
      <p:sp>
        <p:nvSpPr>
          <p:cNvPr id="224" name="Oval 223"/>
          <p:cNvSpPr/>
          <p:nvPr/>
        </p:nvSpPr>
        <p:spPr>
          <a:xfrm>
            <a:off x="1974668" y="1974668"/>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22</a:t>
            </a:r>
            <a:endParaRPr lang="en-US" sz="8000" b="1" dirty="0">
              <a:latin typeface="Times New Roman" pitchFamily="18" charset="0"/>
              <a:cs typeface="Times New Roman" pitchFamily="18" charset="0"/>
            </a:endParaRPr>
          </a:p>
        </p:txBody>
      </p:sp>
      <p:sp>
        <p:nvSpPr>
          <p:cNvPr id="225" name="Oval 224"/>
          <p:cNvSpPr/>
          <p:nvPr/>
        </p:nvSpPr>
        <p:spPr>
          <a:xfrm>
            <a:off x="1965962" y="1970315"/>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21</a:t>
            </a:r>
            <a:endParaRPr lang="en-US" sz="8000" b="1" dirty="0">
              <a:latin typeface="Times New Roman" pitchFamily="18" charset="0"/>
              <a:cs typeface="Times New Roman" pitchFamily="18" charset="0"/>
            </a:endParaRPr>
          </a:p>
        </p:txBody>
      </p:sp>
      <p:sp>
        <p:nvSpPr>
          <p:cNvPr id="226" name="Oval 225"/>
          <p:cNvSpPr/>
          <p:nvPr/>
        </p:nvSpPr>
        <p:spPr>
          <a:xfrm>
            <a:off x="1972493" y="1979023"/>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20</a:t>
            </a:r>
            <a:endParaRPr lang="en-US" sz="8000" b="1" dirty="0">
              <a:latin typeface="Times New Roman" pitchFamily="18" charset="0"/>
              <a:cs typeface="Times New Roman" pitchFamily="18" charset="0"/>
            </a:endParaRPr>
          </a:p>
        </p:txBody>
      </p:sp>
      <p:sp>
        <p:nvSpPr>
          <p:cNvPr id="227" name="Oval 226"/>
          <p:cNvSpPr/>
          <p:nvPr/>
        </p:nvSpPr>
        <p:spPr>
          <a:xfrm>
            <a:off x="1994263" y="197249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19</a:t>
            </a:r>
            <a:endParaRPr lang="en-US" sz="8000" b="1" dirty="0">
              <a:latin typeface="Times New Roman" pitchFamily="18" charset="0"/>
              <a:cs typeface="Times New Roman" pitchFamily="18" charset="0"/>
            </a:endParaRPr>
          </a:p>
        </p:txBody>
      </p:sp>
      <p:sp>
        <p:nvSpPr>
          <p:cNvPr id="228" name="Oval 227"/>
          <p:cNvSpPr/>
          <p:nvPr/>
        </p:nvSpPr>
        <p:spPr>
          <a:xfrm>
            <a:off x="1979024" y="1979023"/>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18</a:t>
            </a:r>
            <a:endParaRPr lang="en-US" sz="8000" b="1" dirty="0">
              <a:latin typeface="Times New Roman" pitchFamily="18" charset="0"/>
              <a:cs typeface="Times New Roman" pitchFamily="18" charset="0"/>
            </a:endParaRPr>
          </a:p>
        </p:txBody>
      </p:sp>
      <p:sp>
        <p:nvSpPr>
          <p:cNvPr id="229" name="Oval 228"/>
          <p:cNvSpPr/>
          <p:nvPr/>
        </p:nvSpPr>
        <p:spPr>
          <a:xfrm>
            <a:off x="1979024" y="1974668"/>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17</a:t>
            </a:r>
            <a:endParaRPr lang="en-US" sz="8000" b="1" dirty="0">
              <a:latin typeface="Times New Roman" pitchFamily="18" charset="0"/>
              <a:cs typeface="Times New Roman" pitchFamily="18" charset="0"/>
            </a:endParaRPr>
          </a:p>
        </p:txBody>
      </p:sp>
      <p:sp>
        <p:nvSpPr>
          <p:cNvPr id="230" name="Oval 229"/>
          <p:cNvSpPr/>
          <p:nvPr/>
        </p:nvSpPr>
        <p:spPr>
          <a:xfrm>
            <a:off x="1972493" y="1985554"/>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16</a:t>
            </a:r>
            <a:endParaRPr lang="en-US" sz="8000" b="1" dirty="0">
              <a:latin typeface="Times New Roman" pitchFamily="18" charset="0"/>
              <a:cs typeface="Times New Roman" pitchFamily="18" charset="0"/>
            </a:endParaRPr>
          </a:p>
        </p:txBody>
      </p:sp>
      <p:sp>
        <p:nvSpPr>
          <p:cNvPr id="231" name="Oval 230"/>
          <p:cNvSpPr/>
          <p:nvPr/>
        </p:nvSpPr>
        <p:spPr>
          <a:xfrm>
            <a:off x="2002971" y="1992086"/>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15</a:t>
            </a:r>
            <a:endParaRPr lang="en-US" sz="8000" b="1" dirty="0">
              <a:latin typeface="Times New Roman" pitchFamily="18" charset="0"/>
              <a:cs typeface="Times New Roman" pitchFamily="18" charset="0"/>
            </a:endParaRPr>
          </a:p>
        </p:txBody>
      </p:sp>
      <p:sp>
        <p:nvSpPr>
          <p:cNvPr id="232" name="Oval 231"/>
          <p:cNvSpPr/>
          <p:nvPr/>
        </p:nvSpPr>
        <p:spPr>
          <a:xfrm>
            <a:off x="1965962" y="1992086"/>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14</a:t>
            </a:r>
            <a:endParaRPr lang="en-US" sz="8000" b="1" dirty="0">
              <a:latin typeface="Times New Roman" pitchFamily="18" charset="0"/>
              <a:cs typeface="Times New Roman" pitchFamily="18" charset="0"/>
            </a:endParaRPr>
          </a:p>
        </p:txBody>
      </p:sp>
      <p:sp>
        <p:nvSpPr>
          <p:cNvPr id="233" name="Oval 232"/>
          <p:cNvSpPr/>
          <p:nvPr/>
        </p:nvSpPr>
        <p:spPr>
          <a:xfrm>
            <a:off x="1965962" y="1974668"/>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13</a:t>
            </a:r>
            <a:endParaRPr lang="en-US" sz="8000" b="1" dirty="0">
              <a:latin typeface="Times New Roman" pitchFamily="18" charset="0"/>
              <a:cs typeface="Times New Roman" pitchFamily="18" charset="0"/>
            </a:endParaRPr>
          </a:p>
        </p:txBody>
      </p:sp>
      <p:sp>
        <p:nvSpPr>
          <p:cNvPr id="234" name="Oval 233"/>
          <p:cNvSpPr/>
          <p:nvPr/>
        </p:nvSpPr>
        <p:spPr>
          <a:xfrm>
            <a:off x="2002972" y="1981200"/>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12</a:t>
            </a:r>
            <a:endParaRPr lang="en-US" sz="8000" b="1" dirty="0">
              <a:latin typeface="Times New Roman" pitchFamily="18" charset="0"/>
              <a:cs typeface="Times New Roman" pitchFamily="18" charset="0"/>
            </a:endParaRPr>
          </a:p>
        </p:txBody>
      </p:sp>
      <p:sp>
        <p:nvSpPr>
          <p:cNvPr id="235" name="Oval 234"/>
          <p:cNvSpPr/>
          <p:nvPr/>
        </p:nvSpPr>
        <p:spPr>
          <a:xfrm>
            <a:off x="2007326" y="197249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11</a:t>
            </a:r>
            <a:endParaRPr lang="en-US" sz="8000" b="1" dirty="0">
              <a:latin typeface="Times New Roman" pitchFamily="18" charset="0"/>
              <a:cs typeface="Times New Roman" pitchFamily="18" charset="0"/>
            </a:endParaRPr>
          </a:p>
        </p:txBody>
      </p:sp>
      <p:sp>
        <p:nvSpPr>
          <p:cNvPr id="236" name="Oval 235"/>
          <p:cNvSpPr/>
          <p:nvPr/>
        </p:nvSpPr>
        <p:spPr>
          <a:xfrm>
            <a:off x="1994263" y="1998617"/>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10</a:t>
            </a:r>
            <a:endParaRPr lang="en-US" sz="8000" b="1" dirty="0">
              <a:latin typeface="Times New Roman" pitchFamily="18" charset="0"/>
              <a:cs typeface="Times New Roman" pitchFamily="18" charset="0"/>
            </a:endParaRPr>
          </a:p>
        </p:txBody>
      </p:sp>
      <p:sp>
        <p:nvSpPr>
          <p:cNvPr id="237" name="Oval 236"/>
          <p:cNvSpPr/>
          <p:nvPr/>
        </p:nvSpPr>
        <p:spPr>
          <a:xfrm>
            <a:off x="2011680" y="2007326"/>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9</a:t>
            </a:r>
            <a:endParaRPr lang="en-US" sz="8000" b="1" dirty="0">
              <a:latin typeface="Times New Roman" pitchFamily="18" charset="0"/>
              <a:cs typeface="Times New Roman" pitchFamily="18" charset="0"/>
            </a:endParaRPr>
          </a:p>
        </p:txBody>
      </p:sp>
      <p:sp>
        <p:nvSpPr>
          <p:cNvPr id="238" name="Oval 237"/>
          <p:cNvSpPr/>
          <p:nvPr/>
        </p:nvSpPr>
        <p:spPr>
          <a:xfrm>
            <a:off x="1994263" y="1998617"/>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a:latin typeface="Times New Roman" pitchFamily="18" charset="0"/>
                <a:cs typeface="Times New Roman" pitchFamily="18" charset="0"/>
              </a:rPr>
              <a:t>8</a:t>
            </a:r>
          </a:p>
        </p:txBody>
      </p:sp>
      <p:sp>
        <p:nvSpPr>
          <p:cNvPr id="239" name="Oval 238"/>
          <p:cNvSpPr/>
          <p:nvPr/>
        </p:nvSpPr>
        <p:spPr>
          <a:xfrm>
            <a:off x="1981200" y="1963782"/>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7</a:t>
            </a:r>
            <a:endParaRPr lang="en-US" sz="8000" b="1" dirty="0">
              <a:latin typeface="Times New Roman" pitchFamily="18" charset="0"/>
              <a:cs typeface="Times New Roman" pitchFamily="18" charset="0"/>
            </a:endParaRPr>
          </a:p>
        </p:txBody>
      </p:sp>
      <p:sp>
        <p:nvSpPr>
          <p:cNvPr id="240" name="Oval 239"/>
          <p:cNvSpPr/>
          <p:nvPr/>
        </p:nvSpPr>
        <p:spPr>
          <a:xfrm>
            <a:off x="1994263" y="1992086"/>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a:latin typeface="Times New Roman" pitchFamily="18" charset="0"/>
                <a:cs typeface="Times New Roman" pitchFamily="18" charset="0"/>
              </a:rPr>
              <a:t>6</a:t>
            </a:r>
          </a:p>
        </p:txBody>
      </p:sp>
      <p:sp>
        <p:nvSpPr>
          <p:cNvPr id="241" name="Oval 240"/>
          <p:cNvSpPr/>
          <p:nvPr/>
        </p:nvSpPr>
        <p:spPr>
          <a:xfrm>
            <a:off x="2007326" y="1998617"/>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a:latin typeface="Times New Roman" pitchFamily="18" charset="0"/>
                <a:cs typeface="Times New Roman" pitchFamily="18" charset="0"/>
              </a:rPr>
              <a:t>5</a:t>
            </a:r>
          </a:p>
        </p:txBody>
      </p:sp>
      <p:sp>
        <p:nvSpPr>
          <p:cNvPr id="242" name="Oval 241"/>
          <p:cNvSpPr/>
          <p:nvPr/>
        </p:nvSpPr>
        <p:spPr>
          <a:xfrm>
            <a:off x="1979024" y="2007326"/>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4</a:t>
            </a:r>
            <a:endParaRPr lang="en-US" sz="8000" b="1" dirty="0">
              <a:latin typeface="Times New Roman" pitchFamily="18" charset="0"/>
              <a:cs typeface="Times New Roman" pitchFamily="18" charset="0"/>
            </a:endParaRPr>
          </a:p>
        </p:txBody>
      </p:sp>
      <p:sp>
        <p:nvSpPr>
          <p:cNvPr id="243" name="Oval 242"/>
          <p:cNvSpPr/>
          <p:nvPr/>
        </p:nvSpPr>
        <p:spPr>
          <a:xfrm>
            <a:off x="1981200" y="1959428"/>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a:latin typeface="Times New Roman" pitchFamily="18" charset="0"/>
                <a:cs typeface="Times New Roman" pitchFamily="18" charset="0"/>
              </a:rPr>
              <a:t>3</a:t>
            </a:r>
          </a:p>
        </p:txBody>
      </p:sp>
      <p:sp>
        <p:nvSpPr>
          <p:cNvPr id="244" name="Oval 243"/>
          <p:cNvSpPr/>
          <p:nvPr/>
        </p:nvSpPr>
        <p:spPr>
          <a:xfrm>
            <a:off x="1981200" y="1998617"/>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a:latin typeface="Times New Roman" pitchFamily="18" charset="0"/>
                <a:cs typeface="Times New Roman" pitchFamily="18" charset="0"/>
              </a:rPr>
              <a:t>2</a:t>
            </a:r>
          </a:p>
        </p:txBody>
      </p:sp>
      <p:sp>
        <p:nvSpPr>
          <p:cNvPr id="245" name="Oval 244"/>
          <p:cNvSpPr/>
          <p:nvPr/>
        </p:nvSpPr>
        <p:spPr>
          <a:xfrm>
            <a:off x="1994263" y="1998617"/>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a:latin typeface="Times New Roman" pitchFamily="18" charset="0"/>
                <a:cs typeface="Times New Roman" pitchFamily="18" charset="0"/>
              </a:rPr>
              <a:t>1</a:t>
            </a:r>
          </a:p>
        </p:txBody>
      </p:sp>
      <p:sp>
        <p:nvSpPr>
          <p:cNvPr id="246" name="Oval 245"/>
          <p:cNvSpPr/>
          <p:nvPr/>
        </p:nvSpPr>
        <p:spPr>
          <a:xfrm>
            <a:off x="2007326" y="2007326"/>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a:latin typeface="Times New Roman" pitchFamily="18" charset="0"/>
                <a:cs typeface="Times New Roman" pitchFamily="18" charset="0"/>
              </a:rPr>
              <a:t>0</a:t>
            </a:r>
          </a:p>
        </p:txBody>
      </p:sp>
      <p:sp>
        <p:nvSpPr>
          <p:cNvPr id="247" name="Explosion 1 246"/>
          <p:cNvSpPr/>
          <p:nvPr/>
        </p:nvSpPr>
        <p:spPr>
          <a:xfrm>
            <a:off x="-116476" y="855617"/>
            <a:ext cx="6629400" cy="4572000"/>
          </a:xfrm>
          <a:prstGeom prst="irregularSeal1">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5400" b="1" dirty="0" smtClean="0">
                <a:latin typeface="Times New Roman" pitchFamily="18" charset="0"/>
                <a:cs typeface="Times New Roman" pitchFamily="18" charset="0"/>
              </a:rPr>
              <a:t>HẾTGIỜ</a:t>
            </a:r>
            <a:endParaRPr lang="en-US" sz="5400" b="1" dirty="0">
              <a:latin typeface="Times New Roman" pitchFamily="18" charset="0"/>
              <a:cs typeface="Times New Roman" pitchFamily="18" charset="0"/>
            </a:endParaRPr>
          </a:p>
        </p:txBody>
      </p:sp>
      <p:pic>
        <p:nvPicPr>
          <p:cNvPr id="248" name="Picture 24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12786" y="1600200"/>
            <a:ext cx="3262313" cy="3376780"/>
          </a:xfrm>
          <a:prstGeom prst="rect">
            <a:avLst/>
          </a:prstGeom>
        </p:spPr>
      </p:pic>
    </p:spTree>
    <p:extLst>
      <p:ext uri="{BB962C8B-B14F-4D97-AF65-F5344CB8AC3E}">
        <p14:creationId xmlns:p14="http://schemas.microsoft.com/office/powerpoint/2010/main" xmlns="" val="309649090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heel(1)">
                                      <p:cBhvr>
                                        <p:cTn id="7" dur="2000"/>
                                        <p:tgtEl>
                                          <p:spTgt spid="126"/>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wheel(1)">
                                      <p:cBhvr>
                                        <p:cTn id="11" dur="2000"/>
                                        <p:tgtEl>
                                          <p:spTgt spid="127"/>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wheel(1)">
                                      <p:cBhvr>
                                        <p:cTn id="15" dur="2000"/>
                                        <p:tgtEl>
                                          <p:spTgt spid="128"/>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129"/>
                                        </p:tgtEl>
                                        <p:attrNameLst>
                                          <p:attrName>style.visibility</p:attrName>
                                        </p:attrNameLst>
                                      </p:cBhvr>
                                      <p:to>
                                        <p:strVal val="visible"/>
                                      </p:to>
                                    </p:set>
                                    <p:animEffect transition="in" filter="wheel(1)">
                                      <p:cBhvr>
                                        <p:cTn id="19" dur="2000"/>
                                        <p:tgtEl>
                                          <p:spTgt spid="129"/>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130"/>
                                        </p:tgtEl>
                                        <p:attrNameLst>
                                          <p:attrName>style.visibility</p:attrName>
                                        </p:attrNameLst>
                                      </p:cBhvr>
                                      <p:to>
                                        <p:strVal val="visible"/>
                                      </p:to>
                                    </p:set>
                                    <p:animEffect transition="in" filter="wheel(1)">
                                      <p:cBhvr>
                                        <p:cTn id="23" dur="2000"/>
                                        <p:tgtEl>
                                          <p:spTgt spid="130"/>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131"/>
                                        </p:tgtEl>
                                        <p:attrNameLst>
                                          <p:attrName>style.visibility</p:attrName>
                                        </p:attrNameLst>
                                      </p:cBhvr>
                                      <p:to>
                                        <p:strVal val="visible"/>
                                      </p:to>
                                    </p:set>
                                    <p:animEffect transition="in" filter="wheel(1)">
                                      <p:cBhvr>
                                        <p:cTn id="27" dur="2000"/>
                                        <p:tgtEl>
                                          <p:spTgt spid="131"/>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132"/>
                                        </p:tgtEl>
                                        <p:attrNameLst>
                                          <p:attrName>style.visibility</p:attrName>
                                        </p:attrNameLst>
                                      </p:cBhvr>
                                      <p:to>
                                        <p:strVal val="visible"/>
                                      </p:to>
                                    </p:set>
                                    <p:animEffect transition="in" filter="wheel(1)">
                                      <p:cBhvr>
                                        <p:cTn id="31" dur="2000"/>
                                        <p:tgtEl>
                                          <p:spTgt spid="132"/>
                                        </p:tgtEl>
                                      </p:cBhvr>
                                    </p:animEffect>
                                  </p:childTnLst>
                                </p:cTn>
                              </p:par>
                            </p:childTnLst>
                          </p:cTn>
                        </p:par>
                        <p:par>
                          <p:cTn id="32" fill="hold">
                            <p:stCondLst>
                              <p:cond delay="14000"/>
                            </p:stCondLst>
                            <p:childTnLst>
                              <p:par>
                                <p:cTn id="33" presetID="21" presetClass="entr" presetSubtype="1" fill="hold" grpId="0" nodeType="afterEffect">
                                  <p:stCondLst>
                                    <p:cond delay="0"/>
                                  </p:stCondLst>
                                  <p:childTnLst>
                                    <p:set>
                                      <p:cBhvr>
                                        <p:cTn id="34" dur="1" fill="hold">
                                          <p:stCondLst>
                                            <p:cond delay="0"/>
                                          </p:stCondLst>
                                        </p:cTn>
                                        <p:tgtEl>
                                          <p:spTgt spid="133"/>
                                        </p:tgtEl>
                                        <p:attrNameLst>
                                          <p:attrName>style.visibility</p:attrName>
                                        </p:attrNameLst>
                                      </p:cBhvr>
                                      <p:to>
                                        <p:strVal val="visible"/>
                                      </p:to>
                                    </p:set>
                                    <p:animEffect transition="in" filter="wheel(1)">
                                      <p:cBhvr>
                                        <p:cTn id="35" dur="2000"/>
                                        <p:tgtEl>
                                          <p:spTgt spid="133"/>
                                        </p:tgtEl>
                                      </p:cBhvr>
                                    </p:animEffect>
                                  </p:childTnLst>
                                </p:cTn>
                              </p:par>
                            </p:childTnLst>
                          </p:cTn>
                        </p:par>
                        <p:par>
                          <p:cTn id="36" fill="hold">
                            <p:stCondLst>
                              <p:cond delay="16000"/>
                            </p:stCondLst>
                            <p:childTnLst>
                              <p:par>
                                <p:cTn id="37" presetID="21" presetClass="entr" presetSubtype="1"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heel(1)">
                                      <p:cBhvr>
                                        <p:cTn id="39" dur="2000"/>
                                        <p:tgtEl>
                                          <p:spTgt spid="134"/>
                                        </p:tgtEl>
                                      </p:cBhvr>
                                    </p:animEffect>
                                  </p:childTnLst>
                                </p:cTn>
                              </p:par>
                            </p:childTnLst>
                          </p:cTn>
                        </p:par>
                        <p:par>
                          <p:cTn id="40" fill="hold">
                            <p:stCondLst>
                              <p:cond delay="18000"/>
                            </p:stCondLst>
                            <p:childTnLst>
                              <p:par>
                                <p:cTn id="41" presetID="21" presetClass="entr" presetSubtype="1" fill="hold" grpId="0" nodeType="afterEffect">
                                  <p:stCondLst>
                                    <p:cond delay="0"/>
                                  </p:stCondLst>
                                  <p:childTnLst>
                                    <p:set>
                                      <p:cBhvr>
                                        <p:cTn id="42" dur="1" fill="hold">
                                          <p:stCondLst>
                                            <p:cond delay="0"/>
                                          </p:stCondLst>
                                        </p:cTn>
                                        <p:tgtEl>
                                          <p:spTgt spid="135"/>
                                        </p:tgtEl>
                                        <p:attrNameLst>
                                          <p:attrName>style.visibility</p:attrName>
                                        </p:attrNameLst>
                                      </p:cBhvr>
                                      <p:to>
                                        <p:strVal val="visible"/>
                                      </p:to>
                                    </p:set>
                                    <p:animEffect transition="in" filter="wheel(1)">
                                      <p:cBhvr>
                                        <p:cTn id="43" dur="2000"/>
                                        <p:tgtEl>
                                          <p:spTgt spid="135"/>
                                        </p:tgtEl>
                                      </p:cBhvr>
                                    </p:animEffect>
                                  </p:childTnLst>
                                </p:cTn>
                              </p:par>
                            </p:childTnLst>
                          </p:cTn>
                        </p:par>
                        <p:par>
                          <p:cTn id="44" fill="hold">
                            <p:stCondLst>
                              <p:cond delay="20000"/>
                            </p:stCondLst>
                            <p:childTnLst>
                              <p:par>
                                <p:cTn id="45" presetID="21" presetClass="entr" presetSubtype="1" fill="hold" grpId="0" nodeType="afterEffect">
                                  <p:stCondLst>
                                    <p:cond delay="0"/>
                                  </p:stCondLst>
                                  <p:childTnLst>
                                    <p:set>
                                      <p:cBhvr>
                                        <p:cTn id="46" dur="1" fill="hold">
                                          <p:stCondLst>
                                            <p:cond delay="0"/>
                                          </p:stCondLst>
                                        </p:cTn>
                                        <p:tgtEl>
                                          <p:spTgt spid="136"/>
                                        </p:tgtEl>
                                        <p:attrNameLst>
                                          <p:attrName>style.visibility</p:attrName>
                                        </p:attrNameLst>
                                      </p:cBhvr>
                                      <p:to>
                                        <p:strVal val="visible"/>
                                      </p:to>
                                    </p:set>
                                    <p:animEffect transition="in" filter="wheel(1)">
                                      <p:cBhvr>
                                        <p:cTn id="47" dur="2000"/>
                                        <p:tgtEl>
                                          <p:spTgt spid="136"/>
                                        </p:tgtEl>
                                      </p:cBhvr>
                                    </p:animEffect>
                                  </p:childTnLst>
                                </p:cTn>
                              </p:par>
                            </p:childTnLst>
                          </p:cTn>
                        </p:par>
                        <p:par>
                          <p:cTn id="48" fill="hold">
                            <p:stCondLst>
                              <p:cond delay="22000"/>
                            </p:stCondLst>
                            <p:childTnLst>
                              <p:par>
                                <p:cTn id="49" presetID="21" presetClass="entr" presetSubtype="1" fill="hold" grpId="0" nodeType="afterEffect">
                                  <p:stCondLst>
                                    <p:cond delay="0"/>
                                  </p:stCondLst>
                                  <p:childTnLst>
                                    <p:set>
                                      <p:cBhvr>
                                        <p:cTn id="50" dur="1" fill="hold">
                                          <p:stCondLst>
                                            <p:cond delay="0"/>
                                          </p:stCondLst>
                                        </p:cTn>
                                        <p:tgtEl>
                                          <p:spTgt spid="137"/>
                                        </p:tgtEl>
                                        <p:attrNameLst>
                                          <p:attrName>style.visibility</p:attrName>
                                        </p:attrNameLst>
                                      </p:cBhvr>
                                      <p:to>
                                        <p:strVal val="visible"/>
                                      </p:to>
                                    </p:set>
                                    <p:animEffect transition="in" filter="wheel(1)">
                                      <p:cBhvr>
                                        <p:cTn id="51" dur="2000"/>
                                        <p:tgtEl>
                                          <p:spTgt spid="137"/>
                                        </p:tgtEl>
                                      </p:cBhvr>
                                    </p:animEffect>
                                  </p:childTnLst>
                                </p:cTn>
                              </p:par>
                            </p:childTnLst>
                          </p:cTn>
                        </p:par>
                        <p:par>
                          <p:cTn id="52" fill="hold">
                            <p:stCondLst>
                              <p:cond delay="24000"/>
                            </p:stCondLst>
                            <p:childTnLst>
                              <p:par>
                                <p:cTn id="53" presetID="21" presetClass="entr" presetSubtype="1" fill="hold" grpId="0" nodeType="afterEffect">
                                  <p:stCondLst>
                                    <p:cond delay="0"/>
                                  </p:stCondLst>
                                  <p:childTnLst>
                                    <p:set>
                                      <p:cBhvr>
                                        <p:cTn id="54" dur="1" fill="hold">
                                          <p:stCondLst>
                                            <p:cond delay="0"/>
                                          </p:stCondLst>
                                        </p:cTn>
                                        <p:tgtEl>
                                          <p:spTgt spid="138"/>
                                        </p:tgtEl>
                                        <p:attrNameLst>
                                          <p:attrName>style.visibility</p:attrName>
                                        </p:attrNameLst>
                                      </p:cBhvr>
                                      <p:to>
                                        <p:strVal val="visible"/>
                                      </p:to>
                                    </p:set>
                                    <p:animEffect transition="in" filter="wheel(1)">
                                      <p:cBhvr>
                                        <p:cTn id="55" dur="2000"/>
                                        <p:tgtEl>
                                          <p:spTgt spid="138"/>
                                        </p:tgtEl>
                                      </p:cBhvr>
                                    </p:animEffect>
                                  </p:childTnLst>
                                </p:cTn>
                              </p:par>
                            </p:childTnLst>
                          </p:cTn>
                        </p:par>
                        <p:par>
                          <p:cTn id="56" fill="hold">
                            <p:stCondLst>
                              <p:cond delay="26000"/>
                            </p:stCondLst>
                            <p:childTnLst>
                              <p:par>
                                <p:cTn id="57" presetID="21" presetClass="entr" presetSubtype="1" fill="hold" grpId="0" nodeType="afterEffect">
                                  <p:stCondLst>
                                    <p:cond delay="0"/>
                                  </p:stCondLst>
                                  <p:childTnLst>
                                    <p:set>
                                      <p:cBhvr>
                                        <p:cTn id="58" dur="1" fill="hold">
                                          <p:stCondLst>
                                            <p:cond delay="0"/>
                                          </p:stCondLst>
                                        </p:cTn>
                                        <p:tgtEl>
                                          <p:spTgt spid="139"/>
                                        </p:tgtEl>
                                        <p:attrNameLst>
                                          <p:attrName>style.visibility</p:attrName>
                                        </p:attrNameLst>
                                      </p:cBhvr>
                                      <p:to>
                                        <p:strVal val="visible"/>
                                      </p:to>
                                    </p:set>
                                    <p:animEffect transition="in" filter="wheel(1)">
                                      <p:cBhvr>
                                        <p:cTn id="59" dur="2000"/>
                                        <p:tgtEl>
                                          <p:spTgt spid="139"/>
                                        </p:tgtEl>
                                      </p:cBhvr>
                                    </p:animEffect>
                                  </p:childTnLst>
                                </p:cTn>
                              </p:par>
                            </p:childTnLst>
                          </p:cTn>
                        </p:par>
                        <p:par>
                          <p:cTn id="60" fill="hold">
                            <p:stCondLst>
                              <p:cond delay="28000"/>
                            </p:stCondLst>
                            <p:childTnLst>
                              <p:par>
                                <p:cTn id="61" presetID="21" presetClass="entr" presetSubtype="1" fill="hold" grpId="0" nodeType="afterEffect">
                                  <p:stCondLst>
                                    <p:cond delay="0"/>
                                  </p:stCondLst>
                                  <p:childTnLst>
                                    <p:set>
                                      <p:cBhvr>
                                        <p:cTn id="62" dur="1" fill="hold">
                                          <p:stCondLst>
                                            <p:cond delay="0"/>
                                          </p:stCondLst>
                                        </p:cTn>
                                        <p:tgtEl>
                                          <p:spTgt spid="140"/>
                                        </p:tgtEl>
                                        <p:attrNameLst>
                                          <p:attrName>style.visibility</p:attrName>
                                        </p:attrNameLst>
                                      </p:cBhvr>
                                      <p:to>
                                        <p:strVal val="visible"/>
                                      </p:to>
                                    </p:set>
                                    <p:animEffect transition="in" filter="wheel(1)">
                                      <p:cBhvr>
                                        <p:cTn id="63" dur="2000"/>
                                        <p:tgtEl>
                                          <p:spTgt spid="140"/>
                                        </p:tgtEl>
                                      </p:cBhvr>
                                    </p:animEffect>
                                  </p:childTnLst>
                                </p:cTn>
                              </p:par>
                            </p:childTnLst>
                          </p:cTn>
                        </p:par>
                        <p:par>
                          <p:cTn id="64" fill="hold">
                            <p:stCondLst>
                              <p:cond delay="30000"/>
                            </p:stCondLst>
                            <p:childTnLst>
                              <p:par>
                                <p:cTn id="65" presetID="21" presetClass="entr" presetSubtype="1" fill="hold" grpId="0" nodeType="afterEffect">
                                  <p:stCondLst>
                                    <p:cond delay="0"/>
                                  </p:stCondLst>
                                  <p:childTnLst>
                                    <p:set>
                                      <p:cBhvr>
                                        <p:cTn id="66" dur="1" fill="hold">
                                          <p:stCondLst>
                                            <p:cond delay="0"/>
                                          </p:stCondLst>
                                        </p:cTn>
                                        <p:tgtEl>
                                          <p:spTgt spid="141"/>
                                        </p:tgtEl>
                                        <p:attrNameLst>
                                          <p:attrName>style.visibility</p:attrName>
                                        </p:attrNameLst>
                                      </p:cBhvr>
                                      <p:to>
                                        <p:strVal val="visible"/>
                                      </p:to>
                                    </p:set>
                                    <p:animEffect transition="in" filter="wheel(1)">
                                      <p:cBhvr>
                                        <p:cTn id="67" dur="2000"/>
                                        <p:tgtEl>
                                          <p:spTgt spid="141"/>
                                        </p:tgtEl>
                                      </p:cBhvr>
                                    </p:animEffect>
                                  </p:childTnLst>
                                </p:cTn>
                              </p:par>
                            </p:childTnLst>
                          </p:cTn>
                        </p:par>
                        <p:par>
                          <p:cTn id="68" fill="hold">
                            <p:stCondLst>
                              <p:cond delay="32000"/>
                            </p:stCondLst>
                            <p:childTnLst>
                              <p:par>
                                <p:cTn id="69" presetID="21" presetClass="entr" presetSubtype="1" fill="hold" grpId="0" nodeType="afterEffect">
                                  <p:stCondLst>
                                    <p:cond delay="0"/>
                                  </p:stCondLst>
                                  <p:childTnLst>
                                    <p:set>
                                      <p:cBhvr>
                                        <p:cTn id="70" dur="1" fill="hold">
                                          <p:stCondLst>
                                            <p:cond delay="0"/>
                                          </p:stCondLst>
                                        </p:cTn>
                                        <p:tgtEl>
                                          <p:spTgt spid="142"/>
                                        </p:tgtEl>
                                        <p:attrNameLst>
                                          <p:attrName>style.visibility</p:attrName>
                                        </p:attrNameLst>
                                      </p:cBhvr>
                                      <p:to>
                                        <p:strVal val="visible"/>
                                      </p:to>
                                    </p:set>
                                    <p:animEffect transition="in" filter="wheel(1)">
                                      <p:cBhvr>
                                        <p:cTn id="71" dur="2000"/>
                                        <p:tgtEl>
                                          <p:spTgt spid="142"/>
                                        </p:tgtEl>
                                      </p:cBhvr>
                                    </p:animEffect>
                                  </p:childTnLst>
                                </p:cTn>
                              </p:par>
                            </p:childTnLst>
                          </p:cTn>
                        </p:par>
                        <p:par>
                          <p:cTn id="72" fill="hold">
                            <p:stCondLst>
                              <p:cond delay="34000"/>
                            </p:stCondLst>
                            <p:childTnLst>
                              <p:par>
                                <p:cTn id="73" presetID="21" presetClass="entr" presetSubtype="1" fill="hold" grpId="0" nodeType="afterEffect">
                                  <p:stCondLst>
                                    <p:cond delay="0"/>
                                  </p:stCondLst>
                                  <p:childTnLst>
                                    <p:set>
                                      <p:cBhvr>
                                        <p:cTn id="74" dur="1" fill="hold">
                                          <p:stCondLst>
                                            <p:cond delay="0"/>
                                          </p:stCondLst>
                                        </p:cTn>
                                        <p:tgtEl>
                                          <p:spTgt spid="143"/>
                                        </p:tgtEl>
                                        <p:attrNameLst>
                                          <p:attrName>style.visibility</p:attrName>
                                        </p:attrNameLst>
                                      </p:cBhvr>
                                      <p:to>
                                        <p:strVal val="visible"/>
                                      </p:to>
                                    </p:set>
                                    <p:animEffect transition="in" filter="wheel(1)">
                                      <p:cBhvr>
                                        <p:cTn id="75" dur="2000"/>
                                        <p:tgtEl>
                                          <p:spTgt spid="143"/>
                                        </p:tgtEl>
                                      </p:cBhvr>
                                    </p:animEffect>
                                  </p:childTnLst>
                                </p:cTn>
                              </p:par>
                            </p:childTnLst>
                          </p:cTn>
                        </p:par>
                        <p:par>
                          <p:cTn id="76" fill="hold">
                            <p:stCondLst>
                              <p:cond delay="36000"/>
                            </p:stCondLst>
                            <p:childTnLst>
                              <p:par>
                                <p:cTn id="77" presetID="21" presetClass="entr" presetSubtype="1" fill="hold" grpId="0" nodeType="afterEffect">
                                  <p:stCondLst>
                                    <p:cond delay="0"/>
                                  </p:stCondLst>
                                  <p:childTnLst>
                                    <p:set>
                                      <p:cBhvr>
                                        <p:cTn id="78" dur="1" fill="hold">
                                          <p:stCondLst>
                                            <p:cond delay="0"/>
                                          </p:stCondLst>
                                        </p:cTn>
                                        <p:tgtEl>
                                          <p:spTgt spid="144"/>
                                        </p:tgtEl>
                                        <p:attrNameLst>
                                          <p:attrName>style.visibility</p:attrName>
                                        </p:attrNameLst>
                                      </p:cBhvr>
                                      <p:to>
                                        <p:strVal val="visible"/>
                                      </p:to>
                                    </p:set>
                                    <p:animEffect transition="in" filter="wheel(1)">
                                      <p:cBhvr>
                                        <p:cTn id="79" dur="2000"/>
                                        <p:tgtEl>
                                          <p:spTgt spid="144"/>
                                        </p:tgtEl>
                                      </p:cBhvr>
                                    </p:animEffect>
                                  </p:childTnLst>
                                </p:cTn>
                              </p:par>
                            </p:childTnLst>
                          </p:cTn>
                        </p:par>
                        <p:par>
                          <p:cTn id="80" fill="hold">
                            <p:stCondLst>
                              <p:cond delay="38000"/>
                            </p:stCondLst>
                            <p:childTnLst>
                              <p:par>
                                <p:cTn id="81" presetID="21" presetClass="entr" presetSubtype="1" fill="hold" grpId="0" nodeType="afterEffect">
                                  <p:stCondLst>
                                    <p:cond delay="0"/>
                                  </p:stCondLst>
                                  <p:childTnLst>
                                    <p:set>
                                      <p:cBhvr>
                                        <p:cTn id="82" dur="1" fill="hold">
                                          <p:stCondLst>
                                            <p:cond delay="0"/>
                                          </p:stCondLst>
                                        </p:cTn>
                                        <p:tgtEl>
                                          <p:spTgt spid="145"/>
                                        </p:tgtEl>
                                        <p:attrNameLst>
                                          <p:attrName>style.visibility</p:attrName>
                                        </p:attrNameLst>
                                      </p:cBhvr>
                                      <p:to>
                                        <p:strVal val="visible"/>
                                      </p:to>
                                    </p:set>
                                    <p:animEffect transition="in" filter="wheel(1)">
                                      <p:cBhvr>
                                        <p:cTn id="83" dur="2000"/>
                                        <p:tgtEl>
                                          <p:spTgt spid="145"/>
                                        </p:tgtEl>
                                      </p:cBhvr>
                                    </p:animEffect>
                                  </p:childTnLst>
                                </p:cTn>
                              </p:par>
                            </p:childTnLst>
                          </p:cTn>
                        </p:par>
                        <p:par>
                          <p:cTn id="84" fill="hold">
                            <p:stCondLst>
                              <p:cond delay="40000"/>
                            </p:stCondLst>
                            <p:childTnLst>
                              <p:par>
                                <p:cTn id="85" presetID="21" presetClass="entr" presetSubtype="1" fill="hold" grpId="0" nodeType="afterEffect">
                                  <p:stCondLst>
                                    <p:cond delay="0"/>
                                  </p:stCondLst>
                                  <p:childTnLst>
                                    <p:set>
                                      <p:cBhvr>
                                        <p:cTn id="86" dur="1" fill="hold">
                                          <p:stCondLst>
                                            <p:cond delay="0"/>
                                          </p:stCondLst>
                                        </p:cTn>
                                        <p:tgtEl>
                                          <p:spTgt spid="146"/>
                                        </p:tgtEl>
                                        <p:attrNameLst>
                                          <p:attrName>style.visibility</p:attrName>
                                        </p:attrNameLst>
                                      </p:cBhvr>
                                      <p:to>
                                        <p:strVal val="visible"/>
                                      </p:to>
                                    </p:set>
                                    <p:animEffect transition="in" filter="wheel(1)">
                                      <p:cBhvr>
                                        <p:cTn id="87" dur="2000"/>
                                        <p:tgtEl>
                                          <p:spTgt spid="146"/>
                                        </p:tgtEl>
                                      </p:cBhvr>
                                    </p:animEffect>
                                  </p:childTnLst>
                                </p:cTn>
                              </p:par>
                            </p:childTnLst>
                          </p:cTn>
                        </p:par>
                        <p:par>
                          <p:cTn id="88" fill="hold">
                            <p:stCondLst>
                              <p:cond delay="42000"/>
                            </p:stCondLst>
                            <p:childTnLst>
                              <p:par>
                                <p:cTn id="89" presetID="21" presetClass="entr" presetSubtype="1" fill="hold" grpId="0" nodeType="afterEffect">
                                  <p:stCondLst>
                                    <p:cond delay="0"/>
                                  </p:stCondLst>
                                  <p:childTnLst>
                                    <p:set>
                                      <p:cBhvr>
                                        <p:cTn id="90" dur="1" fill="hold">
                                          <p:stCondLst>
                                            <p:cond delay="0"/>
                                          </p:stCondLst>
                                        </p:cTn>
                                        <p:tgtEl>
                                          <p:spTgt spid="147"/>
                                        </p:tgtEl>
                                        <p:attrNameLst>
                                          <p:attrName>style.visibility</p:attrName>
                                        </p:attrNameLst>
                                      </p:cBhvr>
                                      <p:to>
                                        <p:strVal val="visible"/>
                                      </p:to>
                                    </p:set>
                                    <p:animEffect transition="in" filter="wheel(1)">
                                      <p:cBhvr>
                                        <p:cTn id="91" dur="2000"/>
                                        <p:tgtEl>
                                          <p:spTgt spid="147"/>
                                        </p:tgtEl>
                                      </p:cBhvr>
                                    </p:animEffect>
                                  </p:childTnLst>
                                </p:cTn>
                              </p:par>
                            </p:childTnLst>
                          </p:cTn>
                        </p:par>
                        <p:par>
                          <p:cTn id="92" fill="hold">
                            <p:stCondLst>
                              <p:cond delay="44000"/>
                            </p:stCondLst>
                            <p:childTnLst>
                              <p:par>
                                <p:cTn id="93" presetID="21" presetClass="entr" presetSubtype="1" fill="hold" grpId="0" nodeType="afterEffect">
                                  <p:stCondLst>
                                    <p:cond delay="0"/>
                                  </p:stCondLst>
                                  <p:childTnLst>
                                    <p:set>
                                      <p:cBhvr>
                                        <p:cTn id="94" dur="1" fill="hold">
                                          <p:stCondLst>
                                            <p:cond delay="0"/>
                                          </p:stCondLst>
                                        </p:cTn>
                                        <p:tgtEl>
                                          <p:spTgt spid="148"/>
                                        </p:tgtEl>
                                        <p:attrNameLst>
                                          <p:attrName>style.visibility</p:attrName>
                                        </p:attrNameLst>
                                      </p:cBhvr>
                                      <p:to>
                                        <p:strVal val="visible"/>
                                      </p:to>
                                    </p:set>
                                    <p:animEffect transition="in" filter="wheel(1)">
                                      <p:cBhvr>
                                        <p:cTn id="95" dur="2000"/>
                                        <p:tgtEl>
                                          <p:spTgt spid="148"/>
                                        </p:tgtEl>
                                      </p:cBhvr>
                                    </p:animEffect>
                                  </p:childTnLst>
                                </p:cTn>
                              </p:par>
                            </p:childTnLst>
                          </p:cTn>
                        </p:par>
                        <p:par>
                          <p:cTn id="96" fill="hold">
                            <p:stCondLst>
                              <p:cond delay="46000"/>
                            </p:stCondLst>
                            <p:childTnLst>
                              <p:par>
                                <p:cTn id="97" presetID="21" presetClass="entr" presetSubtype="1" fill="hold" grpId="0" nodeType="afterEffect">
                                  <p:stCondLst>
                                    <p:cond delay="0"/>
                                  </p:stCondLst>
                                  <p:childTnLst>
                                    <p:set>
                                      <p:cBhvr>
                                        <p:cTn id="98" dur="1" fill="hold">
                                          <p:stCondLst>
                                            <p:cond delay="0"/>
                                          </p:stCondLst>
                                        </p:cTn>
                                        <p:tgtEl>
                                          <p:spTgt spid="149"/>
                                        </p:tgtEl>
                                        <p:attrNameLst>
                                          <p:attrName>style.visibility</p:attrName>
                                        </p:attrNameLst>
                                      </p:cBhvr>
                                      <p:to>
                                        <p:strVal val="visible"/>
                                      </p:to>
                                    </p:set>
                                    <p:animEffect transition="in" filter="wheel(1)">
                                      <p:cBhvr>
                                        <p:cTn id="99" dur="2000"/>
                                        <p:tgtEl>
                                          <p:spTgt spid="149"/>
                                        </p:tgtEl>
                                      </p:cBhvr>
                                    </p:animEffect>
                                  </p:childTnLst>
                                </p:cTn>
                              </p:par>
                            </p:childTnLst>
                          </p:cTn>
                        </p:par>
                        <p:par>
                          <p:cTn id="100" fill="hold">
                            <p:stCondLst>
                              <p:cond delay="48000"/>
                            </p:stCondLst>
                            <p:childTnLst>
                              <p:par>
                                <p:cTn id="101" presetID="21" presetClass="entr" presetSubtype="1" fill="hold" grpId="0" nodeType="afterEffect">
                                  <p:stCondLst>
                                    <p:cond delay="0"/>
                                  </p:stCondLst>
                                  <p:childTnLst>
                                    <p:set>
                                      <p:cBhvr>
                                        <p:cTn id="102" dur="1" fill="hold">
                                          <p:stCondLst>
                                            <p:cond delay="0"/>
                                          </p:stCondLst>
                                        </p:cTn>
                                        <p:tgtEl>
                                          <p:spTgt spid="150"/>
                                        </p:tgtEl>
                                        <p:attrNameLst>
                                          <p:attrName>style.visibility</p:attrName>
                                        </p:attrNameLst>
                                      </p:cBhvr>
                                      <p:to>
                                        <p:strVal val="visible"/>
                                      </p:to>
                                    </p:set>
                                    <p:animEffect transition="in" filter="wheel(1)">
                                      <p:cBhvr>
                                        <p:cTn id="103" dur="2000"/>
                                        <p:tgtEl>
                                          <p:spTgt spid="150"/>
                                        </p:tgtEl>
                                      </p:cBhvr>
                                    </p:animEffect>
                                  </p:childTnLst>
                                </p:cTn>
                              </p:par>
                            </p:childTnLst>
                          </p:cTn>
                        </p:par>
                        <p:par>
                          <p:cTn id="104" fill="hold">
                            <p:stCondLst>
                              <p:cond delay="50000"/>
                            </p:stCondLst>
                            <p:childTnLst>
                              <p:par>
                                <p:cTn id="105" presetID="21" presetClass="entr" presetSubtype="1" fill="hold" grpId="0" nodeType="afterEffect">
                                  <p:stCondLst>
                                    <p:cond delay="0"/>
                                  </p:stCondLst>
                                  <p:childTnLst>
                                    <p:set>
                                      <p:cBhvr>
                                        <p:cTn id="106" dur="1" fill="hold">
                                          <p:stCondLst>
                                            <p:cond delay="0"/>
                                          </p:stCondLst>
                                        </p:cTn>
                                        <p:tgtEl>
                                          <p:spTgt spid="151"/>
                                        </p:tgtEl>
                                        <p:attrNameLst>
                                          <p:attrName>style.visibility</p:attrName>
                                        </p:attrNameLst>
                                      </p:cBhvr>
                                      <p:to>
                                        <p:strVal val="visible"/>
                                      </p:to>
                                    </p:set>
                                    <p:animEffect transition="in" filter="wheel(1)">
                                      <p:cBhvr>
                                        <p:cTn id="107" dur="2000"/>
                                        <p:tgtEl>
                                          <p:spTgt spid="151"/>
                                        </p:tgtEl>
                                      </p:cBhvr>
                                    </p:animEffect>
                                  </p:childTnLst>
                                </p:cTn>
                              </p:par>
                            </p:childTnLst>
                          </p:cTn>
                        </p:par>
                        <p:par>
                          <p:cTn id="108" fill="hold">
                            <p:stCondLst>
                              <p:cond delay="52000"/>
                            </p:stCondLst>
                            <p:childTnLst>
                              <p:par>
                                <p:cTn id="109" presetID="21" presetClass="entr" presetSubtype="1" fill="hold" grpId="0" nodeType="afterEffect">
                                  <p:stCondLst>
                                    <p:cond delay="0"/>
                                  </p:stCondLst>
                                  <p:childTnLst>
                                    <p:set>
                                      <p:cBhvr>
                                        <p:cTn id="110" dur="1" fill="hold">
                                          <p:stCondLst>
                                            <p:cond delay="0"/>
                                          </p:stCondLst>
                                        </p:cTn>
                                        <p:tgtEl>
                                          <p:spTgt spid="152"/>
                                        </p:tgtEl>
                                        <p:attrNameLst>
                                          <p:attrName>style.visibility</p:attrName>
                                        </p:attrNameLst>
                                      </p:cBhvr>
                                      <p:to>
                                        <p:strVal val="visible"/>
                                      </p:to>
                                    </p:set>
                                    <p:animEffect transition="in" filter="wheel(1)">
                                      <p:cBhvr>
                                        <p:cTn id="111" dur="2000"/>
                                        <p:tgtEl>
                                          <p:spTgt spid="152"/>
                                        </p:tgtEl>
                                      </p:cBhvr>
                                    </p:animEffect>
                                  </p:childTnLst>
                                </p:cTn>
                              </p:par>
                            </p:childTnLst>
                          </p:cTn>
                        </p:par>
                        <p:par>
                          <p:cTn id="112" fill="hold">
                            <p:stCondLst>
                              <p:cond delay="54000"/>
                            </p:stCondLst>
                            <p:childTnLst>
                              <p:par>
                                <p:cTn id="113" presetID="21" presetClass="entr" presetSubtype="1" fill="hold" grpId="0" nodeType="afterEffect">
                                  <p:stCondLst>
                                    <p:cond delay="0"/>
                                  </p:stCondLst>
                                  <p:childTnLst>
                                    <p:set>
                                      <p:cBhvr>
                                        <p:cTn id="114" dur="1" fill="hold">
                                          <p:stCondLst>
                                            <p:cond delay="0"/>
                                          </p:stCondLst>
                                        </p:cTn>
                                        <p:tgtEl>
                                          <p:spTgt spid="153"/>
                                        </p:tgtEl>
                                        <p:attrNameLst>
                                          <p:attrName>style.visibility</p:attrName>
                                        </p:attrNameLst>
                                      </p:cBhvr>
                                      <p:to>
                                        <p:strVal val="visible"/>
                                      </p:to>
                                    </p:set>
                                    <p:animEffect transition="in" filter="wheel(1)">
                                      <p:cBhvr>
                                        <p:cTn id="115" dur="2000"/>
                                        <p:tgtEl>
                                          <p:spTgt spid="153"/>
                                        </p:tgtEl>
                                      </p:cBhvr>
                                    </p:animEffect>
                                  </p:childTnLst>
                                </p:cTn>
                              </p:par>
                            </p:childTnLst>
                          </p:cTn>
                        </p:par>
                        <p:par>
                          <p:cTn id="116" fill="hold">
                            <p:stCondLst>
                              <p:cond delay="56000"/>
                            </p:stCondLst>
                            <p:childTnLst>
                              <p:par>
                                <p:cTn id="117" presetID="21" presetClass="entr" presetSubtype="1" fill="hold" grpId="0" nodeType="afterEffect">
                                  <p:stCondLst>
                                    <p:cond delay="0"/>
                                  </p:stCondLst>
                                  <p:childTnLst>
                                    <p:set>
                                      <p:cBhvr>
                                        <p:cTn id="118" dur="1" fill="hold">
                                          <p:stCondLst>
                                            <p:cond delay="0"/>
                                          </p:stCondLst>
                                        </p:cTn>
                                        <p:tgtEl>
                                          <p:spTgt spid="154"/>
                                        </p:tgtEl>
                                        <p:attrNameLst>
                                          <p:attrName>style.visibility</p:attrName>
                                        </p:attrNameLst>
                                      </p:cBhvr>
                                      <p:to>
                                        <p:strVal val="visible"/>
                                      </p:to>
                                    </p:set>
                                    <p:animEffect transition="in" filter="wheel(1)">
                                      <p:cBhvr>
                                        <p:cTn id="119" dur="2000"/>
                                        <p:tgtEl>
                                          <p:spTgt spid="154"/>
                                        </p:tgtEl>
                                      </p:cBhvr>
                                    </p:animEffect>
                                  </p:childTnLst>
                                </p:cTn>
                              </p:par>
                            </p:childTnLst>
                          </p:cTn>
                        </p:par>
                        <p:par>
                          <p:cTn id="120" fill="hold">
                            <p:stCondLst>
                              <p:cond delay="58000"/>
                            </p:stCondLst>
                            <p:childTnLst>
                              <p:par>
                                <p:cTn id="121" presetID="21" presetClass="entr" presetSubtype="1" fill="hold" grpId="0" nodeType="afterEffect">
                                  <p:stCondLst>
                                    <p:cond delay="0"/>
                                  </p:stCondLst>
                                  <p:childTnLst>
                                    <p:set>
                                      <p:cBhvr>
                                        <p:cTn id="122" dur="1" fill="hold">
                                          <p:stCondLst>
                                            <p:cond delay="0"/>
                                          </p:stCondLst>
                                        </p:cTn>
                                        <p:tgtEl>
                                          <p:spTgt spid="155"/>
                                        </p:tgtEl>
                                        <p:attrNameLst>
                                          <p:attrName>style.visibility</p:attrName>
                                        </p:attrNameLst>
                                      </p:cBhvr>
                                      <p:to>
                                        <p:strVal val="visible"/>
                                      </p:to>
                                    </p:set>
                                    <p:animEffect transition="in" filter="wheel(1)">
                                      <p:cBhvr>
                                        <p:cTn id="123" dur="2000"/>
                                        <p:tgtEl>
                                          <p:spTgt spid="155"/>
                                        </p:tgtEl>
                                      </p:cBhvr>
                                    </p:animEffect>
                                  </p:childTnLst>
                                </p:cTn>
                              </p:par>
                            </p:childTnLst>
                          </p:cTn>
                        </p:par>
                        <p:par>
                          <p:cTn id="124" fill="hold">
                            <p:stCondLst>
                              <p:cond delay="60000"/>
                            </p:stCondLst>
                            <p:childTnLst>
                              <p:par>
                                <p:cTn id="125" presetID="21" presetClass="entr" presetSubtype="1" fill="hold" grpId="0" nodeType="afterEffect">
                                  <p:stCondLst>
                                    <p:cond delay="0"/>
                                  </p:stCondLst>
                                  <p:childTnLst>
                                    <p:set>
                                      <p:cBhvr>
                                        <p:cTn id="126" dur="1" fill="hold">
                                          <p:stCondLst>
                                            <p:cond delay="0"/>
                                          </p:stCondLst>
                                        </p:cTn>
                                        <p:tgtEl>
                                          <p:spTgt spid="156"/>
                                        </p:tgtEl>
                                        <p:attrNameLst>
                                          <p:attrName>style.visibility</p:attrName>
                                        </p:attrNameLst>
                                      </p:cBhvr>
                                      <p:to>
                                        <p:strVal val="visible"/>
                                      </p:to>
                                    </p:set>
                                    <p:animEffect transition="in" filter="wheel(1)">
                                      <p:cBhvr>
                                        <p:cTn id="127" dur="2000"/>
                                        <p:tgtEl>
                                          <p:spTgt spid="156"/>
                                        </p:tgtEl>
                                      </p:cBhvr>
                                    </p:animEffect>
                                  </p:childTnLst>
                                </p:cTn>
                              </p:par>
                            </p:childTnLst>
                          </p:cTn>
                        </p:par>
                        <p:par>
                          <p:cTn id="128" fill="hold">
                            <p:stCondLst>
                              <p:cond delay="62000"/>
                            </p:stCondLst>
                            <p:childTnLst>
                              <p:par>
                                <p:cTn id="129" presetID="21" presetClass="entr" presetSubtype="1" fill="hold" grpId="0" nodeType="afterEffect">
                                  <p:stCondLst>
                                    <p:cond delay="0"/>
                                  </p:stCondLst>
                                  <p:childTnLst>
                                    <p:set>
                                      <p:cBhvr>
                                        <p:cTn id="130" dur="1" fill="hold">
                                          <p:stCondLst>
                                            <p:cond delay="0"/>
                                          </p:stCondLst>
                                        </p:cTn>
                                        <p:tgtEl>
                                          <p:spTgt spid="157"/>
                                        </p:tgtEl>
                                        <p:attrNameLst>
                                          <p:attrName>style.visibility</p:attrName>
                                        </p:attrNameLst>
                                      </p:cBhvr>
                                      <p:to>
                                        <p:strVal val="visible"/>
                                      </p:to>
                                    </p:set>
                                    <p:animEffect transition="in" filter="wheel(1)">
                                      <p:cBhvr>
                                        <p:cTn id="131" dur="2000"/>
                                        <p:tgtEl>
                                          <p:spTgt spid="157"/>
                                        </p:tgtEl>
                                      </p:cBhvr>
                                    </p:animEffect>
                                  </p:childTnLst>
                                </p:cTn>
                              </p:par>
                            </p:childTnLst>
                          </p:cTn>
                        </p:par>
                        <p:par>
                          <p:cTn id="132" fill="hold">
                            <p:stCondLst>
                              <p:cond delay="64000"/>
                            </p:stCondLst>
                            <p:childTnLst>
                              <p:par>
                                <p:cTn id="133" presetID="21" presetClass="entr" presetSubtype="1" fill="hold" grpId="0" nodeType="afterEffect">
                                  <p:stCondLst>
                                    <p:cond delay="0"/>
                                  </p:stCondLst>
                                  <p:childTnLst>
                                    <p:set>
                                      <p:cBhvr>
                                        <p:cTn id="134" dur="1" fill="hold">
                                          <p:stCondLst>
                                            <p:cond delay="0"/>
                                          </p:stCondLst>
                                        </p:cTn>
                                        <p:tgtEl>
                                          <p:spTgt spid="158"/>
                                        </p:tgtEl>
                                        <p:attrNameLst>
                                          <p:attrName>style.visibility</p:attrName>
                                        </p:attrNameLst>
                                      </p:cBhvr>
                                      <p:to>
                                        <p:strVal val="visible"/>
                                      </p:to>
                                    </p:set>
                                    <p:animEffect transition="in" filter="wheel(1)">
                                      <p:cBhvr>
                                        <p:cTn id="135" dur="2000"/>
                                        <p:tgtEl>
                                          <p:spTgt spid="158"/>
                                        </p:tgtEl>
                                      </p:cBhvr>
                                    </p:animEffect>
                                  </p:childTnLst>
                                </p:cTn>
                              </p:par>
                            </p:childTnLst>
                          </p:cTn>
                        </p:par>
                        <p:par>
                          <p:cTn id="136" fill="hold">
                            <p:stCondLst>
                              <p:cond delay="66000"/>
                            </p:stCondLst>
                            <p:childTnLst>
                              <p:par>
                                <p:cTn id="137" presetID="21" presetClass="entr" presetSubtype="1" fill="hold" grpId="0" nodeType="afterEffect">
                                  <p:stCondLst>
                                    <p:cond delay="0"/>
                                  </p:stCondLst>
                                  <p:childTnLst>
                                    <p:set>
                                      <p:cBhvr>
                                        <p:cTn id="138" dur="1" fill="hold">
                                          <p:stCondLst>
                                            <p:cond delay="0"/>
                                          </p:stCondLst>
                                        </p:cTn>
                                        <p:tgtEl>
                                          <p:spTgt spid="159"/>
                                        </p:tgtEl>
                                        <p:attrNameLst>
                                          <p:attrName>style.visibility</p:attrName>
                                        </p:attrNameLst>
                                      </p:cBhvr>
                                      <p:to>
                                        <p:strVal val="visible"/>
                                      </p:to>
                                    </p:set>
                                    <p:animEffect transition="in" filter="wheel(1)">
                                      <p:cBhvr>
                                        <p:cTn id="139" dur="2000"/>
                                        <p:tgtEl>
                                          <p:spTgt spid="159"/>
                                        </p:tgtEl>
                                      </p:cBhvr>
                                    </p:animEffect>
                                  </p:childTnLst>
                                </p:cTn>
                              </p:par>
                            </p:childTnLst>
                          </p:cTn>
                        </p:par>
                        <p:par>
                          <p:cTn id="140" fill="hold">
                            <p:stCondLst>
                              <p:cond delay="68000"/>
                            </p:stCondLst>
                            <p:childTnLst>
                              <p:par>
                                <p:cTn id="141" presetID="21" presetClass="entr" presetSubtype="1" fill="hold" grpId="0" nodeType="afterEffect">
                                  <p:stCondLst>
                                    <p:cond delay="0"/>
                                  </p:stCondLst>
                                  <p:childTnLst>
                                    <p:set>
                                      <p:cBhvr>
                                        <p:cTn id="142" dur="1" fill="hold">
                                          <p:stCondLst>
                                            <p:cond delay="0"/>
                                          </p:stCondLst>
                                        </p:cTn>
                                        <p:tgtEl>
                                          <p:spTgt spid="160"/>
                                        </p:tgtEl>
                                        <p:attrNameLst>
                                          <p:attrName>style.visibility</p:attrName>
                                        </p:attrNameLst>
                                      </p:cBhvr>
                                      <p:to>
                                        <p:strVal val="visible"/>
                                      </p:to>
                                    </p:set>
                                    <p:animEffect transition="in" filter="wheel(1)">
                                      <p:cBhvr>
                                        <p:cTn id="143" dur="2000"/>
                                        <p:tgtEl>
                                          <p:spTgt spid="160"/>
                                        </p:tgtEl>
                                      </p:cBhvr>
                                    </p:animEffect>
                                  </p:childTnLst>
                                </p:cTn>
                              </p:par>
                            </p:childTnLst>
                          </p:cTn>
                        </p:par>
                        <p:par>
                          <p:cTn id="144" fill="hold">
                            <p:stCondLst>
                              <p:cond delay="70000"/>
                            </p:stCondLst>
                            <p:childTnLst>
                              <p:par>
                                <p:cTn id="145" presetID="21" presetClass="entr" presetSubtype="1" fill="hold" grpId="0" nodeType="afterEffect">
                                  <p:stCondLst>
                                    <p:cond delay="0"/>
                                  </p:stCondLst>
                                  <p:childTnLst>
                                    <p:set>
                                      <p:cBhvr>
                                        <p:cTn id="146" dur="1" fill="hold">
                                          <p:stCondLst>
                                            <p:cond delay="0"/>
                                          </p:stCondLst>
                                        </p:cTn>
                                        <p:tgtEl>
                                          <p:spTgt spid="161"/>
                                        </p:tgtEl>
                                        <p:attrNameLst>
                                          <p:attrName>style.visibility</p:attrName>
                                        </p:attrNameLst>
                                      </p:cBhvr>
                                      <p:to>
                                        <p:strVal val="visible"/>
                                      </p:to>
                                    </p:set>
                                    <p:animEffect transition="in" filter="wheel(1)">
                                      <p:cBhvr>
                                        <p:cTn id="147" dur="2000"/>
                                        <p:tgtEl>
                                          <p:spTgt spid="161"/>
                                        </p:tgtEl>
                                      </p:cBhvr>
                                    </p:animEffect>
                                  </p:childTnLst>
                                </p:cTn>
                              </p:par>
                            </p:childTnLst>
                          </p:cTn>
                        </p:par>
                        <p:par>
                          <p:cTn id="148" fill="hold">
                            <p:stCondLst>
                              <p:cond delay="72000"/>
                            </p:stCondLst>
                            <p:childTnLst>
                              <p:par>
                                <p:cTn id="149" presetID="21" presetClass="entr" presetSubtype="1" fill="hold" grpId="0" nodeType="afterEffect">
                                  <p:stCondLst>
                                    <p:cond delay="0"/>
                                  </p:stCondLst>
                                  <p:childTnLst>
                                    <p:set>
                                      <p:cBhvr>
                                        <p:cTn id="150" dur="1" fill="hold">
                                          <p:stCondLst>
                                            <p:cond delay="0"/>
                                          </p:stCondLst>
                                        </p:cTn>
                                        <p:tgtEl>
                                          <p:spTgt spid="162"/>
                                        </p:tgtEl>
                                        <p:attrNameLst>
                                          <p:attrName>style.visibility</p:attrName>
                                        </p:attrNameLst>
                                      </p:cBhvr>
                                      <p:to>
                                        <p:strVal val="visible"/>
                                      </p:to>
                                    </p:set>
                                    <p:animEffect transition="in" filter="wheel(1)">
                                      <p:cBhvr>
                                        <p:cTn id="151" dur="2000"/>
                                        <p:tgtEl>
                                          <p:spTgt spid="162"/>
                                        </p:tgtEl>
                                      </p:cBhvr>
                                    </p:animEffect>
                                  </p:childTnLst>
                                </p:cTn>
                              </p:par>
                            </p:childTnLst>
                          </p:cTn>
                        </p:par>
                        <p:par>
                          <p:cTn id="152" fill="hold">
                            <p:stCondLst>
                              <p:cond delay="74000"/>
                            </p:stCondLst>
                            <p:childTnLst>
                              <p:par>
                                <p:cTn id="153" presetID="21" presetClass="entr" presetSubtype="1" fill="hold" grpId="0" nodeType="afterEffect">
                                  <p:stCondLst>
                                    <p:cond delay="0"/>
                                  </p:stCondLst>
                                  <p:childTnLst>
                                    <p:set>
                                      <p:cBhvr>
                                        <p:cTn id="154" dur="1" fill="hold">
                                          <p:stCondLst>
                                            <p:cond delay="0"/>
                                          </p:stCondLst>
                                        </p:cTn>
                                        <p:tgtEl>
                                          <p:spTgt spid="163"/>
                                        </p:tgtEl>
                                        <p:attrNameLst>
                                          <p:attrName>style.visibility</p:attrName>
                                        </p:attrNameLst>
                                      </p:cBhvr>
                                      <p:to>
                                        <p:strVal val="visible"/>
                                      </p:to>
                                    </p:set>
                                    <p:animEffect transition="in" filter="wheel(1)">
                                      <p:cBhvr>
                                        <p:cTn id="155" dur="2000"/>
                                        <p:tgtEl>
                                          <p:spTgt spid="163"/>
                                        </p:tgtEl>
                                      </p:cBhvr>
                                    </p:animEffect>
                                  </p:childTnLst>
                                </p:cTn>
                              </p:par>
                            </p:childTnLst>
                          </p:cTn>
                        </p:par>
                        <p:par>
                          <p:cTn id="156" fill="hold">
                            <p:stCondLst>
                              <p:cond delay="76000"/>
                            </p:stCondLst>
                            <p:childTnLst>
                              <p:par>
                                <p:cTn id="157" presetID="21" presetClass="entr" presetSubtype="1" fill="hold" grpId="0" nodeType="afterEffect">
                                  <p:stCondLst>
                                    <p:cond delay="0"/>
                                  </p:stCondLst>
                                  <p:childTnLst>
                                    <p:set>
                                      <p:cBhvr>
                                        <p:cTn id="158" dur="1" fill="hold">
                                          <p:stCondLst>
                                            <p:cond delay="0"/>
                                          </p:stCondLst>
                                        </p:cTn>
                                        <p:tgtEl>
                                          <p:spTgt spid="164"/>
                                        </p:tgtEl>
                                        <p:attrNameLst>
                                          <p:attrName>style.visibility</p:attrName>
                                        </p:attrNameLst>
                                      </p:cBhvr>
                                      <p:to>
                                        <p:strVal val="visible"/>
                                      </p:to>
                                    </p:set>
                                    <p:animEffect transition="in" filter="wheel(1)">
                                      <p:cBhvr>
                                        <p:cTn id="159" dur="2000"/>
                                        <p:tgtEl>
                                          <p:spTgt spid="164"/>
                                        </p:tgtEl>
                                      </p:cBhvr>
                                    </p:animEffect>
                                  </p:childTnLst>
                                </p:cTn>
                              </p:par>
                            </p:childTnLst>
                          </p:cTn>
                        </p:par>
                        <p:par>
                          <p:cTn id="160" fill="hold">
                            <p:stCondLst>
                              <p:cond delay="78000"/>
                            </p:stCondLst>
                            <p:childTnLst>
                              <p:par>
                                <p:cTn id="161" presetID="21" presetClass="entr" presetSubtype="1" fill="hold" grpId="0" nodeType="afterEffect">
                                  <p:stCondLst>
                                    <p:cond delay="0"/>
                                  </p:stCondLst>
                                  <p:childTnLst>
                                    <p:set>
                                      <p:cBhvr>
                                        <p:cTn id="162" dur="1" fill="hold">
                                          <p:stCondLst>
                                            <p:cond delay="0"/>
                                          </p:stCondLst>
                                        </p:cTn>
                                        <p:tgtEl>
                                          <p:spTgt spid="165"/>
                                        </p:tgtEl>
                                        <p:attrNameLst>
                                          <p:attrName>style.visibility</p:attrName>
                                        </p:attrNameLst>
                                      </p:cBhvr>
                                      <p:to>
                                        <p:strVal val="visible"/>
                                      </p:to>
                                    </p:set>
                                    <p:animEffect transition="in" filter="wheel(1)">
                                      <p:cBhvr>
                                        <p:cTn id="163" dur="2000"/>
                                        <p:tgtEl>
                                          <p:spTgt spid="165"/>
                                        </p:tgtEl>
                                      </p:cBhvr>
                                    </p:animEffect>
                                  </p:childTnLst>
                                </p:cTn>
                              </p:par>
                            </p:childTnLst>
                          </p:cTn>
                        </p:par>
                        <p:par>
                          <p:cTn id="164" fill="hold">
                            <p:stCondLst>
                              <p:cond delay="80000"/>
                            </p:stCondLst>
                            <p:childTnLst>
                              <p:par>
                                <p:cTn id="165" presetID="21" presetClass="entr" presetSubtype="1" fill="hold" grpId="0" nodeType="afterEffect">
                                  <p:stCondLst>
                                    <p:cond delay="0"/>
                                  </p:stCondLst>
                                  <p:childTnLst>
                                    <p:set>
                                      <p:cBhvr>
                                        <p:cTn id="166" dur="1" fill="hold">
                                          <p:stCondLst>
                                            <p:cond delay="0"/>
                                          </p:stCondLst>
                                        </p:cTn>
                                        <p:tgtEl>
                                          <p:spTgt spid="166"/>
                                        </p:tgtEl>
                                        <p:attrNameLst>
                                          <p:attrName>style.visibility</p:attrName>
                                        </p:attrNameLst>
                                      </p:cBhvr>
                                      <p:to>
                                        <p:strVal val="visible"/>
                                      </p:to>
                                    </p:set>
                                    <p:animEffect transition="in" filter="wheel(1)">
                                      <p:cBhvr>
                                        <p:cTn id="167" dur="2000"/>
                                        <p:tgtEl>
                                          <p:spTgt spid="166"/>
                                        </p:tgtEl>
                                      </p:cBhvr>
                                    </p:animEffect>
                                  </p:childTnLst>
                                </p:cTn>
                              </p:par>
                            </p:childTnLst>
                          </p:cTn>
                        </p:par>
                        <p:par>
                          <p:cTn id="168" fill="hold">
                            <p:stCondLst>
                              <p:cond delay="82000"/>
                            </p:stCondLst>
                            <p:childTnLst>
                              <p:par>
                                <p:cTn id="169" presetID="21" presetClass="entr" presetSubtype="1" fill="hold" grpId="0" nodeType="afterEffect">
                                  <p:stCondLst>
                                    <p:cond delay="0"/>
                                  </p:stCondLst>
                                  <p:childTnLst>
                                    <p:set>
                                      <p:cBhvr>
                                        <p:cTn id="170" dur="1" fill="hold">
                                          <p:stCondLst>
                                            <p:cond delay="0"/>
                                          </p:stCondLst>
                                        </p:cTn>
                                        <p:tgtEl>
                                          <p:spTgt spid="167"/>
                                        </p:tgtEl>
                                        <p:attrNameLst>
                                          <p:attrName>style.visibility</p:attrName>
                                        </p:attrNameLst>
                                      </p:cBhvr>
                                      <p:to>
                                        <p:strVal val="visible"/>
                                      </p:to>
                                    </p:set>
                                    <p:animEffect transition="in" filter="wheel(1)">
                                      <p:cBhvr>
                                        <p:cTn id="171" dur="2000"/>
                                        <p:tgtEl>
                                          <p:spTgt spid="167"/>
                                        </p:tgtEl>
                                      </p:cBhvr>
                                    </p:animEffect>
                                  </p:childTnLst>
                                </p:cTn>
                              </p:par>
                            </p:childTnLst>
                          </p:cTn>
                        </p:par>
                        <p:par>
                          <p:cTn id="172" fill="hold">
                            <p:stCondLst>
                              <p:cond delay="84000"/>
                            </p:stCondLst>
                            <p:childTnLst>
                              <p:par>
                                <p:cTn id="173" presetID="21" presetClass="entr" presetSubtype="1" fill="hold" grpId="0" nodeType="afterEffect">
                                  <p:stCondLst>
                                    <p:cond delay="0"/>
                                  </p:stCondLst>
                                  <p:childTnLst>
                                    <p:set>
                                      <p:cBhvr>
                                        <p:cTn id="174" dur="1" fill="hold">
                                          <p:stCondLst>
                                            <p:cond delay="0"/>
                                          </p:stCondLst>
                                        </p:cTn>
                                        <p:tgtEl>
                                          <p:spTgt spid="168"/>
                                        </p:tgtEl>
                                        <p:attrNameLst>
                                          <p:attrName>style.visibility</p:attrName>
                                        </p:attrNameLst>
                                      </p:cBhvr>
                                      <p:to>
                                        <p:strVal val="visible"/>
                                      </p:to>
                                    </p:set>
                                    <p:animEffect transition="in" filter="wheel(1)">
                                      <p:cBhvr>
                                        <p:cTn id="175" dur="2000"/>
                                        <p:tgtEl>
                                          <p:spTgt spid="168"/>
                                        </p:tgtEl>
                                      </p:cBhvr>
                                    </p:animEffect>
                                  </p:childTnLst>
                                </p:cTn>
                              </p:par>
                            </p:childTnLst>
                          </p:cTn>
                        </p:par>
                        <p:par>
                          <p:cTn id="176" fill="hold">
                            <p:stCondLst>
                              <p:cond delay="86000"/>
                            </p:stCondLst>
                            <p:childTnLst>
                              <p:par>
                                <p:cTn id="177" presetID="21" presetClass="entr" presetSubtype="1" fill="hold" grpId="0" nodeType="afterEffect">
                                  <p:stCondLst>
                                    <p:cond delay="0"/>
                                  </p:stCondLst>
                                  <p:childTnLst>
                                    <p:set>
                                      <p:cBhvr>
                                        <p:cTn id="178" dur="1" fill="hold">
                                          <p:stCondLst>
                                            <p:cond delay="0"/>
                                          </p:stCondLst>
                                        </p:cTn>
                                        <p:tgtEl>
                                          <p:spTgt spid="169"/>
                                        </p:tgtEl>
                                        <p:attrNameLst>
                                          <p:attrName>style.visibility</p:attrName>
                                        </p:attrNameLst>
                                      </p:cBhvr>
                                      <p:to>
                                        <p:strVal val="visible"/>
                                      </p:to>
                                    </p:set>
                                    <p:animEffect transition="in" filter="wheel(1)">
                                      <p:cBhvr>
                                        <p:cTn id="179" dur="2000"/>
                                        <p:tgtEl>
                                          <p:spTgt spid="169"/>
                                        </p:tgtEl>
                                      </p:cBhvr>
                                    </p:animEffect>
                                  </p:childTnLst>
                                </p:cTn>
                              </p:par>
                            </p:childTnLst>
                          </p:cTn>
                        </p:par>
                        <p:par>
                          <p:cTn id="180" fill="hold">
                            <p:stCondLst>
                              <p:cond delay="88000"/>
                            </p:stCondLst>
                            <p:childTnLst>
                              <p:par>
                                <p:cTn id="181" presetID="21" presetClass="entr" presetSubtype="1" fill="hold" grpId="0" nodeType="afterEffect">
                                  <p:stCondLst>
                                    <p:cond delay="0"/>
                                  </p:stCondLst>
                                  <p:childTnLst>
                                    <p:set>
                                      <p:cBhvr>
                                        <p:cTn id="182" dur="1" fill="hold">
                                          <p:stCondLst>
                                            <p:cond delay="0"/>
                                          </p:stCondLst>
                                        </p:cTn>
                                        <p:tgtEl>
                                          <p:spTgt spid="170"/>
                                        </p:tgtEl>
                                        <p:attrNameLst>
                                          <p:attrName>style.visibility</p:attrName>
                                        </p:attrNameLst>
                                      </p:cBhvr>
                                      <p:to>
                                        <p:strVal val="visible"/>
                                      </p:to>
                                    </p:set>
                                    <p:animEffect transition="in" filter="wheel(1)">
                                      <p:cBhvr>
                                        <p:cTn id="183" dur="2000"/>
                                        <p:tgtEl>
                                          <p:spTgt spid="170"/>
                                        </p:tgtEl>
                                      </p:cBhvr>
                                    </p:animEffect>
                                  </p:childTnLst>
                                </p:cTn>
                              </p:par>
                            </p:childTnLst>
                          </p:cTn>
                        </p:par>
                        <p:par>
                          <p:cTn id="184" fill="hold">
                            <p:stCondLst>
                              <p:cond delay="90000"/>
                            </p:stCondLst>
                            <p:childTnLst>
                              <p:par>
                                <p:cTn id="185" presetID="21" presetClass="entr" presetSubtype="1" fill="hold" grpId="0" nodeType="afterEffect">
                                  <p:stCondLst>
                                    <p:cond delay="0"/>
                                  </p:stCondLst>
                                  <p:childTnLst>
                                    <p:set>
                                      <p:cBhvr>
                                        <p:cTn id="186" dur="1" fill="hold">
                                          <p:stCondLst>
                                            <p:cond delay="0"/>
                                          </p:stCondLst>
                                        </p:cTn>
                                        <p:tgtEl>
                                          <p:spTgt spid="171"/>
                                        </p:tgtEl>
                                        <p:attrNameLst>
                                          <p:attrName>style.visibility</p:attrName>
                                        </p:attrNameLst>
                                      </p:cBhvr>
                                      <p:to>
                                        <p:strVal val="visible"/>
                                      </p:to>
                                    </p:set>
                                    <p:animEffect transition="in" filter="wheel(1)">
                                      <p:cBhvr>
                                        <p:cTn id="187" dur="2000"/>
                                        <p:tgtEl>
                                          <p:spTgt spid="171"/>
                                        </p:tgtEl>
                                      </p:cBhvr>
                                    </p:animEffect>
                                  </p:childTnLst>
                                </p:cTn>
                              </p:par>
                            </p:childTnLst>
                          </p:cTn>
                        </p:par>
                        <p:par>
                          <p:cTn id="188" fill="hold">
                            <p:stCondLst>
                              <p:cond delay="92000"/>
                            </p:stCondLst>
                            <p:childTnLst>
                              <p:par>
                                <p:cTn id="189" presetID="21" presetClass="entr" presetSubtype="1" fill="hold" grpId="0" nodeType="afterEffect">
                                  <p:stCondLst>
                                    <p:cond delay="0"/>
                                  </p:stCondLst>
                                  <p:childTnLst>
                                    <p:set>
                                      <p:cBhvr>
                                        <p:cTn id="190" dur="1" fill="hold">
                                          <p:stCondLst>
                                            <p:cond delay="0"/>
                                          </p:stCondLst>
                                        </p:cTn>
                                        <p:tgtEl>
                                          <p:spTgt spid="172"/>
                                        </p:tgtEl>
                                        <p:attrNameLst>
                                          <p:attrName>style.visibility</p:attrName>
                                        </p:attrNameLst>
                                      </p:cBhvr>
                                      <p:to>
                                        <p:strVal val="visible"/>
                                      </p:to>
                                    </p:set>
                                    <p:animEffect transition="in" filter="wheel(1)">
                                      <p:cBhvr>
                                        <p:cTn id="191" dur="2000"/>
                                        <p:tgtEl>
                                          <p:spTgt spid="172"/>
                                        </p:tgtEl>
                                      </p:cBhvr>
                                    </p:animEffect>
                                  </p:childTnLst>
                                </p:cTn>
                              </p:par>
                            </p:childTnLst>
                          </p:cTn>
                        </p:par>
                        <p:par>
                          <p:cTn id="192" fill="hold">
                            <p:stCondLst>
                              <p:cond delay="94000"/>
                            </p:stCondLst>
                            <p:childTnLst>
                              <p:par>
                                <p:cTn id="193" presetID="21" presetClass="entr" presetSubtype="1" fill="hold" grpId="0" nodeType="afterEffect">
                                  <p:stCondLst>
                                    <p:cond delay="0"/>
                                  </p:stCondLst>
                                  <p:childTnLst>
                                    <p:set>
                                      <p:cBhvr>
                                        <p:cTn id="194" dur="1" fill="hold">
                                          <p:stCondLst>
                                            <p:cond delay="0"/>
                                          </p:stCondLst>
                                        </p:cTn>
                                        <p:tgtEl>
                                          <p:spTgt spid="173"/>
                                        </p:tgtEl>
                                        <p:attrNameLst>
                                          <p:attrName>style.visibility</p:attrName>
                                        </p:attrNameLst>
                                      </p:cBhvr>
                                      <p:to>
                                        <p:strVal val="visible"/>
                                      </p:to>
                                    </p:set>
                                    <p:animEffect transition="in" filter="wheel(1)">
                                      <p:cBhvr>
                                        <p:cTn id="195" dur="2000"/>
                                        <p:tgtEl>
                                          <p:spTgt spid="173"/>
                                        </p:tgtEl>
                                      </p:cBhvr>
                                    </p:animEffect>
                                  </p:childTnLst>
                                </p:cTn>
                              </p:par>
                            </p:childTnLst>
                          </p:cTn>
                        </p:par>
                        <p:par>
                          <p:cTn id="196" fill="hold">
                            <p:stCondLst>
                              <p:cond delay="96000"/>
                            </p:stCondLst>
                            <p:childTnLst>
                              <p:par>
                                <p:cTn id="197" presetID="21" presetClass="entr" presetSubtype="1" fill="hold" grpId="0" nodeType="afterEffect">
                                  <p:stCondLst>
                                    <p:cond delay="0"/>
                                  </p:stCondLst>
                                  <p:childTnLst>
                                    <p:set>
                                      <p:cBhvr>
                                        <p:cTn id="198" dur="1" fill="hold">
                                          <p:stCondLst>
                                            <p:cond delay="0"/>
                                          </p:stCondLst>
                                        </p:cTn>
                                        <p:tgtEl>
                                          <p:spTgt spid="174"/>
                                        </p:tgtEl>
                                        <p:attrNameLst>
                                          <p:attrName>style.visibility</p:attrName>
                                        </p:attrNameLst>
                                      </p:cBhvr>
                                      <p:to>
                                        <p:strVal val="visible"/>
                                      </p:to>
                                    </p:set>
                                    <p:animEffect transition="in" filter="wheel(1)">
                                      <p:cBhvr>
                                        <p:cTn id="199" dur="2000"/>
                                        <p:tgtEl>
                                          <p:spTgt spid="174"/>
                                        </p:tgtEl>
                                      </p:cBhvr>
                                    </p:animEffect>
                                  </p:childTnLst>
                                </p:cTn>
                              </p:par>
                            </p:childTnLst>
                          </p:cTn>
                        </p:par>
                        <p:par>
                          <p:cTn id="200" fill="hold">
                            <p:stCondLst>
                              <p:cond delay="98000"/>
                            </p:stCondLst>
                            <p:childTnLst>
                              <p:par>
                                <p:cTn id="201" presetID="21" presetClass="entr" presetSubtype="1" fill="hold" grpId="0" nodeType="afterEffect">
                                  <p:stCondLst>
                                    <p:cond delay="0"/>
                                  </p:stCondLst>
                                  <p:childTnLst>
                                    <p:set>
                                      <p:cBhvr>
                                        <p:cTn id="202" dur="1" fill="hold">
                                          <p:stCondLst>
                                            <p:cond delay="0"/>
                                          </p:stCondLst>
                                        </p:cTn>
                                        <p:tgtEl>
                                          <p:spTgt spid="175"/>
                                        </p:tgtEl>
                                        <p:attrNameLst>
                                          <p:attrName>style.visibility</p:attrName>
                                        </p:attrNameLst>
                                      </p:cBhvr>
                                      <p:to>
                                        <p:strVal val="visible"/>
                                      </p:to>
                                    </p:set>
                                    <p:animEffect transition="in" filter="wheel(1)">
                                      <p:cBhvr>
                                        <p:cTn id="203" dur="2000"/>
                                        <p:tgtEl>
                                          <p:spTgt spid="175"/>
                                        </p:tgtEl>
                                      </p:cBhvr>
                                    </p:animEffect>
                                  </p:childTnLst>
                                </p:cTn>
                              </p:par>
                            </p:childTnLst>
                          </p:cTn>
                        </p:par>
                        <p:par>
                          <p:cTn id="204" fill="hold">
                            <p:stCondLst>
                              <p:cond delay="100000"/>
                            </p:stCondLst>
                            <p:childTnLst>
                              <p:par>
                                <p:cTn id="205" presetID="21" presetClass="entr" presetSubtype="1" fill="hold" grpId="0" nodeType="afterEffect">
                                  <p:stCondLst>
                                    <p:cond delay="0"/>
                                  </p:stCondLst>
                                  <p:childTnLst>
                                    <p:set>
                                      <p:cBhvr>
                                        <p:cTn id="206" dur="1" fill="hold">
                                          <p:stCondLst>
                                            <p:cond delay="0"/>
                                          </p:stCondLst>
                                        </p:cTn>
                                        <p:tgtEl>
                                          <p:spTgt spid="176"/>
                                        </p:tgtEl>
                                        <p:attrNameLst>
                                          <p:attrName>style.visibility</p:attrName>
                                        </p:attrNameLst>
                                      </p:cBhvr>
                                      <p:to>
                                        <p:strVal val="visible"/>
                                      </p:to>
                                    </p:set>
                                    <p:animEffect transition="in" filter="wheel(1)">
                                      <p:cBhvr>
                                        <p:cTn id="207" dur="2000"/>
                                        <p:tgtEl>
                                          <p:spTgt spid="176"/>
                                        </p:tgtEl>
                                      </p:cBhvr>
                                    </p:animEffect>
                                  </p:childTnLst>
                                </p:cTn>
                              </p:par>
                            </p:childTnLst>
                          </p:cTn>
                        </p:par>
                        <p:par>
                          <p:cTn id="208" fill="hold">
                            <p:stCondLst>
                              <p:cond delay="102000"/>
                            </p:stCondLst>
                            <p:childTnLst>
                              <p:par>
                                <p:cTn id="209" presetID="21" presetClass="entr" presetSubtype="1" fill="hold" grpId="0" nodeType="afterEffect">
                                  <p:stCondLst>
                                    <p:cond delay="0"/>
                                  </p:stCondLst>
                                  <p:childTnLst>
                                    <p:set>
                                      <p:cBhvr>
                                        <p:cTn id="210" dur="1" fill="hold">
                                          <p:stCondLst>
                                            <p:cond delay="0"/>
                                          </p:stCondLst>
                                        </p:cTn>
                                        <p:tgtEl>
                                          <p:spTgt spid="177"/>
                                        </p:tgtEl>
                                        <p:attrNameLst>
                                          <p:attrName>style.visibility</p:attrName>
                                        </p:attrNameLst>
                                      </p:cBhvr>
                                      <p:to>
                                        <p:strVal val="visible"/>
                                      </p:to>
                                    </p:set>
                                    <p:animEffect transition="in" filter="wheel(1)">
                                      <p:cBhvr>
                                        <p:cTn id="211" dur="2000"/>
                                        <p:tgtEl>
                                          <p:spTgt spid="177"/>
                                        </p:tgtEl>
                                      </p:cBhvr>
                                    </p:animEffect>
                                  </p:childTnLst>
                                </p:cTn>
                              </p:par>
                            </p:childTnLst>
                          </p:cTn>
                        </p:par>
                        <p:par>
                          <p:cTn id="212" fill="hold">
                            <p:stCondLst>
                              <p:cond delay="104000"/>
                            </p:stCondLst>
                            <p:childTnLst>
                              <p:par>
                                <p:cTn id="213" presetID="21" presetClass="entr" presetSubtype="1" fill="hold" grpId="0" nodeType="afterEffect">
                                  <p:stCondLst>
                                    <p:cond delay="0"/>
                                  </p:stCondLst>
                                  <p:childTnLst>
                                    <p:set>
                                      <p:cBhvr>
                                        <p:cTn id="214" dur="1" fill="hold">
                                          <p:stCondLst>
                                            <p:cond delay="0"/>
                                          </p:stCondLst>
                                        </p:cTn>
                                        <p:tgtEl>
                                          <p:spTgt spid="178"/>
                                        </p:tgtEl>
                                        <p:attrNameLst>
                                          <p:attrName>style.visibility</p:attrName>
                                        </p:attrNameLst>
                                      </p:cBhvr>
                                      <p:to>
                                        <p:strVal val="visible"/>
                                      </p:to>
                                    </p:set>
                                    <p:animEffect transition="in" filter="wheel(1)">
                                      <p:cBhvr>
                                        <p:cTn id="215" dur="2000"/>
                                        <p:tgtEl>
                                          <p:spTgt spid="178"/>
                                        </p:tgtEl>
                                      </p:cBhvr>
                                    </p:animEffect>
                                  </p:childTnLst>
                                </p:cTn>
                              </p:par>
                            </p:childTnLst>
                          </p:cTn>
                        </p:par>
                        <p:par>
                          <p:cTn id="216" fill="hold">
                            <p:stCondLst>
                              <p:cond delay="106000"/>
                            </p:stCondLst>
                            <p:childTnLst>
                              <p:par>
                                <p:cTn id="217" presetID="21" presetClass="entr" presetSubtype="1" fill="hold" grpId="0" nodeType="afterEffect">
                                  <p:stCondLst>
                                    <p:cond delay="0"/>
                                  </p:stCondLst>
                                  <p:childTnLst>
                                    <p:set>
                                      <p:cBhvr>
                                        <p:cTn id="218" dur="1" fill="hold">
                                          <p:stCondLst>
                                            <p:cond delay="0"/>
                                          </p:stCondLst>
                                        </p:cTn>
                                        <p:tgtEl>
                                          <p:spTgt spid="179"/>
                                        </p:tgtEl>
                                        <p:attrNameLst>
                                          <p:attrName>style.visibility</p:attrName>
                                        </p:attrNameLst>
                                      </p:cBhvr>
                                      <p:to>
                                        <p:strVal val="visible"/>
                                      </p:to>
                                    </p:set>
                                    <p:animEffect transition="in" filter="wheel(1)">
                                      <p:cBhvr>
                                        <p:cTn id="219" dur="2000"/>
                                        <p:tgtEl>
                                          <p:spTgt spid="179"/>
                                        </p:tgtEl>
                                      </p:cBhvr>
                                    </p:animEffect>
                                  </p:childTnLst>
                                </p:cTn>
                              </p:par>
                            </p:childTnLst>
                          </p:cTn>
                        </p:par>
                        <p:par>
                          <p:cTn id="220" fill="hold">
                            <p:stCondLst>
                              <p:cond delay="108000"/>
                            </p:stCondLst>
                            <p:childTnLst>
                              <p:par>
                                <p:cTn id="221" presetID="21" presetClass="entr" presetSubtype="1" fill="hold" grpId="0" nodeType="afterEffect">
                                  <p:stCondLst>
                                    <p:cond delay="0"/>
                                  </p:stCondLst>
                                  <p:childTnLst>
                                    <p:set>
                                      <p:cBhvr>
                                        <p:cTn id="222" dur="1" fill="hold">
                                          <p:stCondLst>
                                            <p:cond delay="0"/>
                                          </p:stCondLst>
                                        </p:cTn>
                                        <p:tgtEl>
                                          <p:spTgt spid="180"/>
                                        </p:tgtEl>
                                        <p:attrNameLst>
                                          <p:attrName>style.visibility</p:attrName>
                                        </p:attrNameLst>
                                      </p:cBhvr>
                                      <p:to>
                                        <p:strVal val="visible"/>
                                      </p:to>
                                    </p:set>
                                    <p:animEffect transition="in" filter="wheel(1)">
                                      <p:cBhvr>
                                        <p:cTn id="223" dur="2000"/>
                                        <p:tgtEl>
                                          <p:spTgt spid="180"/>
                                        </p:tgtEl>
                                      </p:cBhvr>
                                    </p:animEffect>
                                  </p:childTnLst>
                                </p:cTn>
                              </p:par>
                            </p:childTnLst>
                          </p:cTn>
                        </p:par>
                        <p:par>
                          <p:cTn id="224" fill="hold">
                            <p:stCondLst>
                              <p:cond delay="110000"/>
                            </p:stCondLst>
                            <p:childTnLst>
                              <p:par>
                                <p:cTn id="225" presetID="21" presetClass="entr" presetSubtype="1" fill="hold" grpId="0" nodeType="afterEffect">
                                  <p:stCondLst>
                                    <p:cond delay="0"/>
                                  </p:stCondLst>
                                  <p:childTnLst>
                                    <p:set>
                                      <p:cBhvr>
                                        <p:cTn id="226" dur="1" fill="hold">
                                          <p:stCondLst>
                                            <p:cond delay="0"/>
                                          </p:stCondLst>
                                        </p:cTn>
                                        <p:tgtEl>
                                          <p:spTgt spid="181"/>
                                        </p:tgtEl>
                                        <p:attrNameLst>
                                          <p:attrName>style.visibility</p:attrName>
                                        </p:attrNameLst>
                                      </p:cBhvr>
                                      <p:to>
                                        <p:strVal val="visible"/>
                                      </p:to>
                                    </p:set>
                                    <p:animEffect transition="in" filter="wheel(1)">
                                      <p:cBhvr>
                                        <p:cTn id="227" dur="2000"/>
                                        <p:tgtEl>
                                          <p:spTgt spid="181"/>
                                        </p:tgtEl>
                                      </p:cBhvr>
                                    </p:animEffect>
                                  </p:childTnLst>
                                </p:cTn>
                              </p:par>
                            </p:childTnLst>
                          </p:cTn>
                        </p:par>
                        <p:par>
                          <p:cTn id="228" fill="hold">
                            <p:stCondLst>
                              <p:cond delay="112000"/>
                            </p:stCondLst>
                            <p:childTnLst>
                              <p:par>
                                <p:cTn id="229" presetID="21" presetClass="entr" presetSubtype="1" fill="hold" grpId="0" nodeType="afterEffect">
                                  <p:stCondLst>
                                    <p:cond delay="0"/>
                                  </p:stCondLst>
                                  <p:childTnLst>
                                    <p:set>
                                      <p:cBhvr>
                                        <p:cTn id="230" dur="1" fill="hold">
                                          <p:stCondLst>
                                            <p:cond delay="0"/>
                                          </p:stCondLst>
                                        </p:cTn>
                                        <p:tgtEl>
                                          <p:spTgt spid="182"/>
                                        </p:tgtEl>
                                        <p:attrNameLst>
                                          <p:attrName>style.visibility</p:attrName>
                                        </p:attrNameLst>
                                      </p:cBhvr>
                                      <p:to>
                                        <p:strVal val="visible"/>
                                      </p:to>
                                    </p:set>
                                    <p:animEffect transition="in" filter="wheel(1)">
                                      <p:cBhvr>
                                        <p:cTn id="231" dur="2000"/>
                                        <p:tgtEl>
                                          <p:spTgt spid="182"/>
                                        </p:tgtEl>
                                      </p:cBhvr>
                                    </p:animEffect>
                                  </p:childTnLst>
                                </p:cTn>
                              </p:par>
                            </p:childTnLst>
                          </p:cTn>
                        </p:par>
                        <p:par>
                          <p:cTn id="232" fill="hold">
                            <p:stCondLst>
                              <p:cond delay="114000"/>
                            </p:stCondLst>
                            <p:childTnLst>
                              <p:par>
                                <p:cTn id="233" presetID="21" presetClass="entr" presetSubtype="1" fill="hold" grpId="0" nodeType="afterEffect">
                                  <p:stCondLst>
                                    <p:cond delay="0"/>
                                  </p:stCondLst>
                                  <p:childTnLst>
                                    <p:set>
                                      <p:cBhvr>
                                        <p:cTn id="234" dur="1" fill="hold">
                                          <p:stCondLst>
                                            <p:cond delay="0"/>
                                          </p:stCondLst>
                                        </p:cTn>
                                        <p:tgtEl>
                                          <p:spTgt spid="183"/>
                                        </p:tgtEl>
                                        <p:attrNameLst>
                                          <p:attrName>style.visibility</p:attrName>
                                        </p:attrNameLst>
                                      </p:cBhvr>
                                      <p:to>
                                        <p:strVal val="visible"/>
                                      </p:to>
                                    </p:set>
                                    <p:animEffect transition="in" filter="wheel(1)">
                                      <p:cBhvr>
                                        <p:cTn id="235" dur="2000"/>
                                        <p:tgtEl>
                                          <p:spTgt spid="183"/>
                                        </p:tgtEl>
                                      </p:cBhvr>
                                    </p:animEffect>
                                  </p:childTnLst>
                                </p:cTn>
                              </p:par>
                            </p:childTnLst>
                          </p:cTn>
                        </p:par>
                        <p:par>
                          <p:cTn id="236" fill="hold">
                            <p:stCondLst>
                              <p:cond delay="116000"/>
                            </p:stCondLst>
                            <p:childTnLst>
                              <p:par>
                                <p:cTn id="237" presetID="21" presetClass="entr" presetSubtype="1" fill="hold" grpId="0" nodeType="afterEffect">
                                  <p:stCondLst>
                                    <p:cond delay="0"/>
                                  </p:stCondLst>
                                  <p:childTnLst>
                                    <p:set>
                                      <p:cBhvr>
                                        <p:cTn id="238" dur="1" fill="hold">
                                          <p:stCondLst>
                                            <p:cond delay="0"/>
                                          </p:stCondLst>
                                        </p:cTn>
                                        <p:tgtEl>
                                          <p:spTgt spid="184"/>
                                        </p:tgtEl>
                                        <p:attrNameLst>
                                          <p:attrName>style.visibility</p:attrName>
                                        </p:attrNameLst>
                                      </p:cBhvr>
                                      <p:to>
                                        <p:strVal val="visible"/>
                                      </p:to>
                                    </p:set>
                                    <p:animEffect transition="in" filter="wheel(1)">
                                      <p:cBhvr>
                                        <p:cTn id="239" dur="2000"/>
                                        <p:tgtEl>
                                          <p:spTgt spid="184"/>
                                        </p:tgtEl>
                                      </p:cBhvr>
                                    </p:animEffect>
                                  </p:childTnLst>
                                </p:cTn>
                              </p:par>
                            </p:childTnLst>
                          </p:cTn>
                        </p:par>
                        <p:par>
                          <p:cTn id="240" fill="hold">
                            <p:stCondLst>
                              <p:cond delay="118000"/>
                            </p:stCondLst>
                            <p:childTnLst>
                              <p:par>
                                <p:cTn id="241" presetID="21" presetClass="entr" presetSubtype="1" fill="hold" grpId="0" nodeType="afterEffect">
                                  <p:stCondLst>
                                    <p:cond delay="0"/>
                                  </p:stCondLst>
                                  <p:childTnLst>
                                    <p:set>
                                      <p:cBhvr>
                                        <p:cTn id="242" dur="1" fill="hold">
                                          <p:stCondLst>
                                            <p:cond delay="0"/>
                                          </p:stCondLst>
                                        </p:cTn>
                                        <p:tgtEl>
                                          <p:spTgt spid="185"/>
                                        </p:tgtEl>
                                        <p:attrNameLst>
                                          <p:attrName>style.visibility</p:attrName>
                                        </p:attrNameLst>
                                      </p:cBhvr>
                                      <p:to>
                                        <p:strVal val="visible"/>
                                      </p:to>
                                    </p:set>
                                    <p:animEffect transition="in" filter="wheel(1)">
                                      <p:cBhvr>
                                        <p:cTn id="243" dur="2000"/>
                                        <p:tgtEl>
                                          <p:spTgt spid="185"/>
                                        </p:tgtEl>
                                      </p:cBhvr>
                                    </p:animEffect>
                                  </p:childTnLst>
                                </p:cTn>
                              </p:par>
                            </p:childTnLst>
                          </p:cTn>
                        </p:par>
                        <p:par>
                          <p:cTn id="244" fill="hold">
                            <p:stCondLst>
                              <p:cond delay="120000"/>
                            </p:stCondLst>
                            <p:childTnLst>
                              <p:par>
                                <p:cTn id="245" presetID="21" presetClass="entr" presetSubtype="1" fill="hold" grpId="0" nodeType="afterEffect">
                                  <p:stCondLst>
                                    <p:cond delay="0"/>
                                  </p:stCondLst>
                                  <p:childTnLst>
                                    <p:set>
                                      <p:cBhvr>
                                        <p:cTn id="246" dur="1" fill="hold">
                                          <p:stCondLst>
                                            <p:cond delay="0"/>
                                          </p:stCondLst>
                                        </p:cTn>
                                        <p:tgtEl>
                                          <p:spTgt spid="186"/>
                                        </p:tgtEl>
                                        <p:attrNameLst>
                                          <p:attrName>style.visibility</p:attrName>
                                        </p:attrNameLst>
                                      </p:cBhvr>
                                      <p:to>
                                        <p:strVal val="visible"/>
                                      </p:to>
                                    </p:set>
                                    <p:animEffect transition="in" filter="wheel(1)">
                                      <p:cBhvr>
                                        <p:cTn id="247" dur="2000"/>
                                        <p:tgtEl>
                                          <p:spTgt spid="186"/>
                                        </p:tgtEl>
                                      </p:cBhvr>
                                    </p:animEffect>
                                  </p:childTnLst>
                                </p:cTn>
                              </p:par>
                            </p:childTnLst>
                          </p:cTn>
                        </p:par>
                        <p:par>
                          <p:cTn id="248" fill="hold">
                            <p:stCondLst>
                              <p:cond delay="122000"/>
                            </p:stCondLst>
                            <p:childTnLst>
                              <p:par>
                                <p:cTn id="249" presetID="21" presetClass="entr" presetSubtype="1" fill="hold" grpId="0" nodeType="afterEffect">
                                  <p:stCondLst>
                                    <p:cond delay="0"/>
                                  </p:stCondLst>
                                  <p:childTnLst>
                                    <p:set>
                                      <p:cBhvr>
                                        <p:cTn id="250" dur="1" fill="hold">
                                          <p:stCondLst>
                                            <p:cond delay="0"/>
                                          </p:stCondLst>
                                        </p:cTn>
                                        <p:tgtEl>
                                          <p:spTgt spid="187"/>
                                        </p:tgtEl>
                                        <p:attrNameLst>
                                          <p:attrName>style.visibility</p:attrName>
                                        </p:attrNameLst>
                                      </p:cBhvr>
                                      <p:to>
                                        <p:strVal val="visible"/>
                                      </p:to>
                                    </p:set>
                                    <p:animEffect transition="in" filter="wheel(1)">
                                      <p:cBhvr>
                                        <p:cTn id="251" dur="2000"/>
                                        <p:tgtEl>
                                          <p:spTgt spid="187"/>
                                        </p:tgtEl>
                                      </p:cBhvr>
                                    </p:animEffect>
                                  </p:childTnLst>
                                </p:cTn>
                              </p:par>
                            </p:childTnLst>
                          </p:cTn>
                        </p:par>
                        <p:par>
                          <p:cTn id="252" fill="hold">
                            <p:stCondLst>
                              <p:cond delay="124000"/>
                            </p:stCondLst>
                            <p:childTnLst>
                              <p:par>
                                <p:cTn id="253" presetID="21" presetClass="entr" presetSubtype="1" fill="hold" grpId="0" nodeType="afterEffect">
                                  <p:stCondLst>
                                    <p:cond delay="0"/>
                                  </p:stCondLst>
                                  <p:childTnLst>
                                    <p:set>
                                      <p:cBhvr>
                                        <p:cTn id="254" dur="1" fill="hold">
                                          <p:stCondLst>
                                            <p:cond delay="0"/>
                                          </p:stCondLst>
                                        </p:cTn>
                                        <p:tgtEl>
                                          <p:spTgt spid="188"/>
                                        </p:tgtEl>
                                        <p:attrNameLst>
                                          <p:attrName>style.visibility</p:attrName>
                                        </p:attrNameLst>
                                      </p:cBhvr>
                                      <p:to>
                                        <p:strVal val="visible"/>
                                      </p:to>
                                    </p:set>
                                    <p:animEffect transition="in" filter="wheel(1)">
                                      <p:cBhvr>
                                        <p:cTn id="255" dur="2000"/>
                                        <p:tgtEl>
                                          <p:spTgt spid="188"/>
                                        </p:tgtEl>
                                      </p:cBhvr>
                                    </p:animEffect>
                                  </p:childTnLst>
                                </p:cTn>
                              </p:par>
                            </p:childTnLst>
                          </p:cTn>
                        </p:par>
                        <p:par>
                          <p:cTn id="256" fill="hold">
                            <p:stCondLst>
                              <p:cond delay="126000"/>
                            </p:stCondLst>
                            <p:childTnLst>
                              <p:par>
                                <p:cTn id="257" presetID="21" presetClass="entr" presetSubtype="1" fill="hold" grpId="0" nodeType="afterEffect">
                                  <p:stCondLst>
                                    <p:cond delay="0"/>
                                  </p:stCondLst>
                                  <p:childTnLst>
                                    <p:set>
                                      <p:cBhvr>
                                        <p:cTn id="258" dur="1" fill="hold">
                                          <p:stCondLst>
                                            <p:cond delay="0"/>
                                          </p:stCondLst>
                                        </p:cTn>
                                        <p:tgtEl>
                                          <p:spTgt spid="189"/>
                                        </p:tgtEl>
                                        <p:attrNameLst>
                                          <p:attrName>style.visibility</p:attrName>
                                        </p:attrNameLst>
                                      </p:cBhvr>
                                      <p:to>
                                        <p:strVal val="visible"/>
                                      </p:to>
                                    </p:set>
                                    <p:animEffect transition="in" filter="wheel(1)">
                                      <p:cBhvr>
                                        <p:cTn id="259" dur="2000"/>
                                        <p:tgtEl>
                                          <p:spTgt spid="189"/>
                                        </p:tgtEl>
                                      </p:cBhvr>
                                    </p:animEffect>
                                  </p:childTnLst>
                                </p:cTn>
                              </p:par>
                            </p:childTnLst>
                          </p:cTn>
                        </p:par>
                        <p:par>
                          <p:cTn id="260" fill="hold">
                            <p:stCondLst>
                              <p:cond delay="128000"/>
                            </p:stCondLst>
                            <p:childTnLst>
                              <p:par>
                                <p:cTn id="261" presetID="21" presetClass="entr" presetSubtype="1" fill="hold" grpId="0" nodeType="afterEffect">
                                  <p:stCondLst>
                                    <p:cond delay="0"/>
                                  </p:stCondLst>
                                  <p:childTnLst>
                                    <p:set>
                                      <p:cBhvr>
                                        <p:cTn id="262" dur="1" fill="hold">
                                          <p:stCondLst>
                                            <p:cond delay="0"/>
                                          </p:stCondLst>
                                        </p:cTn>
                                        <p:tgtEl>
                                          <p:spTgt spid="190"/>
                                        </p:tgtEl>
                                        <p:attrNameLst>
                                          <p:attrName>style.visibility</p:attrName>
                                        </p:attrNameLst>
                                      </p:cBhvr>
                                      <p:to>
                                        <p:strVal val="visible"/>
                                      </p:to>
                                    </p:set>
                                    <p:animEffect transition="in" filter="wheel(1)">
                                      <p:cBhvr>
                                        <p:cTn id="263" dur="2000"/>
                                        <p:tgtEl>
                                          <p:spTgt spid="190"/>
                                        </p:tgtEl>
                                      </p:cBhvr>
                                    </p:animEffect>
                                  </p:childTnLst>
                                </p:cTn>
                              </p:par>
                            </p:childTnLst>
                          </p:cTn>
                        </p:par>
                        <p:par>
                          <p:cTn id="264" fill="hold">
                            <p:stCondLst>
                              <p:cond delay="130000"/>
                            </p:stCondLst>
                            <p:childTnLst>
                              <p:par>
                                <p:cTn id="265" presetID="21" presetClass="entr" presetSubtype="1" fill="hold" grpId="0" nodeType="afterEffect">
                                  <p:stCondLst>
                                    <p:cond delay="0"/>
                                  </p:stCondLst>
                                  <p:childTnLst>
                                    <p:set>
                                      <p:cBhvr>
                                        <p:cTn id="266" dur="1" fill="hold">
                                          <p:stCondLst>
                                            <p:cond delay="0"/>
                                          </p:stCondLst>
                                        </p:cTn>
                                        <p:tgtEl>
                                          <p:spTgt spid="191"/>
                                        </p:tgtEl>
                                        <p:attrNameLst>
                                          <p:attrName>style.visibility</p:attrName>
                                        </p:attrNameLst>
                                      </p:cBhvr>
                                      <p:to>
                                        <p:strVal val="visible"/>
                                      </p:to>
                                    </p:set>
                                    <p:animEffect transition="in" filter="wheel(1)">
                                      <p:cBhvr>
                                        <p:cTn id="267" dur="2000"/>
                                        <p:tgtEl>
                                          <p:spTgt spid="191"/>
                                        </p:tgtEl>
                                      </p:cBhvr>
                                    </p:animEffect>
                                  </p:childTnLst>
                                </p:cTn>
                              </p:par>
                            </p:childTnLst>
                          </p:cTn>
                        </p:par>
                        <p:par>
                          <p:cTn id="268" fill="hold">
                            <p:stCondLst>
                              <p:cond delay="132000"/>
                            </p:stCondLst>
                            <p:childTnLst>
                              <p:par>
                                <p:cTn id="269" presetID="21" presetClass="entr" presetSubtype="1" fill="hold" grpId="0" nodeType="afterEffect">
                                  <p:stCondLst>
                                    <p:cond delay="0"/>
                                  </p:stCondLst>
                                  <p:childTnLst>
                                    <p:set>
                                      <p:cBhvr>
                                        <p:cTn id="270" dur="1" fill="hold">
                                          <p:stCondLst>
                                            <p:cond delay="0"/>
                                          </p:stCondLst>
                                        </p:cTn>
                                        <p:tgtEl>
                                          <p:spTgt spid="192"/>
                                        </p:tgtEl>
                                        <p:attrNameLst>
                                          <p:attrName>style.visibility</p:attrName>
                                        </p:attrNameLst>
                                      </p:cBhvr>
                                      <p:to>
                                        <p:strVal val="visible"/>
                                      </p:to>
                                    </p:set>
                                    <p:animEffect transition="in" filter="wheel(1)">
                                      <p:cBhvr>
                                        <p:cTn id="271" dur="2000"/>
                                        <p:tgtEl>
                                          <p:spTgt spid="192"/>
                                        </p:tgtEl>
                                      </p:cBhvr>
                                    </p:animEffect>
                                  </p:childTnLst>
                                </p:cTn>
                              </p:par>
                            </p:childTnLst>
                          </p:cTn>
                        </p:par>
                        <p:par>
                          <p:cTn id="272" fill="hold">
                            <p:stCondLst>
                              <p:cond delay="134000"/>
                            </p:stCondLst>
                            <p:childTnLst>
                              <p:par>
                                <p:cTn id="273" presetID="21" presetClass="entr" presetSubtype="1" fill="hold" grpId="0" nodeType="afterEffect">
                                  <p:stCondLst>
                                    <p:cond delay="0"/>
                                  </p:stCondLst>
                                  <p:childTnLst>
                                    <p:set>
                                      <p:cBhvr>
                                        <p:cTn id="274" dur="1" fill="hold">
                                          <p:stCondLst>
                                            <p:cond delay="0"/>
                                          </p:stCondLst>
                                        </p:cTn>
                                        <p:tgtEl>
                                          <p:spTgt spid="193"/>
                                        </p:tgtEl>
                                        <p:attrNameLst>
                                          <p:attrName>style.visibility</p:attrName>
                                        </p:attrNameLst>
                                      </p:cBhvr>
                                      <p:to>
                                        <p:strVal val="visible"/>
                                      </p:to>
                                    </p:set>
                                    <p:animEffect transition="in" filter="wheel(1)">
                                      <p:cBhvr>
                                        <p:cTn id="275" dur="2000"/>
                                        <p:tgtEl>
                                          <p:spTgt spid="193"/>
                                        </p:tgtEl>
                                      </p:cBhvr>
                                    </p:animEffect>
                                  </p:childTnLst>
                                </p:cTn>
                              </p:par>
                            </p:childTnLst>
                          </p:cTn>
                        </p:par>
                        <p:par>
                          <p:cTn id="276" fill="hold">
                            <p:stCondLst>
                              <p:cond delay="136000"/>
                            </p:stCondLst>
                            <p:childTnLst>
                              <p:par>
                                <p:cTn id="277" presetID="21" presetClass="entr" presetSubtype="1" fill="hold" grpId="0" nodeType="afterEffect">
                                  <p:stCondLst>
                                    <p:cond delay="0"/>
                                  </p:stCondLst>
                                  <p:childTnLst>
                                    <p:set>
                                      <p:cBhvr>
                                        <p:cTn id="278" dur="1" fill="hold">
                                          <p:stCondLst>
                                            <p:cond delay="0"/>
                                          </p:stCondLst>
                                        </p:cTn>
                                        <p:tgtEl>
                                          <p:spTgt spid="194"/>
                                        </p:tgtEl>
                                        <p:attrNameLst>
                                          <p:attrName>style.visibility</p:attrName>
                                        </p:attrNameLst>
                                      </p:cBhvr>
                                      <p:to>
                                        <p:strVal val="visible"/>
                                      </p:to>
                                    </p:set>
                                    <p:animEffect transition="in" filter="wheel(1)">
                                      <p:cBhvr>
                                        <p:cTn id="279" dur="2000"/>
                                        <p:tgtEl>
                                          <p:spTgt spid="194"/>
                                        </p:tgtEl>
                                      </p:cBhvr>
                                    </p:animEffect>
                                  </p:childTnLst>
                                </p:cTn>
                              </p:par>
                            </p:childTnLst>
                          </p:cTn>
                        </p:par>
                        <p:par>
                          <p:cTn id="280" fill="hold">
                            <p:stCondLst>
                              <p:cond delay="138000"/>
                            </p:stCondLst>
                            <p:childTnLst>
                              <p:par>
                                <p:cTn id="281" presetID="21" presetClass="entr" presetSubtype="1" fill="hold" grpId="0" nodeType="afterEffect">
                                  <p:stCondLst>
                                    <p:cond delay="0"/>
                                  </p:stCondLst>
                                  <p:childTnLst>
                                    <p:set>
                                      <p:cBhvr>
                                        <p:cTn id="282" dur="1" fill="hold">
                                          <p:stCondLst>
                                            <p:cond delay="0"/>
                                          </p:stCondLst>
                                        </p:cTn>
                                        <p:tgtEl>
                                          <p:spTgt spid="195"/>
                                        </p:tgtEl>
                                        <p:attrNameLst>
                                          <p:attrName>style.visibility</p:attrName>
                                        </p:attrNameLst>
                                      </p:cBhvr>
                                      <p:to>
                                        <p:strVal val="visible"/>
                                      </p:to>
                                    </p:set>
                                    <p:animEffect transition="in" filter="wheel(1)">
                                      <p:cBhvr>
                                        <p:cTn id="283" dur="2000"/>
                                        <p:tgtEl>
                                          <p:spTgt spid="195"/>
                                        </p:tgtEl>
                                      </p:cBhvr>
                                    </p:animEffect>
                                  </p:childTnLst>
                                </p:cTn>
                              </p:par>
                            </p:childTnLst>
                          </p:cTn>
                        </p:par>
                        <p:par>
                          <p:cTn id="284" fill="hold">
                            <p:stCondLst>
                              <p:cond delay="140000"/>
                            </p:stCondLst>
                            <p:childTnLst>
                              <p:par>
                                <p:cTn id="285" presetID="21" presetClass="entr" presetSubtype="1" fill="hold" grpId="0" nodeType="afterEffect">
                                  <p:stCondLst>
                                    <p:cond delay="0"/>
                                  </p:stCondLst>
                                  <p:childTnLst>
                                    <p:set>
                                      <p:cBhvr>
                                        <p:cTn id="286" dur="1" fill="hold">
                                          <p:stCondLst>
                                            <p:cond delay="0"/>
                                          </p:stCondLst>
                                        </p:cTn>
                                        <p:tgtEl>
                                          <p:spTgt spid="196"/>
                                        </p:tgtEl>
                                        <p:attrNameLst>
                                          <p:attrName>style.visibility</p:attrName>
                                        </p:attrNameLst>
                                      </p:cBhvr>
                                      <p:to>
                                        <p:strVal val="visible"/>
                                      </p:to>
                                    </p:set>
                                    <p:animEffect transition="in" filter="wheel(1)">
                                      <p:cBhvr>
                                        <p:cTn id="287" dur="2000"/>
                                        <p:tgtEl>
                                          <p:spTgt spid="196"/>
                                        </p:tgtEl>
                                      </p:cBhvr>
                                    </p:animEffect>
                                  </p:childTnLst>
                                </p:cTn>
                              </p:par>
                            </p:childTnLst>
                          </p:cTn>
                        </p:par>
                        <p:par>
                          <p:cTn id="288" fill="hold">
                            <p:stCondLst>
                              <p:cond delay="142000"/>
                            </p:stCondLst>
                            <p:childTnLst>
                              <p:par>
                                <p:cTn id="289" presetID="21" presetClass="entr" presetSubtype="1" fill="hold" grpId="0" nodeType="afterEffect">
                                  <p:stCondLst>
                                    <p:cond delay="0"/>
                                  </p:stCondLst>
                                  <p:childTnLst>
                                    <p:set>
                                      <p:cBhvr>
                                        <p:cTn id="290" dur="1" fill="hold">
                                          <p:stCondLst>
                                            <p:cond delay="0"/>
                                          </p:stCondLst>
                                        </p:cTn>
                                        <p:tgtEl>
                                          <p:spTgt spid="197"/>
                                        </p:tgtEl>
                                        <p:attrNameLst>
                                          <p:attrName>style.visibility</p:attrName>
                                        </p:attrNameLst>
                                      </p:cBhvr>
                                      <p:to>
                                        <p:strVal val="visible"/>
                                      </p:to>
                                    </p:set>
                                    <p:animEffect transition="in" filter="wheel(1)">
                                      <p:cBhvr>
                                        <p:cTn id="291" dur="2000"/>
                                        <p:tgtEl>
                                          <p:spTgt spid="197"/>
                                        </p:tgtEl>
                                      </p:cBhvr>
                                    </p:animEffect>
                                  </p:childTnLst>
                                </p:cTn>
                              </p:par>
                            </p:childTnLst>
                          </p:cTn>
                        </p:par>
                        <p:par>
                          <p:cTn id="292" fill="hold">
                            <p:stCondLst>
                              <p:cond delay="144000"/>
                            </p:stCondLst>
                            <p:childTnLst>
                              <p:par>
                                <p:cTn id="293" presetID="21" presetClass="entr" presetSubtype="1" fill="hold" grpId="0" nodeType="afterEffect">
                                  <p:stCondLst>
                                    <p:cond delay="0"/>
                                  </p:stCondLst>
                                  <p:childTnLst>
                                    <p:set>
                                      <p:cBhvr>
                                        <p:cTn id="294" dur="1" fill="hold">
                                          <p:stCondLst>
                                            <p:cond delay="0"/>
                                          </p:stCondLst>
                                        </p:cTn>
                                        <p:tgtEl>
                                          <p:spTgt spid="198"/>
                                        </p:tgtEl>
                                        <p:attrNameLst>
                                          <p:attrName>style.visibility</p:attrName>
                                        </p:attrNameLst>
                                      </p:cBhvr>
                                      <p:to>
                                        <p:strVal val="visible"/>
                                      </p:to>
                                    </p:set>
                                    <p:animEffect transition="in" filter="wheel(1)">
                                      <p:cBhvr>
                                        <p:cTn id="295" dur="2000"/>
                                        <p:tgtEl>
                                          <p:spTgt spid="198"/>
                                        </p:tgtEl>
                                      </p:cBhvr>
                                    </p:animEffect>
                                  </p:childTnLst>
                                </p:cTn>
                              </p:par>
                            </p:childTnLst>
                          </p:cTn>
                        </p:par>
                        <p:par>
                          <p:cTn id="296" fill="hold">
                            <p:stCondLst>
                              <p:cond delay="146000"/>
                            </p:stCondLst>
                            <p:childTnLst>
                              <p:par>
                                <p:cTn id="297" presetID="21" presetClass="entr" presetSubtype="1" fill="hold" grpId="0" nodeType="afterEffect">
                                  <p:stCondLst>
                                    <p:cond delay="0"/>
                                  </p:stCondLst>
                                  <p:childTnLst>
                                    <p:set>
                                      <p:cBhvr>
                                        <p:cTn id="298" dur="1" fill="hold">
                                          <p:stCondLst>
                                            <p:cond delay="0"/>
                                          </p:stCondLst>
                                        </p:cTn>
                                        <p:tgtEl>
                                          <p:spTgt spid="199"/>
                                        </p:tgtEl>
                                        <p:attrNameLst>
                                          <p:attrName>style.visibility</p:attrName>
                                        </p:attrNameLst>
                                      </p:cBhvr>
                                      <p:to>
                                        <p:strVal val="visible"/>
                                      </p:to>
                                    </p:set>
                                    <p:animEffect transition="in" filter="wheel(1)">
                                      <p:cBhvr>
                                        <p:cTn id="299" dur="2000"/>
                                        <p:tgtEl>
                                          <p:spTgt spid="199"/>
                                        </p:tgtEl>
                                      </p:cBhvr>
                                    </p:animEffect>
                                  </p:childTnLst>
                                </p:cTn>
                              </p:par>
                            </p:childTnLst>
                          </p:cTn>
                        </p:par>
                        <p:par>
                          <p:cTn id="300" fill="hold">
                            <p:stCondLst>
                              <p:cond delay="148000"/>
                            </p:stCondLst>
                            <p:childTnLst>
                              <p:par>
                                <p:cTn id="301" presetID="21" presetClass="entr" presetSubtype="1" fill="hold" grpId="0" nodeType="afterEffect">
                                  <p:stCondLst>
                                    <p:cond delay="0"/>
                                  </p:stCondLst>
                                  <p:childTnLst>
                                    <p:set>
                                      <p:cBhvr>
                                        <p:cTn id="302" dur="1" fill="hold">
                                          <p:stCondLst>
                                            <p:cond delay="0"/>
                                          </p:stCondLst>
                                        </p:cTn>
                                        <p:tgtEl>
                                          <p:spTgt spid="200"/>
                                        </p:tgtEl>
                                        <p:attrNameLst>
                                          <p:attrName>style.visibility</p:attrName>
                                        </p:attrNameLst>
                                      </p:cBhvr>
                                      <p:to>
                                        <p:strVal val="visible"/>
                                      </p:to>
                                    </p:set>
                                    <p:animEffect transition="in" filter="wheel(1)">
                                      <p:cBhvr>
                                        <p:cTn id="303" dur="2000"/>
                                        <p:tgtEl>
                                          <p:spTgt spid="200"/>
                                        </p:tgtEl>
                                      </p:cBhvr>
                                    </p:animEffect>
                                  </p:childTnLst>
                                </p:cTn>
                              </p:par>
                            </p:childTnLst>
                          </p:cTn>
                        </p:par>
                        <p:par>
                          <p:cTn id="304" fill="hold">
                            <p:stCondLst>
                              <p:cond delay="150000"/>
                            </p:stCondLst>
                            <p:childTnLst>
                              <p:par>
                                <p:cTn id="305" presetID="21" presetClass="entr" presetSubtype="1" fill="hold" grpId="0" nodeType="afterEffect">
                                  <p:stCondLst>
                                    <p:cond delay="0"/>
                                  </p:stCondLst>
                                  <p:childTnLst>
                                    <p:set>
                                      <p:cBhvr>
                                        <p:cTn id="306" dur="1" fill="hold">
                                          <p:stCondLst>
                                            <p:cond delay="0"/>
                                          </p:stCondLst>
                                        </p:cTn>
                                        <p:tgtEl>
                                          <p:spTgt spid="201"/>
                                        </p:tgtEl>
                                        <p:attrNameLst>
                                          <p:attrName>style.visibility</p:attrName>
                                        </p:attrNameLst>
                                      </p:cBhvr>
                                      <p:to>
                                        <p:strVal val="visible"/>
                                      </p:to>
                                    </p:set>
                                    <p:animEffect transition="in" filter="wheel(1)">
                                      <p:cBhvr>
                                        <p:cTn id="307" dur="2000"/>
                                        <p:tgtEl>
                                          <p:spTgt spid="201"/>
                                        </p:tgtEl>
                                      </p:cBhvr>
                                    </p:animEffect>
                                  </p:childTnLst>
                                </p:cTn>
                              </p:par>
                            </p:childTnLst>
                          </p:cTn>
                        </p:par>
                        <p:par>
                          <p:cTn id="308" fill="hold">
                            <p:stCondLst>
                              <p:cond delay="152000"/>
                            </p:stCondLst>
                            <p:childTnLst>
                              <p:par>
                                <p:cTn id="309" presetID="21" presetClass="entr" presetSubtype="1" fill="hold" grpId="0" nodeType="afterEffect">
                                  <p:stCondLst>
                                    <p:cond delay="0"/>
                                  </p:stCondLst>
                                  <p:childTnLst>
                                    <p:set>
                                      <p:cBhvr>
                                        <p:cTn id="310" dur="1" fill="hold">
                                          <p:stCondLst>
                                            <p:cond delay="0"/>
                                          </p:stCondLst>
                                        </p:cTn>
                                        <p:tgtEl>
                                          <p:spTgt spid="202"/>
                                        </p:tgtEl>
                                        <p:attrNameLst>
                                          <p:attrName>style.visibility</p:attrName>
                                        </p:attrNameLst>
                                      </p:cBhvr>
                                      <p:to>
                                        <p:strVal val="visible"/>
                                      </p:to>
                                    </p:set>
                                    <p:animEffect transition="in" filter="wheel(1)">
                                      <p:cBhvr>
                                        <p:cTn id="311" dur="2000"/>
                                        <p:tgtEl>
                                          <p:spTgt spid="202"/>
                                        </p:tgtEl>
                                      </p:cBhvr>
                                    </p:animEffect>
                                  </p:childTnLst>
                                </p:cTn>
                              </p:par>
                            </p:childTnLst>
                          </p:cTn>
                        </p:par>
                        <p:par>
                          <p:cTn id="312" fill="hold">
                            <p:stCondLst>
                              <p:cond delay="154000"/>
                            </p:stCondLst>
                            <p:childTnLst>
                              <p:par>
                                <p:cTn id="313" presetID="21" presetClass="entr" presetSubtype="1" fill="hold" grpId="0" nodeType="afterEffect">
                                  <p:stCondLst>
                                    <p:cond delay="0"/>
                                  </p:stCondLst>
                                  <p:childTnLst>
                                    <p:set>
                                      <p:cBhvr>
                                        <p:cTn id="314" dur="1" fill="hold">
                                          <p:stCondLst>
                                            <p:cond delay="0"/>
                                          </p:stCondLst>
                                        </p:cTn>
                                        <p:tgtEl>
                                          <p:spTgt spid="203"/>
                                        </p:tgtEl>
                                        <p:attrNameLst>
                                          <p:attrName>style.visibility</p:attrName>
                                        </p:attrNameLst>
                                      </p:cBhvr>
                                      <p:to>
                                        <p:strVal val="visible"/>
                                      </p:to>
                                    </p:set>
                                    <p:animEffect transition="in" filter="wheel(1)">
                                      <p:cBhvr>
                                        <p:cTn id="315" dur="2000"/>
                                        <p:tgtEl>
                                          <p:spTgt spid="203"/>
                                        </p:tgtEl>
                                      </p:cBhvr>
                                    </p:animEffect>
                                  </p:childTnLst>
                                </p:cTn>
                              </p:par>
                            </p:childTnLst>
                          </p:cTn>
                        </p:par>
                        <p:par>
                          <p:cTn id="316" fill="hold">
                            <p:stCondLst>
                              <p:cond delay="156000"/>
                            </p:stCondLst>
                            <p:childTnLst>
                              <p:par>
                                <p:cTn id="317" presetID="21" presetClass="entr" presetSubtype="1" fill="hold" grpId="0" nodeType="afterEffect">
                                  <p:stCondLst>
                                    <p:cond delay="0"/>
                                  </p:stCondLst>
                                  <p:childTnLst>
                                    <p:set>
                                      <p:cBhvr>
                                        <p:cTn id="318" dur="1" fill="hold">
                                          <p:stCondLst>
                                            <p:cond delay="0"/>
                                          </p:stCondLst>
                                        </p:cTn>
                                        <p:tgtEl>
                                          <p:spTgt spid="204"/>
                                        </p:tgtEl>
                                        <p:attrNameLst>
                                          <p:attrName>style.visibility</p:attrName>
                                        </p:attrNameLst>
                                      </p:cBhvr>
                                      <p:to>
                                        <p:strVal val="visible"/>
                                      </p:to>
                                    </p:set>
                                    <p:animEffect transition="in" filter="wheel(1)">
                                      <p:cBhvr>
                                        <p:cTn id="319" dur="2000"/>
                                        <p:tgtEl>
                                          <p:spTgt spid="204"/>
                                        </p:tgtEl>
                                      </p:cBhvr>
                                    </p:animEffect>
                                  </p:childTnLst>
                                </p:cTn>
                              </p:par>
                            </p:childTnLst>
                          </p:cTn>
                        </p:par>
                        <p:par>
                          <p:cTn id="320" fill="hold">
                            <p:stCondLst>
                              <p:cond delay="158000"/>
                            </p:stCondLst>
                            <p:childTnLst>
                              <p:par>
                                <p:cTn id="321" presetID="21" presetClass="entr" presetSubtype="1" fill="hold" grpId="0" nodeType="afterEffect">
                                  <p:stCondLst>
                                    <p:cond delay="0"/>
                                  </p:stCondLst>
                                  <p:childTnLst>
                                    <p:set>
                                      <p:cBhvr>
                                        <p:cTn id="322" dur="1" fill="hold">
                                          <p:stCondLst>
                                            <p:cond delay="0"/>
                                          </p:stCondLst>
                                        </p:cTn>
                                        <p:tgtEl>
                                          <p:spTgt spid="205"/>
                                        </p:tgtEl>
                                        <p:attrNameLst>
                                          <p:attrName>style.visibility</p:attrName>
                                        </p:attrNameLst>
                                      </p:cBhvr>
                                      <p:to>
                                        <p:strVal val="visible"/>
                                      </p:to>
                                    </p:set>
                                    <p:animEffect transition="in" filter="wheel(1)">
                                      <p:cBhvr>
                                        <p:cTn id="323" dur="2000"/>
                                        <p:tgtEl>
                                          <p:spTgt spid="205"/>
                                        </p:tgtEl>
                                      </p:cBhvr>
                                    </p:animEffect>
                                  </p:childTnLst>
                                </p:cTn>
                              </p:par>
                            </p:childTnLst>
                          </p:cTn>
                        </p:par>
                        <p:par>
                          <p:cTn id="324" fill="hold">
                            <p:stCondLst>
                              <p:cond delay="160000"/>
                            </p:stCondLst>
                            <p:childTnLst>
                              <p:par>
                                <p:cTn id="325" presetID="21" presetClass="entr" presetSubtype="1" fill="hold" grpId="0" nodeType="afterEffect">
                                  <p:stCondLst>
                                    <p:cond delay="0"/>
                                  </p:stCondLst>
                                  <p:childTnLst>
                                    <p:set>
                                      <p:cBhvr>
                                        <p:cTn id="326" dur="1" fill="hold">
                                          <p:stCondLst>
                                            <p:cond delay="0"/>
                                          </p:stCondLst>
                                        </p:cTn>
                                        <p:tgtEl>
                                          <p:spTgt spid="206"/>
                                        </p:tgtEl>
                                        <p:attrNameLst>
                                          <p:attrName>style.visibility</p:attrName>
                                        </p:attrNameLst>
                                      </p:cBhvr>
                                      <p:to>
                                        <p:strVal val="visible"/>
                                      </p:to>
                                    </p:set>
                                    <p:animEffect transition="in" filter="wheel(1)">
                                      <p:cBhvr>
                                        <p:cTn id="327" dur="2000"/>
                                        <p:tgtEl>
                                          <p:spTgt spid="206"/>
                                        </p:tgtEl>
                                      </p:cBhvr>
                                    </p:animEffect>
                                  </p:childTnLst>
                                </p:cTn>
                              </p:par>
                            </p:childTnLst>
                          </p:cTn>
                        </p:par>
                        <p:par>
                          <p:cTn id="328" fill="hold">
                            <p:stCondLst>
                              <p:cond delay="162000"/>
                            </p:stCondLst>
                            <p:childTnLst>
                              <p:par>
                                <p:cTn id="329" presetID="21" presetClass="entr" presetSubtype="1" fill="hold" grpId="0" nodeType="afterEffect">
                                  <p:stCondLst>
                                    <p:cond delay="0"/>
                                  </p:stCondLst>
                                  <p:childTnLst>
                                    <p:set>
                                      <p:cBhvr>
                                        <p:cTn id="330" dur="1" fill="hold">
                                          <p:stCondLst>
                                            <p:cond delay="0"/>
                                          </p:stCondLst>
                                        </p:cTn>
                                        <p:tgtEl>
                                          <p:spTgt spid="207"/>
                                        </p:tgtEl>
                                        <p:attrNameLst>
                                          <p:attrName>style.visibility</p:attrName>
                                        </p:attrNameLst>
                                      </p:cBhvr>
                                      <p:to>
                                        <p:strVal val="visible"/>
                                      </p:to>
                                    </p:set>
                                    <p:animEffect transition="in" filter="wheel(1)">
                                      <p:cBhvr>
                                        <p:cTn id="331" dur="2000"/>
                                        <p:tgtEl>
                                          <p:spTgt spid="207"/>
                                        </p:tgtEl>
                                      </p:cBhvr>
                                    </p:animEffect>
                                  </p:childTnLst>
                                </p:cTn>
                              </p:par>
                            </p:childTnLst>
                          </p:cTn>
                        </p:par>
                        <p:par>
                          <p:cTn id="332" fill="hold">
                            <p:stCondLst>
                              <p:cond delay="164000"/>
                            </p:stCondLst>
                            <p:childTnLst>
                              <p:par>
                                <p:cTn id="333" presetID="21" presetClass="entr" presetSubtype="1" fill="hold" grpId="0" nodeType="afterEffect">
                                  <p:stCondLst>
                                    <p:cond delay="0"/>
                                  </p:stCondLst>
                                  <p:childTnLst>
                                    <p:set>
                                      <p:cBhvr>
                                        <p:cTn id="334" dur="1" fill="hold">
                                          <p:stCondLst>
                                            <p:cond delay="0"/>
                                          </p:stCondLst>
                                        </p:cTn>
                                        <p:tgtEl>
                                          <p:spTgt spid="208"/>
                                        </p:tgtEl>
                                        <p:attrNameLst>
                                          <p:attrName>style.visibility</p:attrName>
                                        </p:attrNameLst>
                                      </p:cBhvr>
                                      <p:to>
                                        <p:strVal val="visible"/>
                                      </p:to>
                                    </p:set>
                                    <p:animEffect transition="in" filter="wheel(1)">
                                      <p:cBhvr>
                                        <p:cTn id="335" dur="2000"/>
                                        <p:tgtEl>
                                          <p:spTgt spid="208"/>
                                        </p:tgtEl>
                                      </p:cBhvr>
                                    </p:animEffect>
                                  </p:childTnLst>
                                </p:cTn>
                              </p:par>
                            </p:childTnLst>
                          </p:cTn>
                        </p:par>
                        <p:par>
                          <p:cTn id="336" fill="hold">
                            <p:stCondLst>
                              <p:cond delay="166000"/>
                            </p:stCondLst>
                            <p:childTnLst>
                              <p:par>
                                <p:cTn id="337" presetID="21" presetClass="entr" presetSubtype="1" fill="hold" grpId="0" nodeType="afterEffect">
                                  <p:stCondLst>
                                    <p:cond delay="0"/>
                                  </p:stCondLst>
                                  <p:childTnLst>
                                    <p:set>
                                      <p:cBhvr>
                                        <p:cTn id="338" dur="1" fill="hold">
                                          <p:stCondLst>
                                            <p:cond delay="0"/>
                                          </p:stCondLst>
                                        </p:cTn>
                                        <p:tgtEl>
                                          <p:spTgt spid="209"/>
                                        </p:tgtEl>
                                        <p:attrNameLst>
                                          <p:attrName>style.visibility</p:attrName>
                                        </p:attrNameLst>
                                      </p:cBhvr>
                                      <p:to>
                                        <p:strVal val="visible"/>
                                      </p:to>
                                    </p:set>
                                    <p:animEffect transition="in" filter="wheel(1)">
                                      <p:cBhvr>
                                        <p:cTn id="339" dur="2000"/>
                                        <p:tgtEl>
                                          <p:spTgt spid="209"/>
                                        </p:tgtEl>
                                      </p:cBhvr>
                                    </p:animEffect>
                                  </p:childTnLst>
                                </p:cTn>
                              </p:par>
                            </p:childTnLst>
                          </p:cTn>
                        </p:par>
                        <p:par>
                          <p:cTn id="340" fill="hold">
                            <p:stCondLst>
                              <p:cond delay="168000"/>
                            </p:stCondLst>
                            <p:childTnLst>
                              <p:par>
                                <p:cTn id="341" presetID="21" presetClass="entr" presetSubtype="1" fill="hold" grpId="0" nodeType="afterEffect">
                                  <p:stCondLst>
                                    <p:cond delay="0"/>
                                  </p:stCondLst>
                                  <p:childTnLst>
                                    <p:set>
                                      <p:cBhvr>
                                        <p:cTn id="342" dur="1" fill="hold">
                                          <p:stCondLst>
                                            <p:cond delay="0"/>
                                          </p:stCondLst>
                                        </p:cTn>
                                        <p:tgtEl>
                                          <p:spTgt spid="210"/>
                                        </p:tgtEl>
                                        <p:attrNameLst>
                                          <p:attrName>style.visibility</p:attrName>
                                        </p:attrNameLst>
                                      </p:cBhvr>
                                      <p:to>
                                        <p:strVal val="visible"/>
                                      </p:to>
                                    </p:set>
                                    <p:animEffect transition="in" filter="wheel(1)">
                                      <p:cBhvr>
                                        <p:cTn id="343" dur="2000"/>
                                        <p:tgtEl>
                                          <p:spTgt spid="210"/>
                                        </p:tgtEl>
                                      </p:cBhvr>
                                    </p:animEffect>
                                  </p:childTnLst>
                                </p:cTn>
                              </p:par>
                            </p:childTnLst>
                          </p:cTn>
                        </p:par>
                        <p:par>
                          <p:cTn id="344" fill="hold">
                            <p:stCondLst>
                              <p:cond delay="170000"/>
                            </p:stCondLst>
                            <p:childTnLst>
                              <p:par>
                                <p:cTn id="345" presetID="21" presetClass="entr" presetSubtype="1" fill="hold" grpId="0" nodeType="afterEffect">
                                  <p:stCondLst>
                                    <p:cond delay="0"/>
                                  </p:stCondLst>
                                  <p:childTnLst>
                                    <p:set>
                                      <p:cBhvr>
                                        <p:cTn id="346" dur="1" fill="hold">
                                          <p:stCondLst>
                                            <p:cond delay="0"/>
                                          </p:stCondLst>
                                        </p:cTn>
                                        <p:tgtEl>
                                          <p:spTgt spid="211"/>
                                        </p:tgtEl>
                                        <p:attrNameLst>
                                          <p:attrName>style.visibility</p:attrName>
                                        </p:attrNameLst>
                                      </p:cBhvr>
                                      <p:to>
                                        <p:strVal val="visible"/>
                                      </p:to>
                                    </p:set>
                                    <p:animEffect transition="in" filter="wheel(1)">
                                      <p:cBhvr>
                                        <p:cTn id="347" dur="2000"/>
                                        <p:tgtEl>
                                          <p:spTgt spid="211"/>
                                        </p:tgtEl>
                                      </p:cBhvr>
                                    </p:animEffect>
                                  </p:childTnLst>
                                </p:cTn>
                              </p:par>
                            </p:childTnLst>
                          </p:cTn>
                        </p:par>
                        <p:par>
                          <p:cTn id="348" fill="hold">
                            <p:stCondLst>
                              <p:cond delay="172000"/>
                            </p:stCondLst>
                            <p:childTnLst>
                              <p:par>
                                <p:cTn id="349" presetID="21" presetClass="entr" presetSubtype="1" fill="hold" grpId="0" nodeType="afterEffect">
                                  <p:stCondLst>
                                    <p:cond delay="0"/>
                                  </p:stCondLst>
                                  <p:childTnLst>
                                    <p:set>
                                      <p:cBhvr>
                                        <p:cTn id="350" dur="1" fill="hold">
                                          <p:stCondLst>
                                            <p:cond delay="0"/>
                                          </p:stCondLst>
                                        </p:cTn>
                                        <p:tgtEl>
                                          <p:spTgt spid="212"/>
                                        </p:tgtEl>
                                        <p:attrNameLst>
                                          <p:attrName>style.visibility</p:attrName>
                                        </p:attrNameLst>
                                      </p:cBhvr>
                                      <p:to>
                                        <p:strVal val="visible"/>
                                      </p:to>
                                    </p:set>
                                    <p:animEffect transition="in" filter="wheel(1)">
                                      <p:cBhvr>
                                        <p:cTn id="351" dur="2000"/>
                                        <p:tgtEl>
                                          <p:spTgt spid="212"/>
                                        </p:tgtEl>
                                      </p:cBhvr>
                                    </p:animEffect>
                                  </p:childTnLst>
                                </p:cTn>
                              </p:par>
                            </p:childTnLst>
                          </p:cTn>
                        </p:par>
                        <p:par>
                          <p:cTn id="352" fill="hold">
                            <p:stCondLst>
                              <p:cond delay="174000"/>
                            </p:stCondLst>
                            <p:childTnLst>
                              <p:par>
                                <p:cTn id="353" presetID="21" presetClass="entr" presetSubtype="1" fill="hold" grpId="0" nodeType="afterEffect">
                                  <p:stCondLst>
                                    <p:cond delay="0"/>
                                  </p:stCondLst>
                                  <p:childTnLst>
                                    <p:set>
                                      <p:cBhvr>
                                        <p:cTn id="354" dur="1" fill="hold">
                                          <p:stCondLst>
                                            <p:cond delay="0"/>
                                          </p:stCondLst>
                                        </p:cTn>
                                        <p:tgtEl>
                                          <p:spTgt spid="213"/>
                                        </p:tgtEl>
                                        <p:attrNameLst>
                                          <p:attrName>style.visibility</p:attrName>
                                        </p:attrNameLst>
                                      </p:cBhvr>
                                      <p:to>
                                        <p:strVal val="visible"/>
                                      </p:to>
                                    </p:set>
                                    <p:animEffect transition="in" filter="wheel(1)">
                                      <p:cBhvr>
                                        <p:cTn id="355" dur="2000"/>
                                        <p:tgtEl>
                                          <p:spTgt spid="213"/>
                                        </p:tgtEl>
                                      </p:cBhvr>
                                    </p:animEffect>
                                  </p:childTnLst>
                                </p:cTn>
                              </p:par>
                            </p:childTnLst>
                          </p:cTn>
                        </p:par>
                        <p:par>
                          <p:cTn id="356" fill="hold">
                            <p:stCondLst>
                              <p:cond delay="176000"/>
                            </p:stCondLst>
                            <p:childTnLst>
                              <p:par>
                                <p:cTn id="357" presetID="21" presetClass="entr" presetSubtype="1" fill="hold" grpId="0" nodeType="afterEffect">
                                  <p:stCondLst>
                                    <p:cond delay="0"/>
                                  </p:stCondLst>
                                  <p:childTnLst>
                                    <p:set>
                                      <p:cBhvr>
                                        <p:cTn id="358" dur="1" fill="hold">
                                          <p:stCondLst>
                                            <p:cond delay="0"/>
                                          </p:stCondLst>
                                        </p:cTn>
                                        <p:tgtEl>
                                          <p:spTgt spid="214"/>
                                        </p:tgtEl>
                                        <p:attrNameLst>
                                          <p:attrName>style.visibility</p:attrName>
                                        </p:attrNameLst>
                                      </p:cBhvr>
                                      <p:to>
                                        <p:strVal val="visible"/>
                                      </p:to>
                                    </p:set>
                                    <p:animEffect transition="in" filter="wheel(1)">
                                      <p:cBhvr>
                                        <p:cTn id="359" dur="2000"/>
                                        <p:tgtEl>
                                          <p:spTgt spid="214"/>
                                        </p:tgtEl>
                                      </p:cBhvr>
                                    </p:animEffect>
                                  </p:childTnLst>
                                </p:cTn>
                              </p:par>
                            </p:childTnLst>
                          </p:cTn>
                        </p:par>
                        <p:par>
                          <p:cTn id="360" fill="hold">
                            <p:stCondLst>
                              <p:cond delay="178000"/>
                            </p:stCondLst>
                            <p:childTnLst>
                              <p:par>
                                <p:cTn id="361" presetID="21" presetClass="entr" presetSubtype="1" fill="hold" grpId="0" nodeType="afterEffect">
                                  <p:stCondLst>
                                    <p:cond delay="0"/>
                                  </p:stCondLst>
                                  <p:childTnLst>
                                    <p:set>
                                      <p:cBhvr>
                                        <p:cTn id="362" dur="1" fill="hold">
                                          <p:stCondLst>
                                            <p:cond delay="0"/>
                                          </p:stCondLst>
                                        </p:cTn>
                                        <p:tgtEl>
                                          <p:spTgt spid="215"/>
                                        </p:tgtEl>
                                        <p:attrNameLst>
                                          <p:attrName>style.visibility</p:attrName>
                                        </p:attrNameLst>
                                      </p:cBhvr>
                                      <p:to>
                                        <p:strVal val="visible"/>
                                      </p:to>
                                    </p:set>
                                    <p:animEffect transition="in" filter="wheel(1)">
                                      <p:cBhvr>
                                        <p:cTn id="363" dur="2000"/>
                                        <p:tgtEl>
                                          <p:spTgt spid="215"/>
                                        </p:tgtEl>
                                      </p:cBhvr>
                                    </p:animEffect>
                                  </p:childTnLst>
                                </p:cTn>
                              </p:par>
                            </p:childTnLst>
                          </p:cTn>
                        </p:par>
                        <p:par>
                          <p:cTn id="364" fill="hold">
                            <p:stCondLst>
                              <p:cond delay="180000"/>
                            </p:stCondLst>
                            <p:childTnLst>
                              <p:par>
                                <p:cTn id="365" presetID="21" presetClass="entr" presetSubtype="1" fill="hold" grpId="0" nodeType="afterEffect">
                                  <p:stCondLst>
                                    <p:cond delay="0"/>
                                  </p:stCondLst>
                                  <p:childTnLst>
                                    <p:set>
                                      <p:cBhvr>
                                        <p:cTn id="366" dur="1" fill="hold">
                                          <p:stCondLst>
                                            <p:cond delay="0"/>
                                          </p:stCondLst>
                                        </p:cTn>
                                        <p:tgtEl>
                                          <p:spTgt spid="216"/>
                                        </p:tgtEl>
                                        <p:attrNameLst>
                                          <p:attrName>style.visibility</p:attrName>
                                        </p:attrNameLst>
                                      </p:cBhvr>
                                      <p:to>
                                        <p:strVal val="visible"/>
                                      </p:to>
                                    </p:set>
                                    <p:animEffect transition="in" filter="wheel(1)">
                                      <p:cBhvr>
                                        <p:cTn id="367" dur="2000"/>
                                        <p:tgtEl>
                                          <p:spTgt spid="216"/>
                                        </p:tgtEl>
                                      </p:cBhvr>
                                    </p:animEffect>
                                  </p:childTnLst>
                                </p:cTn>
                              </p:par>
                            </p:childTnLst>
                          </p:cTn>
                        </p:par>
                        <p:par>
                          <p:cTn id="368" fill="hold">
                            <p:stCondLst>
                              <p:cond delay="182000"/>
                            </p:stCondLst>
                            <p:childTnLst>
                              <p:par>
                                <p:cTn id="369" presetID="21" presetClass="entr" presetSubtype="1" fill="hold" grpId="0" nodeType="afterEffect">
                                  <p:stCondLst>
                                    <p:cond delay="0"/>
                                  </p:stCondLst>
                                  <p:childTnLst>
                                    <p:set>
                                      <p:cBhvr>
                                        <p:cTn id="370" dur="1" fill="hold">
                                          <p:stCondLst>
                                            <p:cond delay="0"/>
                                          </p:stCondLst>
                                        </p:cTn>
                                        <p:tgtEl>
                                          <p:spTgt spid="217"/>
                                        </p:tgtEl>
                                        <p:attrNameLst>
                                          <p:attrName>style.visibility</p:attrName>
                                        </p:attrNameLst>
                                      </p:cBhvr>
                                      <p:to>
                                        <p:strVal val="visible"/>
                                      </p:to>
                                    </p:set>
                                    <p:animEffect transition="in" filter="wheel(1)">
                                      <p:cBhvr>
                                        <p:cTn id="371" dur="2000"/>
                                        <p:tgtEl>
                                          <p:spTgt spid="217"/>
                                        </p:tgtEl>
                                      </p:cBhvr>
                                    </p:animEffect>
                                  </p:childTnLst>
                                </p:cTn>
                              </p:par>
                            </p:childTnLst>
                          </p:cTn>
                        </p:par>
                        <p:par>
                          <p:cTn id="372" fill="hold">
                            <p:stCondLst>
                              <p:cond delay="184000"/>
                            </p:stCondLst>
                            <p:childTnLst>
                              <p:par>
                                <p:cTn id="373" presetID="21" presetClass="entr" presetSubtype="1" fill="hold" grpId="0" nodeType="afterEffect">
                                  <p:stCondLst>
                                    <p:cond delay="0"/>
                                  </p:stCondLst>
                                  <p:childTnLst>
                                    <p:set>
                                      <p:cBhvr>
                                        <p:cTn id="374" dur="1" fill="hold">
                                          <p:stCondLst>
                                            <p:cond delay="0"/>
                                          </p:stCondLst>
                                        </p:cTn>
                                        <p:tgtEl>
                                          <p:spTgt spid="218"/>
                                        </p:tgtEl>
                                        <p:attrNameLst>
                                          <p:attrName>style.visibility</p:attrName>
                                        </p:attrNameLst>
                                      </p:cBhvr>
                                      <p:to>
                                        <p:strVal val="visible"/>
                                      </p:to>
                                    </p:set>
                                    <p:animEffect transition="in" filter="wheel(1)">
                                      <p:cBhvr>
                                        <p:cTn id="375" dur="2000"/>
                                        <p:tgtEl>
                                          <p:spTgt spid="218"/>
                                        </p:tgtEl>
                                      </p:cBhvr>
                                    </p:animEffect>
                                  </p:childTnLst>
                                </p:cTn>
                              </p:par>
                            </p:childTnLst>
                          </p:cTn>
                        </p:par>
                        <p:par>
                          <p:cTn id="376" fill="hold">
                            <p:stCondLst>
                              <p:cond delay="186000"/>
                            </p:stCondLst>
                            <p:childTnLst>
                              <p:par>
                                <p:cTn id="377" presetID="21" presetClass="entr" presetSubtype="1" fill="hold" grpId="0" nodeType="afterEffect">
                                  <p:stCondLst>
                                    <p:cond delay="0"/>
                                  </p:stCondLst>
                                  <p:childTnLst>
                                    <p:set>
                                      <p:cBhvr>
                                        <p:cTn id="378" dur="1" fill="hold">
                                          <p:stCondLst>
                                            <p:cond delay="0"/>
                                          </p:stCondLst>
                                        </p:cTn>
                                        <p:tgtEl>
                                          <p:spTgt spid="219"/>
                                        </p:tgtEl>
                                        <p:attrNameLst>
                                          <p:attrName>style.visibility</p:attrName>
                                        </p:attrNameLst>
                                      </p:cBhvr>
                                      <p:to>
                                        <p:strVal val="visible"/>
                                      </p:to>
                                    </p:set>
                                    <p:animEffect transition="in" filter="wheel(1)">
                                      <p:cBhvr>
                                        <p:cTn id="379" dur="2000"/>
                                        <p:tgtEl>
                                          <p:spTgt spid="219"/>
                                        </p:tgtEl>
                                      </p:cBhvr>
                                    </p:animEffect>
                                  </p:childTnLst>
                                </p:cTn>
                              </p:par>
                            </p:childTnLst>
                          </p:cTn>
                        </p:par>
                        <p:par>
                          <p:cTn id="380" fill="hold">
                            <p:stCondLst>
                              <p:cond delay="188000"/>
                            </p:stCondLst>
                            <p:childTnLst>
                              <p:par>
                                <p:cTn id="381" presetID="21" presetClass="entr" presetSubtype="1" fill="hold" grpId="0" nodeType="afterEffect">
                                  <p:stCondLst>
                                    <p:cond delay="0"/>
                                  </p:stCondLst>
                                  <p:childTnLst>
                                    <p:set>
                                      <p:cBhvr>
                                        <p:cTn id="382" dur="1" fill="hold">
                                          <p:stCondLst>
                                            <p:cond delay="0"/>
                                          </p:stCondLst>
                                        </p:cTn>
                                        <p:tgtEl>
                                          <p:spTgt spid="220"/>
                                        </p:tgtEl>
                                        <p:attrNameLst>
                                          <p:attrName>style.visibility</p:attrName>
                                        </p:attrNameLst>
                                      </p:cBhvr>
                                      <p:to>
                                        <p:strVal val="visible"/>
                                      </p:to>
                                    </p:set>
                                    <p:animEffect transition="in" filter="wheel(1)">
                                      <p:cBhvr>
                                        <p:cTn id="383" dur="2000"/>
                                        <p:tgtEl>
                                          <p:spTgt spid="220"/>
                                        </p:tgtEl>
                                      </p:cBhvr>
                                    </p:animEffect>
                                  </p:childTnLst>
                                </p:cTn>
                              </p:par>
                            </p:childTnLst>
                          </p:cTn>
                        </p:par>
                        <p:par>
                          <p:cTn id="384" fill="hold">
                            <p:stCondLst>
                              <p:cond delay="190000"/>
                            </p:stCondLst>
                            <p:childTnLst>
                              <p:par>
                                <p:cTn id="385" presetID="21" presetClass="entr" presetSubtype="1" fill="hold" grpId="0" nodeType="afterEffect">
                                  <p:stCondLst>
                                    <p:cond delay="0"/>
                                  </p:stCondLst>
                                  <p:childTnLst>
                                    <p:set>
                                      <p:cBhvr>
                                        <p:cTn id="386" dur="1" fill="hold">
                                          <p:stCondLst>
                                            <p:cond delay="0"/>
                                          </p:stCondLst>
                                        </p:cTn>
                                        <p:tgtEl>
                                          <p:spTgt spid="221"/>
                                        </p:tgtEl>
                                        <p:attrNameLst>
                                          <p:attrName>style.visibility</p:attrName>
                                        </p:attrNameLst>
                                      </p:cBhvr>
                                      <p:to>
                                        <p:strVal val="visible"/>
                                      </p:to>
                                    </p:set>
                                    <p:animEffect transition="in" filter="wheel(1)">
                                      <p:cBhvr>
                                        <p:cTn id="387" dur="2000"/>
                                        <p:tgtEl>
                                          <p:spTgt spid="221"/>
                                        </p:tgtEl>
                                      </p:cBhvr>
                                    </p:animEffect>
                                  </p:childTnLst>
                                </p:cTn>
                              </p:par>
                            </p:childTnLst>
                          </p:cTn>
                        </p:par>
                        <p:par>
                          <p:cTn id="388" fill="hold">
                            <p:stCondLst>
                              <p:cond delay="192000"/>
                            </p:stCondLst>
                            <p:childTnLst>
                              <p:par>
                                <p:cTn id="389" presetID="21" presetClass="entr" presetSubtype="1" fill="hold" grpId="0" nodeType="afterEffect">
                                  <p:stCondLst>
                                    <p:cond delay="0"/>
                                  </p:stCondLst>
                                  <p:childTnLst>
                                    <p:set>
                                      <p:cBhvr>
                                        <p:cTn id="390" dur="1" fill="hold">
                                          <p:stCondLst>
                                            <p:cond delay="0"/>
                                          </p:stCondLst>
                                        </p:cTn>
                                        <p:tgtEl>
                                          <p:spTgt spid="222"/>
                                        </p:tgtEl>
                                        <p:attrNameLst>
                                          <p:attrName>style.visibility</p:attrName>
                                        </p:attrNameLst>
                                      </p:cBhvr>
                                      <p:to>
                                        <p:strVal val="visible"/>
                                      </p:to>
                                    </p:set>
                                    <p:animEffect transition="in" filter="wheel(1)">
                                      <p:cBhvr>
                                        <p:cTn id="391" dur="2000"/>
                                        <p:tgtEl>
                                          <p:spTgt spid="222"/>
                                        </p:tgtEl>
                                      </p:cBhvr>
                                    </p:animEffect>
                                  </p:childTnLst>
                                </p:cTn>
                              </p:par>
                            </p:childTnLst>
                          </p:cTn>
                        </p:par>
                        <p:par>
                          <p:cTn id="392" fill="hold">
                            <p:stCondLst>
                              <p:cond delay="194000"/>
                            </p:stCondLst>
                            <p:childTnLst>
                              <p:par>
                                <p:cTn id="393" presetID="21" presetClass="entr" presetSubtype="1" fill="hold" grpId="0" nodeType="afterEffect">
                                  <p:stCondLst>
                                    <p:cond delay="0"/>
                                  </p:stCondLst>
                                  <p:childTnLst>
                                    <p:set>
                                      <p:cBhvr>
                                        <p:cTn id="394" dur="1" fill="hold">
                                          <p:stCondLst>
                                            <p:cond delay="0"/>
                                          </p:stCondLst>
                                        </p:cTn>
                                        <p:tgtEl>
                                          <p:spTgt spid="223"/>
                                        </p:tgtEl>
                                        <p:attrNameLst>
                                          <p:attrName>style.visibility</p:attrName>
                                        </p:attrNameLst>
                                      </p:cBhvr>
                                      <p:to>
                                        <p:strVal val="visible"/>
                                      </p:to>
                                    </p:set>
                                    <p:animEffect transition="in" filter="wheel(1)">
                                      <p:cBhvr>
                                        <p:cTn id="395" dur="2000"/>
                                        <p:tgtEl>
                                          <p:spTgt spid="223"/>
                                        </p:tgtEl>
                                      </p:cBhvr>
                                    </p:animEffect>
                                  </p:childTnLst>
                                </p:cTn>
                              </p:par>
                            </p:childTnLst>
                          </p:cTn>
                        </p:par>
                        <p:par>
                          <p:cTn id="396" fill="hold">
                            <p:stCondLst>
                              <p:cond delay="196000"/>
                            </p:stCondLst>
                            <p:childTnLst>
                              <p:par>
                                <p:cTn id="397" presetID="21" presetClass="entr" presetSubtype="1" fill="hold" grpId="0" nodeType="afterEffect">
                                  <p:stCondLst>
                                    <p:cond delay="0"/>
                                  </p:stCondLst>
                                  <p:childTnLst>
                                    <p:set>
                                      <p:cBhvr>
                                        <p:cTn id="398" dur="1" fill="hold">
                                          <p:stCondLst>
                                            <p:cond delay="0"/>
                                          </p:stCondLst>
                                        </p:cTn>
                                        <p:tgtEl>
                                          <p:spTgt spid="224"/>
                                        </p:tgtEl>
                                        <p:attrNameLst>
                                          <p:attrName>style.visibility</p:attrName>
                                        </p:attrNameLst>
                                      </p:cBhvr>
                                      <p:to>
                                        <p:strVal val="visible"/>
                                      </p:to>
                                    </p:set>
                                    <p:animEffect transition="in" filter="wheel(1)">
                                      <p:cBhvr>
                                        <p:cTn id="399" dur="2000"/>
                                        <p:tgtEl>
                                          <p:spTgt spid="224"/>
                                        </p:tgtEl>
                                      </p:cBhvr>
                                    </p:animEffect>
                                  </p:childTnLst>
                                </p:cTn>
                              </p:par>
                            </p:childTnLst>
                          </p:cTn>
                        </p:par>
                        <p:par>
                          <p:cTn id="400" fill="hold">
                            <p:stCondLst>
                              <p:cond delay="198000"/>
                            </p:stCondLst>
                            <p:childTnLst>
                              <p:par>
                                <p:cTn id="401" presetID="21" presetClass="entr" presetSubtype="1" fill="hold" grpId="0" nodeType="afterEffect">
                                  <p:stCondLst>
                                    <p:cond delay="0"/>
                                  </p:stCondLst>
                                  <p:childTnLst>
                                    <p:set>
                                      <p:cBhvr>
                                        <p:cTn id="402" dur="1" fill="hold">
                                          <p:stCondLst>
                                            <p:cond delay="0"/>
                                          </p:stCondLst>
                                        </p:cTn>
                                        <p:tgtEl>
                                          <p:spTgt spid="225"/>
                                        </p:tgtEl>
                                        <p:attrNameLst>
                                          <p:attrName>style.visibility</p:attrName>
                                        </p:attrNameLst>
                                      </p:cBhvr>
                                      <p:to>
                                        <p:strVal val="visible"/>
                                      </p:to>
                                    </p:set>
                                    <p:animEffect transition="in" filter="wheel(1)">
                                      <p:cBhvr>
                                        <p:cTn id="403" dur="2000"/>
                                        <p:tgtEl>
                                          <p:spTgt spid="225"/>
                                        </p:tgtEl>
                                      </p:cBhvr>
                                    </p:animEffect>
                                  </p:childTnLst>
                                </p:cTn>
                              </p:par>
                            </p:childTnLst>
                          </p:cTn>
                        </p:par>
                        <p:par>
                          <p:cTn id="404" fill="hold">
                            <p:stCondLst>
                              <p:cond delay="200000"/>
                            </p:stCondLst>
                            <p:childTnLst>
                              <p:par>
                                <p:cTn id="405" presetID="21" presetClass="entr" presetSubtype="1" fill="hold" grpId="0" nodeType="afterEffect">
                                  <p:stCondLst>
                                    <p:cond delay="0"/>
                                  </p:stCondLst>
                                  <p:childTnLst>
                                    <p:set>
                                      <p:cBhvr>
                                        <p:cTn id="406" dur="1" fill="hold">
                                          <p:stCondLst>
                                            <p:cond delay="0"/>
                                          </p:stCondLst>
                                        </p:cTn>
                                        <p:tgtEl>
                                          <p:spTgt spid="226"/>
                                        </p:tgtEl>
                                        <p:attrNameLst>
                                          <p:attrName>style.visibility</p:attrName>
                                        </p:attrNameLst>
                                      </p:cBhvr>
                                      <p:to>
                                        <p:strVal val="visible"/>
                                      </p:to>
                                    </p:set>
                                    <p:animEffect transition="in" filter="wheel(1)">
                                      <p:cBhvr>
                                        <p:cTn id="407" dur="2000"/>
                                        <p:tgtEl>
                                          <p:spTgt spid="226"/>
                                        </p:tgtEl>
                                      </p:cBhvr>
                                    </p:animEffect>
                                  </p:childTnLst>
                                </p:cTn>
                              </p:par>
                            </p:childTnLst>
                          </p:cTn>
                        </p:par>
                        <p:par>
                          <p:cTn id="408" fill="hold">
                            <p:stCondLst>
                              <p:cond delay="202000"/>
                            </p:stCondLst>
                            <p:childTnLst>
                              <p:par>
                                <p:cTn id="409" presetID="21" presetClass="entr" presetSubtype="1" fill="hold" grpId="0" nodeType="afterEffect">
                                  <p:stCondLst>
                                    <p:cond delay="0"/>
                                  </p:stCondLst>
                                  <p:childTnLst>
                                    <p:set>
                                      <p:cBhvr>
                                        <p:cTn id="410" dur="1" fill="hold">
                                          <p:stCondLst>
                                            <p:cond delay="0"/>
                                          </p:stCondLst>
                                        </p:cTn>
                                        <p:tgtEl>
                                          <p:spTgt spid="227"/>
                                        </p:tgtEl>
                                        <p:attrNameLst>
                                          <p:attrName>style.visibility</p:attrName>
                                        </p:attrNameLst>
                                      </p:cBhvr>
                                      <p:to>
                                        <p:strVal val="visible"/>
                                      </p:to>
                                    </p:set>
                                    <p:animEffect transition="in" filter="wheel(1)">
                                      <p:cBhvr>
                                        <p:cTn id="411" dur="2000"/>
                                        <p:tgtEl>
                                          <p:spTgt spid="227"/>
                                        </p:tgtEl>
                                      </p:cBhvr>
                                    </p:animEffect>
                                  </p:childTnLst>
                                </p:cTn>
                              </p:par>
                            </p:childTnLst>
                          </p:cTn>
                        </p:par>
                        <p:par>
                          <p:cTn id="412" fill="hold">
                            <p:stCondLst>
                              <p:cond delay="204000"/>
                            </p:stCondLst>
                            <p:childTnLst>
                              <p:par>
                                <p:cTn id="413" presetID="21" presetClass="entr" presetSubtype="1" fill="hold" grpId="0" nodeType="afterEffect">
                                  <p:stCondLst>
                                    <p:cond delay="0"/>
                                  </p:stCondLst>
                                  <p:childTnLst>
                                    <p:set>
                                      <p:cBhvr>
                                        <p:cTn id="414" dur="1" fill="hold">
                                          <p:stCondLst>
                                            <p:cond delay="0"/>
                                          </p:stCondLst>
                                        </p:cTn>
                                        <p:tgtEl>
                                          <p:spTgt spid="228"/>
                                        </p:tgtEl>
                                        <p:attrNameLst>
                                          <p:attrName>style.visibility</p:attrName>
                                        </p:attrNameLst>
                                      </p:cBhvr>
                                      <p:to>
                                        <p:strVal val="visible"/>
                                      </p:to>
                                    </p:set>
                                    <p:animEffect transition="in" filter="wheel(1)">
                                      <p:cBhvr>
                                        <p:cTn id="415" dur="2000"/>
                                        <p:tgtEl>
                                          <p:spTgt spid="228"/>
                                        </p:tgtEl>
                                      </p:cBhvr>
                                    </p:animEffect>
                                  </p:childTnLst>
                                </p:cTn>
                              </p:par>
                            </p:childTnLst>
                          </p:cTn>
                        </p:par>
                        <p:par>
                          <p:cTn id="416" fill="hold">
                            <p:stCondLst>
                              <p:cond delay="206000"/>
                            </p:stCondLst>
                            <p:childTnLst>
                              <p:par>
                                <p:cTn id="417" presetID="21" presetClass="entr" presetSubtype="1" fill="hold" grpId="0" nodeType="afterEffect">
                                  <p:stCondLst>
                                    <p:cond delay="0"/>
                                  </p:stCondLst>
                                  <p:childTnLst>
                                    <p:set>
                                      <p:cBhvr>
                                        <p:cTn id="418" dur="1" fill="hold">
                                          <p:stCondLst>
                                            <p:cond delay="0"/>
                                          </p:stCondLst>
                                        </p:cTn>
                                        <p:tgtEl>
                                          <p:spTgt spid="229"/>
                                        </p:tgtEl>
                                        <p:attrNameLst>
                                          <p:attrName>style.visibility</p:attrName>
                                        </p:attrNameLst>
                                      </p:cBhvr>
                                      <p:to>
                                        <p:strVal val="visible"/>
                                      </p:to>
                                    </p:set>
                                    <p:animEffect transition="in" filter="wheel(1)">
                                      <p:cBhvr>
                                        <p:cTn id="419" dur="2000"/>
                                        <p:tgtEl>
                                          <p:spTgt spid="229"/>
                                        </p:tgtEl>
                                      </p:cBhvr>
                                    </p:animEffect>
                                  </p:childTnLst>
                                </p:cTn>
                              </p:par>
                            </p:childTnLst>
                          </p:cTn>
                        </p:par>
                        <p:par>
                          <p:cTn id="420" fill="hold">
                            <p:stCondLst>
                              <p:cond delay="208000"/>
                            </p:stCondLst>
                            <p:childTnLst>
                              <p:par>
                                <p:cTn id="421" presetID="21" presetClass="entr" presetSubtype="1" fill="hold" grpId="0" nodeType="afterEffect">
                                  <p:stCondLst>
                                    <p:cond delay="0"/>
                                  </p:stCondLst>
                                  <p:childTnLst>
                                    <p:set>
                                      <p:cBhvr>
                                        <p:cTn id="422" dur="1" fill="hold">
                                          <p:stCondLst>
                                            <p:cond delay="0"/>
                                          </p:stCondLst>
                                        </p:cTn>
                                        <p:tgtEl>
                                          <p:spTgt spid="230"/>
                                        </p:tgtEl>
                                        <p:attrNameLst>
                                          <p:attrName>style.visibility</p:attrName>
                                        </p:attrNameLst>
                                      </p:cBhvr>
                                      <p:to>
                                        <p:strVal val="visible"/>
                                      </p:to>
                                    </p:set>
                                    <p:animEffect transition="in" filter="wheel(1)">
                                      <p:cBhvr>
                                        <p:cTn id="423" dur="2000"/>
                                        <p:tgtEl>
                                          <p:spTgt spid="230"/>
                                        </p:tgtEl>
                                      </p:cBhvr>
                                    </p:animEffect>
                                  </p:childTnLst>
                                </p:cTn>
                              </p:par>
                            </p:childTnLst>
                          </p:cTn>
                        </p:par>
                        <p:par>
                          <p:cTn id="424" fill="hold">
                            <p:stCondLst>
                              <p:cond delay="210000"/>
                            </p:stCondLst>
                            <p:childTnLst>
                              <p:par>
                                <p:cTn id="425" presetID="21" presetClass="entr" presetSubtype="1" fill="hold" grpId="0" nodeType="afterEffect">
                                  <p:stCondLst>
                                    <p:cond delay="0"/>
                                  </p:stCondLst>
                                  <p:childTnLst>
                                    <p:set>
                                      <p:cBhvr>
                                        <p:cTn id="426" dur="1" fill="hold">
                                          <p:stCondLst>
                                            <p:cond delay="0"/>
                                          </p:stCondLst>
                                        </p:cTn>
                                        <p:tgtEl>
                                          <p:spTgt spid="231"/>
                                        </p:tgtEl>
                                        <p:attrNameLst>
                                          <p:attrName>style.visibility</p:attrName>
                                        </p:attrNameLst>
                                      </p:cBhvr>
                                      <p:to>
                                        <p:strVal val="visible"/>
                                      </p:to>
                                    </p:set>
                                    <p:animEffect transition="in" filter="wheel(1)">
                                      <p:cBhvr>
                                        <p:cTn id="427" dur="2000"/>
                                        <p:tgtEl>
                                          <p:spTgt spid="231"/>
                                        </p:tgtEl>
                                      </p:cBhvr>
                                    </p:animEffect>
                                  </p:childTnLst>
                                </p:cTn>
                              </p:par>
                            </p:childTnLst>
                          </p:cTn>
                        </p:par>
                        <p:par>
                          <p:cTn id="428" fill="hold">
                            <p:stCondLst>
                              <p:cond delay="212000"/>
                            </p:stCondLst>
                            <p:childTnLst>
                              <p:par>
                                <p:cTn id="429" presetID="21" presetClass="entr" presetSubtype="1" fill="hold" grpId="0" nodeType="afterEffect">
                                  <p:stCondLst>
                                    <p:cond delay="0"/>
                                  </p:stCondLst>
                                  <p:childTnLst>
                                    <p:set>
                                      <p:cBhvr>
                                        <p:cTn id="430" dur="1" fill="hold">
                                          <p:stCondLst>
                                            <p:cond delay="0"/>
                                          </p:stCondLst>
                                        </p:cTn>
                                        <p:tgtEl>
                                          <p:spTgt spid="232"/>
                                        </p:tgtEl>
                                        <p:attrNameLst>
                                          <p:attrName>style.visibility</p:attrName>
                                        </p:attrNameLst>
                                      </p:cBhvr>
                                      <p:to>
                                        <p:strVal val="visible"/>
                                      </p:to>
                                    </p:set>
                                    <p:animEffect transition="in" filter="wheel(1)">
                                      <p:cBhvr>
                                        <p:cTn id="431" dur="2000"/>
                                        <p:tgtEl>
                                          <p:spTgt spid="232"/>
                                        </p:tgtEl>
                                      </p:cBhvr>
                                    </p:animEffect>
                                  </p:childTnLst>
                                </p:cTn>
                              </p:par>
                            </p:childTnLst>
                          </p:cTn>
                        </p:par>
                        <p:par>
                          <p:cTn id="432" fill="hold">
                            <p:stCondLst>
                              <p:cond delay="214000"/>
                            </p:stCondLst>
                            <p:childTnLst>
                              <p:par>
                                <p:cTn id="433" presetID="21" presetClass="entr" presetSubtype="1" fill="hold" grpId="0" nodeType="afterEffect">
                                  <p:stCondLst>
                                    <p:cond delay="0"/>
                                  </p:stCondLst>
                                  <p:childTnLst>
                                    <p:set>
                                      <p:cBhvr>
                                        <p:cTn id="434" dur="1" fill="hold">
                                          <p:stCondLst>
                                            <p:cond delay="0"/>
                                          </p:stCondLst>
                                        </p:cTn>
                                        <p:tgtEl>
                                          <p:spTgt spid="233"/>
                                        </p:tgtEl>
                                        <p:attrNameLst>
                                          <p:attrName>style.visibility</p:attrName>
                                        </p:attrNameLst>
                                      </p:cBhvr>
                                      <p:to>
                                        <p:strVal val="visible"/>
                                      </p:to>
                                    </p:set>
                                    <p:animEffect transition="in" filter="wheel(1)">
                                      <p:cBhvr>
                                        <p:cTn id="435" dur="2000"/>
                                        <p:tgtEl>
                                          <p:spTgt spid="233"/>
                                        </p:tgtEl>
                                      </p:cBhvr>
                                    </p:animEffect>
                                  </p:childTnLst>
                                </p:cTn>
                              </p:par>
                            </p:childTnLst>
                          </p:cTn>
                        </p:par>
                        <p:par>
                          <p:cTn id="436" fill="hold">
                            <p:stCondLst>
                              <p:cond delay="216000"/>
                            </p:stCondLst>
                            <p:childTnLst>
                              <p:par>
                                <p:cTn id="437" presetID="21" presetClass="entr" presetSubtype="1" fill="hold" grpId="0" nodeType="afterEffect">
                                  <p:stCondLst>
                                    <p:cond delay="0"/>
                                  </p:stCondLst>
                                  <p:childTnLst>
                                    <p:set>
                                      <p:cBhvr>
                                        <p:cTn id="438" dur="1" fill="hold">
                                          <p:stCondLst>
                                            <p:cond delay="0"/>
                                          </p:stCondLst>
                                        </p:cTn>
                                        <p:tgtEl>
                                          <p:spTgt spid="234"/>
                                        </p:tgtEl>
                                        <p:attrNameLst>
                                          <p:attrName>style.visibility</p:attrName>
                                        </p:attrNameLst>
                                      </p:cBhvr>
                                      <p:to>
                                        <p:strVal val="visible"/>
                                      </p:to>
                                    </p:set>
                                    <p:animEffect transition="in" filter="wheel(1)">
                                      <p:cBhvr>
                                        <p:cTn id="439" dur="2000"/>
                                        <p:tgtEl>
                                          <p:spTgt spid="234"/>
                                        </p:tgtEl>
                                      </p:cBhvr>
                                    </p:animEffect>
                                  </p:childTnLst>
                                </p:cTn>
                              </p:par>
                            </p:childTnLst>
                          </p:cTn>
                        </p:par>
                        <p:par>
                          <p:cTn id="440" fill="hold">
                            <p:stCondLst>
                              <p:cond delay="218000"/>
                            </p:stCondLst>
                            <p:childTnLst>
                              <p:par>
                                <p:cTn id="441" presetID="21" presetClass="entr" presetSubtype="1" fill="hold" grpId="0" nodeType="afterEffect">
                                  <p:stCondLst>
                                    <p:cond delay="0"/>
                                  </p:stCondLst>
                                  <p:childTnLst>
                                    <p:set>
                                      <p:cBhvr>
                                        <p:cTn id="442" dur="1" fill="hold">
                                          <p:stCondLst>
                                            <p:cond delay="0"/>
                                          </p:stCondLst>
                                        </p:cTn>
                                        <p:tgtEl>
                                          <p:spTgt spid="235"/>
                                        </p:tgtEl>
                                        <p:attrNameLst>
                                          <p:attrName>style.visibility</p:attrName>
                                        </p:attrNameLst>
                                      </p:cBhvr>
                                      <p:to>
                                        <p:strVal val="visible"/>
                                      </p:to>
                                    </p:set>
                                    <p:animEffect transition="in" filter="wheel(1)">
                                      <p:cBhvr>
                                        <p:cTn id="443" dur="2000"/>
                                        <p:tgtEl>
                                          <p:spTgt spid="235"/>
                                        </p:tgtEl>
                                      </p:cBhvr>
                                    </p:animEffect>
                                  </p:childTnLst>
                                </p:cTn>
                              </p:par>
                            </p:childTnLst>
                          </p:cTn>
                        </p:par>
                        <p:par>
                          <p:cTn id="444" fill="hold">
                            <p:stCondLst>
                              <p:cond delay="220000"/>
                            </p:stCondLst>
                            <p:childTnLst>
                              <p:par>
                                <p:cTn id="445" presetID="21" presetClass="entr" presetSubtype="1" fill="hold" grpId="0" nodeType="afterEffect">
                                  <p:stCondLst>
                                    <p:cond delay="0"/>
                                  </p:stCondLst>
                                  <p:childTnLst>
                                    <p:set>
                                      <p:cBhvr>
                                        <p:cTn id="446" dur="1" fill="hold">
                                          <p:stCondLst>
                                            <p:cond delay="0"/>
                                          </p:stCondLst>
                                        </p:cTn>
                                        <p:tgtEl>
                                          <p:spTgt spid="236"/>
                                        </p:tgtEl>
                                        <p:attrNameLst>
                                          <p:attrName>style.visibility</p:attrName>
                                        </p:attrNameLst>
                                      </p:cBhvr>
                                      <p:to>
                                        <p:strVal val="visible"/>
                                      </p:to>
                                    </p:set>
                                    <p:animEffect transition="in" filter="wheel(1)">
                                      <p:cBhvr>
                                        <p:cTn id="447" dur="2000"/>
                                        <p:tgtEl>
                                          <p:spTgt spid="236"/>
                                        </p:tgtEl>
                                      </p:cBhvr>
                                    </p:animEffect>
                                  </p:childTnLst>
                                </p:cTn>
                              </p:par>
                            </p:childTnLst>
                          </p:cTn>
                        </p:par>
                        <p:par>
                          <p:cTn id="448" fill="hold">
                            <p:stCondLst>
                              <p:cond delay="222000"/>
                            </p:stCondLst>
                            <p:childTnLst>
                              <p:par>
                                <p:cTn id="449" presetID="21" presetClass="entr" presetSubtype="1" fill="hold" grpId="0" nodeType="afterEffect">
                                  <p:stCondLst>
                                    <p:cond delay="0"/>
                                  </p:stCondLst>
                                  <p:childTnLst>
                                    <p:set>
                                      <p:cBhvr>
                                        <p:cTn id="450" dur="1" fill="hold">
                                          <p:stCondLst>
                                            <p:cond delay="0"/>
                                          </p:stCondLst>
                                        </p:cTn>
                                        <p:tgtEl>
                                          <p:spTgt spid="237"/>
                                        </p:tgtEl>
                                        <p:attrNameLst>
                                          <p:attrName>style.visibility</p:attrName>
                                        </p:attrNameLst>
                                      </p:cBhvr>
                                      <p:to>
                                        <p:strVal val="visible"/>
                                      </p:to>
                                    </p:set>
                                    <p:animEffect transition="in" filter="wheel(1)">
                                      <p:cBhvr>
                                        <p:cTn id="451" dur="2000"/>
                                        <p:tgtEl>
                                          <p:spTgt spid="237"/>
                                        </p:tgtEl>
                                      </p:cBhvr>
                                    </p:animEffect>
                                  </p:childTnLst>
                                </p:cTn>
                              </p:par>
                            </p:childTnLst>
                          </p:cTn>
                        </p:par>
                        <p:par>
                          <p:cTn id="452" fill="hold">
                            <p:stCondLst>
                              <p:cond delay="224000"/>
                            </p:stCondLst>
                            <p:childTnLst>
                              <p:par>
                                <p:cTn id="453" presetID="21" presetClass="entr" presetSubtype="1" fill="hold" grpId="0" nodeType="afterEffect">
                                  <p:stCondLst>
                                    <p:cond delay="0"/>
                                  </p:stCondLst>
                                  <p:childTnLst>
                                    <p:set>
                                      <p:cBhvr>
                                        <p:cTn id="454" dur="1" fill="hold">
                                          <p:stCondLst>
                                            <p:cond delay="0"/>
                                          </p:stCondLst>
                                        </p:cTn>
                                        <p:tgtEl>
                                          <p:spTgt spid="238"/>
                                        </p:tgtEl>
                                        <p:attrNameLst>
                                          <p:attrName>style.visibility</p:attrName>
                                        </p:attrNameLst>
                                      </p:cBhvr>
                                      <p:to>
                                        <p:strVal val="visible"/>
                                      </p:to>
                                    </p:set>
                                    <p:animEffect transition="in" filter="wheel(1)">
                                      <p:cBhvr>
                                        <p:cTn id="455" dur="2000"/>
                                        <p:tgtEl>
                                          <p:spTgt spid="238"/>
                                        </p:tgtEl>
                                      </p:cBhvr>
                                    </p:animEffect>
                                  </p:childTnLst>
                                </p:cTn>
                              </p:par>
                            </p:childTnLst>
                          </p:cTn>
                        </p:par>
                        <p:par>
                          <p:cTn id="456" fill="hold">
                            <p:stCondLst>
                              <p:cond delay="226000"/>
                            </p:stCondLst>
                            <p:childTnLst>
                              <p:par>
                                <p:cTn id="457" presetID="21" presetClass="entr" presetSubtype="1" fill="hold" grpId="0" nodeType="afterEffect">
                                  <p:stCondLst>
                                    <p:cond delay="0"/>
                                  </p:stCondLst>
                                  <p:childTnLst>
                                    <p:set>
                                      <p:cBhvr>
                                        <p:cTn id="458" dur="1" fill="hold">
                                          <p:stCondLst>
                                            <p:cond delay="0"/>
                                          </p:stCondLst>
                                        </p:cTn>
                                        <p:tgtEl>
                                          <p:spTgt spid="239"/>
                                        </p:tgtEl>
                                        <p:attrNameLst>
                                          <p:attrName>style.visibility</p:attrName>
                                        </p:attrNameLst>
                                      </p:cBhvr>
                                      <p:to>
                                        <p:strVal val="visible"/>
                                      </p:to>
                                    </p:set>
                                    <p:animEffect transition="in" filter="wheel(1)">
                                      <p:cBhvr>
                                        <p:cTn id="459" dur="2000"/>
                                        <p:tgtEl>
                                          <p:spTgt spid="239"/>
                                        </p:tgtEl>
                                      </p:cBhvr>
                                    </p:animEffect>
                                  </p:childTnLst>
                                </p:cTn>
                              </p:par>
                            </p:childTnLst>
                          </p:cTn>
                        </p:par>
                        <p:par>
                          <p:cTn id="460" fill="hold">
                            <p:stCondLst>
                              <p:cond delay="228000"/>
                            </p:stCondLst>
                            <p:childTnLst>
                              <p:par>
                                <p:cTn id="461" presetID="21" presetClass="entr" presetSubtype="1" fill="hold" grpId="0" nodeType="afterEffect">
                                  <p:stCondLst>
                                    <p:cond delay="0"/>
                                  </p:stCondLst>
                                  <p:childTnLst>
                                    <p:set>
                                      <p:cBhvr>
                                        <p:cTn id="462" dur="1" fill="hold">
                                          <p:stCondLst>
                                            <p:cond delay="0"/>
                                          </p:stCondLst>
                                        </p:cTn>
                                        <p:tgtEl>
                                          <p:spTgt spid="240"/>
                                        </p:tgtEl>
                                        <p:attrNameLst>
                                          <p:attrName>style.visibility</p:attrName>
                                        </p:attrNameLst>
                                      </p:cBhvr>
                                      <p:to>
                                        <p:strVal val="visible"/>
                                      </p:to>
                                    </p:set>
                                    <p:animEffect transition="in" filter="wheel(1)">
                                      <p:cBhvr>
                                        <p:cTn id="463" dur="2000"/>
                                        <p:tgtEl>
                                          <p:spTgt spid="240"/>
                                        </p:tgtEl>
                                      </p:cBhvr>
                                    </p:animEffect>
                                  </p:childTnLst>
                                </p:cTn>
                              </p:par>
                            </p:childTnLst>
                          </p:cTn>
                        </p:par>
                        <p:par>
                          <p:cTn id="464" fill="hold">
                            <p:stCondLst>
                              <p:cond delay="230000"/>
                            </p:stCondLst>
                            <p:childTnLst>
                              <p:par>
                                <p:cTn id="465" presetID="21" presetClass="entr" presetSubtype="1" fill="hold" grpId="0" nodeType="afterEffect">
                                  <p:stCondLst>
                                    <p:cond delay="0"/>
                                  </p:stCondLst>
                                  <p:childTnLst>
                                    <p:set>
                                      <p:cBhvr>
                                        <p:cTn id="466" dur="1" fill="hold">
                                          <p:stCondLst>
                                            <p:cond delay="0"/>
                                          </p:stCondLst>
                                        </p:cTn>
                                        <p:tgtEl>
                                          <p:spTgt spid="241"/>
                                        </p:tgtEl>
                                        <p:attrNameLst>
                                          <p:attrName>style.visibility</p:attrName>
                                        </p:attrNameLst>
                                      </p:cBhvr>
                                      <p:to>
                                        <p:strVal val="visible"/>
                                      </p:to>
                                    </p:set>
                                    <p:animEffect transition="in" filter="wheel(1)">
                                      <p:cBhvr>
                                        <p:cTn id="467" dur="2000"/>
                                        <p:tgtEl>
                                          <p:spTgt spid="241"/>
                                        </p:tgtEl>
                                      </p:cBhvr>
                                    </p:animEffect>
                                  </p:childTnLst>
                                </p:cTn>
                              </p:par>
                            </p:childTnLst>
                          </p:cTn>
                        </p:par>
                        <p:par>
                          <p:cTn id="468" fill="hold">
                            <p:stCondLst>
                              <p:cond delay="232000"/>
                            </p:stCondLst>
                            <p:childTnLst>
                              <p:par>
                                <p:cTn id="469" presetID="21" presetClass="entr" presetSubtype="1" fill="hold" grpId="0" nodeType="afterEffect">
                                  <p:stCondLst>
                                    <p:cond delay="0"/>
                                  </p:stCondLst>
                                  <p:childTnLst>
                                    <p:set>
                                      <p:cBhvr>
                                        <p:cTn id="470" dur="1" fill="hold">
                                          <p:stCondLst>
                                            <p:cond delay="0"/>
                                          </p:stCondLst>
                                        </p:cTn>
                                        <p:tgtEl>
                                          <p:spTgt spid="242"/>
                                        </p:tgtEl>
                                        <p:attrNameLst>
                                          <p:attrName>style.visibility</p:attrName>
                                        </p:attrNameLst>
                                      </p:cBhvr>
                                      <p:to>
                                        <p:strVal val="visible"/>
                                      </p:to>
                                    </p:set>
                                    <p:animEffect transition="in" filter="wheel(1)">
                                      <p:cBhvr>
                                        <p:cTn id="471" dur="2000"/>
                                        <p:tgtEl>
                                          <p:spTgt spid="242"/>
                                        </p:tgtEl>
                                      </p:cBhvr>
                                    </p:animEffect>
                                  </p:childTnLst>
                                </p:cTn>
                              </p:par>
                            </p:childTnLst>
                          </p:cTn>
                        </p:par>
                        <p:par>
                          <p:cTn id="472" fill="hold">
                            <p:stCondLst>
                              <p:cond delay="234000"/>
                            </p:stCondLst>
                            <p:childTnLst>
                              <p:par>
                                <p:cTn id="473" presetID="21" presetClass="entr" presetSubtype="1" fill="hold" grpId="0" nodeType="afterEffect">
                                  <p:stCondLst>
                                    <p:cond delay="0"/>
                                  </p:stCondLst>
                                  <p:childTnLst>
                                    <p:set>
                                      <p:cBhvr>
                                        <p:cTn id="474" dur="1" fill="hold">
                                          <p:stCondLst>
                                            <p:cond delay="0"/>
                                          </p:stCondLst>
                                        </p:cTn>
                                        <p:tgtEl>
                                          <p:spTgt spid="243"/>
                                        </p:tgtEl>
                                        <p:attrNameLst>
                                          <p:attrName>style.visibility</p:attrName>
                                        </p:attrNameLst>
                                      </p:cBhvr>
                                      <p:to>
                                        <p:strVal val="visible"/>
                                      </p:to>
                                    </p:set>
                                    <p:animEffect transition="in" filter="wheel(1)">
                                      <p:cBhvr>
                                        <p:cTn id="475" dur="2000"/>
                                        <p:tgtEl>
                                          <p:spTgt spid="243"/>
                                        </p:tgtEl>
                                      </p:cBhvr>
                                    </p:animEffect>
                                  </p:childTnLst>
                                </p:cTn>
                              </p:par>
                            </p:childTnLst>
                          </p:cTn>
                        </p:par>
                        <p:par>
                          <p:cTn id="476" fill="hold">
                            <p:stCondLst>
                              <p:cond delay="236000"/>
                            </p:stCondLst>
                            <p:childTnLst>
                              <p:par>
                                <p:cTn id="477" presetID="21" presetClass="entr" presetSubtype="1" fill="hold" grpId="0" nodeType="afterEffect">
                                  <p:stCondLst>
                                    <p:cond delay="0"/>
                                  </p:stCondLst>
                                  <p:childTnLst>
                                    <p:set>
                                      <p:cBhvr>
                                        <p:cTn id="478" dur="1" fill="hold">
                                          <p:stCondLst>
                                            <p:cond delay="0"/>
                                          </p:stCondLst>
                                        </p:cTn>
                                        <p:tgtEl>
                                          <p:spTgt spid="244"/>
                                        </p:tgtEl>
                                        <p:attrNameLst>
                                          <p:attrName>style.visibility</p:attrName>
                                        </p:attrNameLst>
                                      </p:cBhvr>
                                      <p:to>
                                        <p:strVal val="visible"/>
                                      </p:to>
                                    </p:set>
                                    <p:animEffect transition="in" filter="wheel(1)">
                                      <p:cBhvr>
                                        <p:cTn id="479" dur="2000"/>
                                        <p:tgtEl>
                                          <p:spTgt spid="244"/>
                                        </p:tgtEl>
                                      </p:cBhvr>
                                    </p:animEffect>
                                  </p:childTnLst>
                                </p:cTn>
                              </p:par>
                            </p:childTnLst>
                          </p:cTn>
                        </p:par>
                        <p:par>
                          <p:cTn id="480" fill="hold">
                            <p:stCondLst>
                              <p:cond delay="238000"/>
                            </p:stCondLst>
                            <p:childTnLst>
                              <p:par>
                                <p:cTn id="481" presetID="21" presetClass="entr" presetSubtype="1" fill="hold" grpId="0" nodeType="afterEffect">
                                  <p:stCondLst>
                                    <p:cond delay="0"/>
                                  </p:stCondLst>
                                  <p:childTnLst>
                                    <p:set>
                                      <p:cBhvr>
                                        <p:cTn id="482" dur="1" fill="hold">
                                          <p:stCondLst>
                                            <p:cond delay="0"/>
                                          </p:stCondLst>
                                        </p:cTn>
                                        <p:tgtEl>
                                          <p:spTgt spid="245"/>
                                        </p:tgtEl>
                                        <p:attrNameLst>
                                          <p:attrName>style.visibility</p:attrName>
                                        </p:attrNameLst>
                                      </p:cBhvr>
                                      <p:to>
                                        <p:strVal val="visible"/>
                                      </p:to>
                                    </p:set>
                                    <p:animEffect transition="in" filter="wheel(1)">
                                      <p:cBhvr>
                                        <p:cTn id="483" dur="2000"/>
                                        <p:tgtEl>
                                          <p:spTgt spid="245"/>
                                        </p:tgtEl>
                                      </p:cBhvr>
                                    </p:animEffect>
                                  </p:childTnLst>
                                </p:cTn>
                              </p:par>
                            </p:childTnLst>
                          </p:cTn>
                        </p:par>
                        <p:par>
                          <p:cTn id="484" fill="hold">
                            <p:stCondLst>
                              <p:cond delay="240000"/>
                            </p:stCondLst>
                            <p:childTnLst>
                              <p:par>
                                <p:cTn id="485" presetID="21" presetClass="entr" presetSubtype="1" fill="hold" grpId="0" nodeType="afterEffect">
                                  <p:stCondLst>
                                    <p:cond delay="0"/>
                                  </p:stCondLst>
                                  <p:childTnLst>
                                    <p:set>
                                      <p:cBhvr>
                                        <p:cTn id="486" dur="1" fill="hold">
                                          <p:stCondLst>
                                            <p:cond delay="0"/>
                                          </p:stCondLst>
                                        </p:cTn>
                                        <p:tgtEl>
                                          <p:spTgt spid="246"/>
                                        </p:tgtEl>
                                        <p:attrNameLst>
                                          <p:attrName>style.visibility</p:attrName>
                                        </p:attrNameLst>
                                      </p:cBhvr>
                                      <p:to>
                                        <p:strVal val="visible"/>
                                      </p:to>
                                    </p:set>
                                    <p:animEffect transition="in" filter="wheel(1)">
                                      <p:cBhvr>
                                        <p:cTn id="487" dur="2000"/>
                                        <p:tgtEl>
                                          <p:spTgt spid="246"/>
                                        </p:tgtEl>
                                      </p:cBhvr>
                                    </p:animEffect>
                                  </p:childTnLst>
                                </p:cTn>
                              </p:par>
                              <p:par>
                                <p:cTn id="488" presetID="16" presetClass="entr" presetSubtype="21" fill="hold" grpId="0" nodeType="withEffect">
                                  <p:stCondLst>
                                    <p:cond delay="0"/>
                                  </p:stCondLst>
                                  <p:childTnLst>
                                    <p:set>
                                      <p:cBhvr>
                                        <p:cTn id="489" dur="1" fill="hold">
                                          <p:stCondLst>
                                            <p:cond delay="0"/>
                                          </p:stCondLst>
                                        </p:cTn>
                                        <p:tgtEl>
                                          <p:spTgt spid="247"/>
                                        </p:tgtEl>
                                        <p:attrNameLst>
                                          <p:attrName>style.visibility</p:attrName>
                                        </p:attrNameLst>
                                      </p:cBhvr>
                                      <p:to>
                                        <p:strVal val="visible"/>
                                      </p:to>
                                    </p:set>
                                    <p:animEffect transition="in" filter="barn(inVertical)">
                                      <p:cBhvr>
                                        <p:cTn id="490" dur="5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1" restart="whenNotActive" fill="hold" evtFilter="cancelBubble" nodeType="interactiveSeq">
                <p:stCondLst>
                  <p:cond evt="onClick" delay="0">
                    <p:tgtEl>
                      <p:spTgt spid="248"/>
                    </p:tgtEl>
                  </p:cond>
                </p:stCondLst>
                <p:endSync evt="end" delay="0">
                  <p:rtn val="all"/>
                </p:endSync>
                <p:childTnLst>
                  <p:par>
                    <p:cTn id="492" fill="hold">
                      <p:stCondLst>
                        <p:cond delay="0"/>
                      </p:stCondLst>
                      <p:childTnLst>
                        <p:par>
                          <p:cTn id="493" fill="hold">
                            <p:stCondLst>
                              <p:cond delay="0"/>
                            </p:stCondLst>
                            <p:childTnLst>
                              <p:par>
                                <p:cTn id="494" presetID="16" presetClass="exit" presetSubtype="21" fill="hold" nodeType="clickEffect">
                                  <p:stCondLst>
                                    <p:cond delay="0"/>
                                  </p:stCondLst>
                                  <p:childTnLst>
                                    <p:animEffect transition="out" filter="barn(inVertical)">
                                      <p:cBhvr>
                                        <p:cTn id="495" dur="500"/>
                                        <p:tgtEl>
                                          <p:spTgt spid="248"/>
                                        </p:tgtEl>
                                      </p:cBhvr>
                                    </p:animEffect>
                                    <p:set>
                                      <p:cBhvr>
                                        <p:cTn id="496" dur="1" fill="hold">
                                          <p:stCondLst>
                                            <p:cond delay="499"/>
                                          </p:stCondLst>
                                        </p:cTn>
                                        <p:tgtEl>
                                          <p:spTgt spid="248"/>
                                        </p:tgtEl>
                                        <p:attrNameLst>
                                          <p:attrName>style.visibility</p:attrName>
                                        </p:attrNameLst>
                                      </p:cBhvr>
                                      <p:to>
                                        <p:strVal val="hidden"/>
                                      </p:to>
                                    </p:set>
                                  </p:childTnLst>
                                </p:cTn>
                              </p:par>
                            </p:childTnLst>
                          </p:cTn>
                        </p:par>
                      </p:childTnLst>
                    </p:cTn>
                  </p:par>
                </p:childTnLst>
              </p:cTn>
              <p:nextCondLst>
                <p:cond evt="onClick" delay="0">
                  <p:tgtEl>
                    <p:spTgt spid="248"/>
                  </p:tgtEl>
                </p:cond>
              </p:nextCondLst>
            </p:seq>
          </p:childTnLst>
        </p:cTn>
      </p:par>
    </p:tnLst>
    <p:bldLst>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76200"/>
            <a:ext cx="9144000" cy="6858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xmlns="" val="2493023582"/>
              </p:ext>
            </p:extLst>
          </p:nvPr>
        </p:nvGraphicFramePr>
        <p:xfrm>
          <a:off x="533400" y="586740"/>
          <a:ext cx="7658100" cy="5532120"/>
        </p:xfrm>
        <a:graphic>
          <a:graphicData uri="http://schemas.openxmlformats.org/drawingml/2006/table">
            <a:tbl>
              <a:tblPr firstRow="1" bandRow="1">
                <a:tableStyleId>{5940675A-B579-460E-94D1-54222C63F5DA}</a:tableStyleId>
              </a:tblPr>
              <a:tblGrid>
                <a:gridCol w="3314163"/>
                <a:gridCol w="4343937"/>
              </a:tblGrid>
              <a:tr h="388257">
                <a:tc>
                  <a:txBody>
                    <a:bodyPr/>
                    <a:lstStyle/>
                    <a:p>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smtClean="0">
                          <a:latin typeface="Times New Roman" pitchFamily="18" charset="0"/>
                          <a:cs typeface="Times New Roman" pitchFamily="18" charset="0"/>
                        </a:rPr>
                        <a:t>NHÔM</a:t>
                      </a:r>
                      <a:endParaRPr lang="en-US" sz="3200" b="1"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r>
              <a:tr h="388257">
                <a:tc>
                  <a:txBody>
                    <a:bodyPr/>
                    <a:lstStyle/>
                    <a:p>
                      <a:r>
                        <a:rPr lang="en-US" sz="3200" dirty="0" smtClean="0">
                          <a:latin typeface="Times New Roman" pitchFamily="18" charset="0"/>
                          <a:cs typeface="Times New Roman" pitchFamily="18" charset="0"/>
                        </a:rPr>
                        <a:t>Nguồn</a:t>
                      </a:r>
                      <a:r>
                        <a:rPr lang="en-US" sz="3200" baseline="0" dirty="0" smtClean="0">
                          <a:latin typeface="Times New Roman" pitchFamily="18" charset="0"/>
                          <a:cs typeface="Times New Roman" pitchFamily="18" charset="0"/>
                        </a:rPr>
                        <a:t> gốc</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latin typeface="Times New Roman" pitchFamily="18" charset="0"/>
                          <a:cs typeface="Times New Roman" pitchFamily="18" charset="0"/>
                        </a:rPr>
                        <a:t>Có</a:t>
                      </a:r>
                      <a:r>
                        <a:rPr lang="en-US" sz="3200" baseline="0" dirty="0" smtClean="0">
                          <a:latin typeface="Times New Roman" pitchFamily="18" charset="0"/>
                          <a:cs typeface="Times New Roman" pitchFamily="18" charset="0"/>
                        </a:rPr>
                        <a:t> ở quặng nhôm.</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r>
              <a:tr h="388257">
                <a:tc>
                  <a:txBody>
                    <a:bodyPr/>
                    <a:lstStyle/>
                    <a:p>
                      <a:r>
                        <a:rPr lang="en-US" sz="3200" dirty="0" smtClean="0">
                          <a:latin typeface="Times New Roman" pitchFamily="18" charset="0"/>
                          <a:cs typeface="Times New Roman" pitchFamily="18" charset="0"/>
                        </a:rPr>
                        <a:t>Độ cứng</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latin typeface="Times New Roman" pitchFamily="18" charset="0"/>
                          <a:cs typeface="Times New Roman" pitchFamily="18" charset="0"/>
                        </a:rPr>
                        <a:t>Dẻo,</a:t>
                      </a:r>
                      <a:r>
                        <a:rPr lang="en-US" sz="3200" baseline="0" dirty="0" smtClean="0">
                          <a:latin typeface="Times New Roman" pitchFamily="18" charset="0"/>
                          <a:cs typeface="Times New Roman" pitchFamily="18" charset="0"/>
                        </a:rPr>
                        <a:t> mền, dễ uốn.</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r>
              <a:tr h="388257">
                <a:tc>
                  <a:txBody>
                    <a:bodyPr/>
                    <a:lstStyle/>
                    <a:p>
                      <a:r>
                        <a:rPr lang="en-US" sz="3200" dirty="0" smtClean="0">
                          <a:latin typeface="Times New Roman" pitchFamily="18" charset="0"/>
                          <a:cs typeface="Times New Roman" pitchFamily="18" charset="0"/>
                        </a:rPr>
                        <a:t>Nhiệt</a:t>
                      </a:r>
                      <a:r>
                        <a:rPr lang="en-US" sz="3200" baseline="0" dirty="0" smtClean="0">
                          <a:latin typeface="Times New Roman" pitchFamily="18" charset="0"/>
                          <a:cs typeface="Times New Roman" pitchFamily="18" charset="0"/>
                        </a:rPr>
                        <a:t> độ nóng chảy</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latin typeface="Times New Roman" pitchFamily="18" charset="0"/>
                          <a:cs typeface="Times New Roman" pitchFamily="18" charset="0"/>
                        </a:rPr>
                        <a:t>Nhôm</a:t>
                      </a:r>
                      <a:r>
                        <a:rPr lang="en-US" sz="3200" baseline="0" dirty="0" smtClean="0">
                          <a:latin typeface="Times New Roman" pitchFamily="18" charset="0"/>
                          <a:cs typeface="Times New Roman" pitchFamily="18" charset="0"/>
                        </a:rPr>
                        <a:t> nóng chảy ở nhiệt độ cao.</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r>
              <a:tr h="388257">
                <a:tc>
                  <a:txBody>
                    <a:bodyPr/>
                    <a:lstStyle/>
                    <a:p>
                      <a:r>
                        <a:rPr lang="en-US" sz="3200" dirty="0" smtClean="0">
                          <a:latin typeface="Times New Roman" pitchFamily="18" charset="0"/>
                          <a:cs typeface="Times New Roman" pitchFamily="18" charset="0"/>
                        </a:rPr>
                        <a:t>Nhôm</a:t>
                      </a:r>
                      <a:r>
                        <a:rPr lang="en-US" sz="3200" baseline="0" dirty="0" smtClean="0">
                          <a:latin typeface="Times New Roman" pitchFamily="18" charset="0"/>
                          <a:cs typeface="Times New Roman" pitchFamily="18" charset="0"/>
                        </a:rPr>
                        <a:t> có bị gỉ ngoài không khí không?</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latin typeface="Times New Roman" pitchFamily="18" charset="0"/>
                          <a:cs typeface="Times New Roman" pitchFamily="18" charset="0"/>
                        </a:rPr>
                        <a:t>Nhôm</a:t>
                      </a:r>
                      <a:r>
                        <a:rPr lang="en-US" sz="3200" baseline="0" dirty="0" smtClean="0">
                          <a:latin typeface="Times New Roman" pitchFamily="18" charset="0"/>
                          <a:cs typeface="Times New Roman" pitchFamily="18" charset="0"/>
                        </a:rPr>
                        <a:t> không bị gỉ ngoài không khí.</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r>
              <a:tr h="388257">
                <a:tc>
                  <a:txBody>
                    <a:bodyPr/>
                    <a:lstStyle/>
                    <a:p>
                      <a:r>
                        <a:rPr lang="en-US" sz="3200" dirty="0" smtClean="0">
                          <a:latin typeface="Times New Roman" pitchFamily="18" charset="0"/>
                          <a:cs typeface="Times New Roman" pitchFamily="18" charset="0"/>
                        </a:rPr>
                        <a:t>Tính</a:t>
                      </a:r>
                      <a:r>
                        <a:rPr lang="en-US" sz="3200" baseline="0" dirty="0" smtClean="0">
                          <a:latin typeface="Times New Roman" pitchFamily="18" charset="0"/>
                          <a:cs typeface="Times New Roman" pitchFamily="18" charset="0"/>
                        </a:rPr>
                        <a:t> dẫn nhiệt</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latin typeface="Times New Roman" pitchFamily="18" charset="0"/>
                          <a:cs typeface="Times New Roman" pitchFamily="18" charset="0"/>
                        </a:rPr>
                        <a:t>Nhôm</a:t>
                      </a:r>
                      <a:r>
                        <a:rPr lang="en-US" sz="3200" baseline="0" dirty="0" smtClean="0">
                          <a:latin typeface="Times New Roman" pitchFamily="18" charset="0"/>
                          <a:cs typeface="Times New Roman" pitchFamily="18" charset="0"/>
                        </a:rPr>
                        <a:t> có tính dẫn nhiệt.</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r>
              <a:tr h="594360">
                <a:tc>
                  <a:txBody>
                    <a:bodyPr/>
                    <a:lstStyle/>
                    <a:p>
                      <a:r>
                        <a:rPr lang="en-US" sz="3200" dirty="0" smtClean="0">
                          <a:latin typeface="Times New Roman" pitchFamily="18" charset="0"/>
                          <a:cs typeface="Times New Roman" pitchFamily="18" charset="0"/>
                        </a:rPr>
                        <a:t>Tính</a:t>
                      </a:r>
                      <a:r>
                        <a:rPr lang="en-US" sz="3200" baseline="0" dirty="0" smtClean="0">
                          <a:latin typeface="Times New Roman" pitchFamily="18" charset="0"/>
                          <a:cs typeface="Times New Roman" pitchFamily="18" charset="0"/>
                        </a:rPr>
                        <a:t> dẫn điện</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3200" dirty="0" smtClean="0">
                          <a:latin typeface="Times New Roman" pitchFamily="18" charset="0"/>
                          <a:cs typeface="Times New Roman" pitchFamily="18" charset="0"/>
                        </a:rPr>
                        <a:t>Nhôm</a:t>
                      </a:r>
                      <a:r>
                        <a:rPr lang="en-US" sz="3200" baseline="0" dirty="0" smtClean="0">
                          <a:latin typeface="Times New Roman" pitchFamily="18" charset="0"/>
                          <a:cs typeface="Times New Roman" pitchFamily="18" charset="0"/>
                        </a:rPr>
                        <a:t> có tính dẫn điện</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 y="76200"/>
            <a:ext cx="9144000" cy="685800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xmlns="" val="1874179122"/>
              </p:ext>
            </p:extLst>
          </p:nvPr>
        </p:nvGraphicFramePr>
        <p:xfrm>
          <a:off x="685800" y="739140"/>
          <a:ext cx="7658100" cy="5532120"/>
        </p:xfrm>
        <a:graphic>
          <a:graphicData uri="http://schemas.openxmlformats.org/drawingml/2006/table">
            <a:tbl>
              <a:tblPr firstRow="1" bandRow="1">
                <a:tableStyleId>{5940675A-B579-460E-94D1-54222C63F5DA}</a:tableStyleId>
              </a:tblPr>
              <a:tblGrid>
                <a:gridCol w="3314163"/>
                <a:gridCol w="4343937"/>
              </a:tblGrid>
              <a:tr h="388257">
                <a:tc>
                  <a:txBody>
                    <a:bodyPr/>
                    <a:lstStyle/>
                    <a:p>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dirty="0" smtClean="0">
                          <a:latin typeface="Times New Roman" pitchFamily="18" charset="0"/>
                          <a:cs typeface="Times New Roman" pitchFamily="18" charset="0"/>
                        </a:rPr>
                        <a:t>NHÔM</a:t>
                      </a:r>
                      <a:endParaRPr lang="en-US" sz="3200" b="1"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r>
              <a:tr h="388257">
                <a:tc>
                  <a:txBody>
                    <a:bodyPr/>
                    <a:lstStyle/>
                    <a:p>
                      <a:r>
                        <a:rPr lang="en-US" sz="3200" dirty="0" smtClean="0">
                          <a:latin typeface="Times New Roman" pitchFamily="18" charset="0"/>
                          <a:cs typeface="Times New Roman" pitchFamily="18" charset="0"/>
                        </a:rPr>
                        <a:t>1)Nguồn</a:t>
                      </a:r>
                      <a:r>
                        <a:rPr lang="en-US" sz="3200" baseline="0" dirty="0" smtClean="0">
                          <a:latin typeface="Times New Roman" pitchFamily="18" charset="0"/>
                          <a:cs typeface="Times New Roman" pitchFamily="18" charset="0"/>
                        </a:rPr>
                        <a:t> gốc</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r>
              <a:tr h="388257">
                <a:tc>
                  <a:txBody>
                    <a:bodyPr/>
                    <a:lstStyle/>
                    <a:p>
                      <a:r>
                        <a:rPr lang="en-US" sz="3200" dirty="0" smtClean="0">
                          <a:latin typeface="Times New Roman" pitchFamily="18" charset="0"/>
                          <a:cs typeface="Times New Roman" pitchFamily="18" charset="0"/>
                        </a:rPr>
                        <a:t>2)Độ cứng</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r>
              <a:tr h="388257">
                <a:tc>
                  <a:txBody>
                    <a:bodyPr/>
                    <a:lstStyle/>
                    <a:p>
                      <a:r>
                        <a:rPr lang="en-US" sz="3200" dirty="0" smtClean="0">
                          <a:latin typeface="Times New Roman" pitchFamily="18" charset="0"/>
                          <a:cs typeface="Times New Roman" pitchFamily="18" charset="0"/>
                        </a:rPr>
                        <a:t>3)Nhiệt</a:t>
                      </a:r>
                      <a:r>
                        <a:rPr lang="en-US" sz="3200" baseline="0" dirty="0" smtClean="0">
                          <a:latin typeface="Times New Roman" pitchFamily="18" charset="0"/>
                          <a:cs typeface="Times New Roman" pitchFamily="18" charset="0"/>
                        </a:rPr>
                        <a:t> độ nóng chảy</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r>
              <a:tr h="388257">
                <a:tc>
                  <a:txBody>
                    <a:bodyPr/>
                    <a:lstStyle/>
                    <a:p>
                      <a:r>
                        <a:rPr lang="en-US" sz="3200" dirty="0" smtClean="0">
                          <a:latin typeface="Times New Roman" pitchFamily="18" charset="0"/>
                          <a:cs typeface="Times New Roman" pitchFamily="18" charset="0"/>
                        </a:rPr>
                        <a:t>4)Nhôm</a:t>
                      </a:r>
                      <a:r>
                        <a:rPr lang="en-US" sz="3200" baseline="0" dirty="0" smtClean="0">
                          <a:latin typeface="Times New Roman" pitchFamily="18" charset="0"/>
                          <a:cs typeface="Times New Roman" pitchFamily="18" charset="0"/>
                        </a:rPr>
                        <a:t> có bị gỉ ngoài không khí không?</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r>
              <a:tr h="388257">
                <a:tc>
                  <a:txBody>
                    <a:bodyPr/>
                    <a:lstStyle/>
                    <a:p>
                      <a:r>
                        <a:rPr lang="en-US" sz="3200" dirty="0" smtClean="0">
                          <a:latin typeface="Times New Roman" pitchFamily="18" charset="0"/>
                          <a:cs typeface="Times New Roman" pitchFamily="18" charset="0"/>
                        </a:rPr>
                        <a:t>5)Tính</a:t>
                      </a:r>
                      <a:r>
                        <a:rPr lang="en-US" sz="3200" baseline="0" dirty="0" smtClean="0">
                          <a:latin typeface="Times New Roman" pitchFamily="18" charset="0"/>
                          <a:cs typeface="Times New Roman" pitchFamily="18" charset="0"/>
                        </a:rPr>
                        <a:t> dẫn nhiệt</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r>
              <a:tr h="594360">
                <a:tc>
                  <a:txBody>
                    <a:bodyPr/>
                    <a:lstStyle/>
                    <a:p>
                      <a:r>
                        <a:rPr lang="en-US" sz="3200" dirty="0" smtClean="0">
                          <a:latin typeface="Times New Roman" pitchFamily="18" charset="0"/>
                          <a:cs typeface="Times New Roman" pitchFamily="18" charset="0"/>
                        </a:rPr>
                        <a:t>6)Tính</a:t>
                      </a:r>
                      <a:r>
                        <a:rPr lang="en-US" sz="3200" baseline="0" dirty="0" smtClean="0">
                          <a:latin typeface="Times New Roman" pitchFamily="18" charset="0"/>
                          <a:cs typeface="Times New Roman" pitchFamily="18" charset="0"/>
                        </a:rPr>
                        <a:t> dẫn điện</a:t>
                      </a:r>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200" dirty="0">
                        <a:latin typeface="Times New Roman" pitchFamily="18" charset="0"/>
                        <a:cs typeface="Times New Roman" pitchFamily="18" charset="0"/>
                      </a:endParaRPr>
                    </a:p>
                  </a:txBody>
                  <a:tcP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TextBox 15">
            <a:hlinkClick r:id="rId3" action="ppaction://hlinksldjump"/>
          </p:cNvPr>
          <p:cNvSpPr txBox="1"/>
          <p:nvPr/>
        </p:nvSpPr>
        <p:spPr>
          <a:xfrm>
            <a:off x="4038600" y="5791200"/>
            <a:ext cx="4267200" cy="584775"/>
          </a:xfrm>
          <a:prstGeom prst="rect">
            <a:avLst/>
          </a:prstGeom>
          <a:noFill/>
        </p:spPr>
        <p:txBody>
          <a:bodyPr wrap="square" rtlCol="0">
            <a:spAutoFit/>
          </a:bodyPr>
          <a:lstStyle/>
          <a:p>
            <a:r>
              <a:rPr lang="en-US" sz="3200" dirty="0">
                <a:latin typeface="Times New Roman" pitchFamily="18" charset="0"/>
                <a:cs typeface="Times New Roman" pitchFamily="18" charset="0"/>
              </a:rPr>
              <a:t>Nhôm có tính dẫn điện</a:t>
            </a:r>
          </a:p>
        </p:txBody>
      </p:sp>
      <p:sp>
        <p:nvSpPr>
          <p:cNvPr id="17" name="TextBox 16"/>
          <p:cNvSpPr txBox="1"/>
          <p:nvPr/>
        </p:nvSpPr>
        <p:spPr>
          <a:xfrm>
            <a:off x="3955869" y="5187740"/>
            <a:ext cx="4267200" cy="369332"/>
          </a:xfrm>
          <a:prstGeom prst="rect">
            <a:avLst/>
          </a:prstGeom>
          <a:noFill/>
        </p:spPr>
        <p:txBody>
          <a:bodyPr wrap="square" rtlCol="0">
            <a:spAutoFit/>
          </a:bodyPr>
          <a:lstStyle/>
          <a:p>
            <a:endParaRPr lang="en-US" dirty="0"/>
          </a:p>
        </p:txBody>
      </p:sp>
      <p:sp>
        <p:nvSpPr>
          <p:cNvPr id="18" name="TextBox 17"/>
          <p:cNvSpPr txBox="1"/>
          <p:nvPr/>
        </p:nvSpPr>
        <p:spPr>
          <a:xfrm>
            <a:off x="3955869" y="5115503"/>
            <a:ext cx="4267200" cy="369332"/>
          </a:xfrm>
          <a:prstGeom prst="rect">
            <a:avLst/>
          </a:prstGeom>
          <a:noFill/>
        </p:spPr>
        <p:txBody>
          <a:bodyPr wrap="square" rtlCol="0">
            <a:spAutoFit/>
          </a:bodyPr>
          <a:lstStyle/>
          <a:p>
            <a:endParaRPr lang="en-US" dirty="0"/>
          </a:p>
        </p:txBody>
      </p:sp>
      <p:sp>
        <p:nvSpPr>
          <p:cNvPr id="20" name="TextBox 19">
            <a:hlinkClick r:id="rId4" action="ppaction://hlinksldjump"/>
          </p:cNvPr>
          <p:cNvSpPr txBox="1"/>
          <p:nvPr/>
        </p:nvSpPr>
        <p:spPr>
          <a:xfrm>
            <a:off x="4038600" y="1295400"/>
            <a:ext cx="5257800"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Có trong quặng nhôm.</a:t>
            </a:r>
            <a:endParaRPr lang="en-US" sz="3200" dirty="0">
              <a:latin typeface="Times New Roman" pitchFamily="18" charset="0"/>
              <a:cs typeface="Times New Roman" pitchFamily="18" charset="0"/>
            </a:endParaRPr>
          </a:p>
          <a:p>
            <a:endParaRPr lang="en-US" sz="3200" dirty="0"/>
          </a:p>
        </p:txBody>
      </p:sp>
      <p:sp>
        <p:nvSpPr>
          <p:cNvPr id="22" name="TextBox 21">
            <a:hlinkClick r:id="rId5" action="ppaction://hlinksldjump"/>
          </p:cNvPr>
          <p:cNvSpPr txBox="1"/>
          <p:nvPr/>
        </p:nvSpPr>
        <p:spPr>
          <a:xfrm>
            <a:off x="4038600" y="1941731"/>
            <a:ext cx="4267200" cy="1077218"/>
          </a:xfrm>
          <a:prstGeom prst="rect">
            <a:avLst/>
          </a:prstGeom>
          <a:noFill/>
        </p:spPr>
        <p:txBody>
          <a:bodyPr wrap="square" rtlCol="0">
            <a:spAutoFit/>
          </a:bodyPr>
          <a:lstStyle/>
          <a:p>
            <a:r>
              <a:rPr lang="en-US" sz="3200" dirty="0">
                <a:latin typeface="Times New Roman" pitchFamily="18" charset="0"/>
                <a:cs typeface="Times New Roman" pitchFamily="18" charset="0"/>
              </a:rPr>
              <a:t>Dẻo, mền, dễ uốn.</a:t>
            </a:r>
          </a:p>
          <a:p>
            <a:endParaRPr lang="en-US" sz="3200" dirty="0"/>
          </a:p>
        </p:txBody>
      </p:sp>
      <p:sp>
        <p:nvSpPr>
          <p:cNvPr id="23" name="TextBox 22"/>
          <p:cNvSpPr txBox="1"/>
          <p:nvPr/>
        </p:nvSpPr>
        <p:spPr>
          <a:xfrm>
            <a:off x="3955869" y="2514600"/>
            <a:ext cx="4349931" cy="1569660"/>
          </a:xfrm>
          <a:prstGeom prst="rect">
            <a:avLst/>
          </a:prstGeom>
          <a:noFill/>
        </p:spPr>
        <p:txBody>
          <a:bodyPr wrap="square" rtlCol="0">
            <a:spAutoFit/>
          </a:bodyPr>
          <a:lstStyle/>
          <a:p>
            <a:r>
              <a:rPr lang="en-US" sz="3200" dirty="0">
                <a:latin typeface="Times New Roman" pitchFamily="18" charset="0"/>
                <a:cs typeface="Times New Roman" pitchFamily="18" charset="0"/>
              </a:rPr>
              <a:t>Nhôm nóng chảy ở nhiệt độ cao.</a:t>
            </a:r>
          </a:p>
          <a:p>
            <a:endParaRPr lang="en-US" sz="3200" dirty="0"/>
          </a:p>
        </p:txBody>
      </p:sp>
      <p:sp>
        <p:nvSpPr>
          <p:cNvPr id="24" name="TextBox 23"/>
          <p:cNvSpPr txBox="1"/>
          <p:nvPr/>
        </p:nvSpPr>
        <p:spPr>
          <a:xfrm>
            <a:off x="4038600" y="3505200"/>
            <a:ext cx="4267200" cy="1569660"/>
          </a:xfrm>
          <a:prstGeom prst="rect">
            <a:avLst/>
          </a:prstGeom>
          <a:noFill/>
        </p:spPr>
        <p:txBody>
          <a:bodyPr wrap="square" rtlCol="0">
            <a:spAutoFit/>
          </a:bodyPr>
          <a:lstStyle/>
          <a:p>
            <a:r>
              <a:rPr lang="en-US" sz="3200" dirty="0">
                <a:latin typeface="Times New Roman" pitchFamily="18" charset="0"/>
                <a:cs typeface="Times New Roman" pitchFamily="18" charset="0"/>
              </a:rPr>
              <a:t>Nhôm không bị gỉ ngoài không khí.</a:t>
            </a:r>
          </a:p>
          <a:p>
            <a:endParaRPr lang="en-US" sz="3200" dirty="0"/>
          </a:p>
        </p:txBody>
      </p:sp>
      <p:sp>
        <p:nvSpPr>
          <p:cNvPr id="25" name="TextBox 24"/>
          <p:cNvSpPr txBox="1"/>
          <p:nvPr/>
        </p:nvSpPr>
        <p:spPr>
          <a:xfrm>
            <a:off x="4038600" y="5115503"/>
            <a:ext cx="4267200" cy="1077218"/>
          </a:xfrm>
          <a:prstGeom prst="rect">
            <a:avLst/>
          </a:prstGeom>
          <a:noFill/>
        </p:spPr>
        <p:txBody>
          <a:bodyPr wrap="square" rtlCol="0">
            <a:spAutoFit/>
          </a:bodyPr>
          <a:lstStyle/>
          <a:p>
            <a:r>
              <a:rPr lang="en-US" sz="3200" dirty="0">
                <a:latin typeface="Times New Roman" pitchFamily="18" charset="0"/>
                <a:cs typeface="Times New Roman" pitchFamily="18" charset="0"/>
              </a:rPr>
              <a:t>Nhôm có tính dẫn nhiệt.</a:t>
            </a:r>
          </a:p>
          <a:p>
            <a:endParaRPr lang="en-US" sz="3200" dirty="0"/>
          </a:p>
        </p:txBody>
      </p:sp>
      <p:sp>
        <p:nvSpPr>
          <p:cNvPr id="3" name="Action Button: End 2">
            <a:hlinkClick r:id="rId6" action="ppaction://hlinksldjump" highlightClick="1"/>
          </p:cNvPr>
          <p:cNvSpPr/>
          <p:nvPr/>
        </p:nvSpPr>
        <p:spPr>
          <a:xfrm>
            <a:off x="8458200" y="6192721"/>
            <a:ext cx="609600" cy="589079"/>
          </a:xfrm>
          <a:prstGeom prst="actionButtonEnd">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028001488"/>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circle(in)">
                                      <p:cBhvr>
                                        <p:cTn id="28" dur="20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8600" y="105756"/>
            <a:ext cx="8762999" cy="6599844"/>
          </a:xfrm>
          <a:prstGeom prst="rect">
            <a:avLst/>
          </a:prstGeom>
        </p:spPr>
      </p:pic>
      <p:sp>
        <p:nvSpPr>
          <p:cNvPr id="3" name="TextBox 2"/>
          <p:cNvSpPr txBox="1"/>
          <p:nvPr/>
        </p:nvSpPr>
        <p:spPr>
          <a:xfrm>
            <a:off x="685800" y="457200"/>
            <a:ext cx="8001000" cy="707886"/>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Thứ ba ngày 18 tháng 11 năm 2014</a:t>
            </a:r>
            <a:endParaRPr lang="en-US" sz="4000" dirty="0">
              <a:latin typeface="Times New Roman" pitchFamily="18" charset="0"/>
              <a:cs typeface="Times New Roman" pitchFamily="18" charset="0"/>
            </a:endParaRPr>
          </a:p>
        </p:txBody>
      </p:sp>
      <p:sp>
        <p:nvSpPr>
          <p:cNvPr id="4" name="TextBox 3"/>
          <p:cNvSpPr txBox="1"/>
          <p:nvPr/>
        </p:nvSpPr>
        <p:spPr>
          <a:xfrm>
            <a:off x="2743200" y="1295400"/>
            <a:ext cx="3886200" cy="707886"/>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Khoa học</a:t>
            </a:r>
            <a:endParaRPr lang="en-US" sz="4000" dirty="0">
              <a:latin typeface="Times New Roman" pitchFamily="18" charset="0"/>
              <a:cs typeface="Times New Roman" pitchFamily="18" charset="0"/>
            </a:endParaRPr>
          </a:p>
        </p:txBody>
      </p:sp>
      <p:sp>
        <p:nvSpPr>
          <p:cNvPr id="5" name="TextBox 4"/>
          <p:cNvSpPr txBox="1"/>
          <p:nvPr/>
        </p:nvSpPr>
        <p:spPr>
          <a:xfrm>
            <a:off x="1943100" y="2209800"/>
            <a:ext cx="5486400" cy="707886"/>
          </a:xfrm>
          <a:prstGeom prst="rect">
            <a:avLst/>
          </a:prstGeom>
          <a:noFill/>
        </p:spPr>
        <p:txBody>
          <a:bodyPr wrap="square" rtlCol="0">
            <a:spAutoFit/>
          </a:bodyPr>
          <a:lstStyle/>
          <a:p>
            <a:pPr algn="ctr"/>
            <a:r>
              <a:rPr lang="en-US" sz="4000" dirty="0" smtClean="0">
                <a:latin typeface="Times New Roman" pitchFamily="18" charset="0"/>
                <a:cs typeface="Times New Roman" pitchFamily="18" charset="0"/>
              </a:rPr>
              <a:t>Bài 25: Nhôm</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xmlns="" val="1745424209"/>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00200" y="1040673"/>
            <a:ext cx="5638800" cy="3656411"/>
          </a:xfrm>
          <a:prstGeom prst="rect">
            <a:avLst/>
          </a:prstGeom>
        </p:spPr>
      </p:pic>
      <p:sp>
        <p:nvSpPr>
          <p:cNvPr id="3" name="Action Button: Home 2">
            <a:hlinkClick r:id="rId3" action="ppaction://hlinksldjump" highlightClick="1"/>
          </p:cNvPr>
          <p:cNvSpPr/>
          <p:nvPr/>
        </p:nvSpPr>
        <p:spPr>
          <a:xfrm>
            <a:off x="6934200" y="5486400"/>
            <a:ext cx="914400" cy="838200"/>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3064331287"/>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29740" y="1524000"/>
            <a:ext cx="4982828" cy="3733799"/>
          </a:xfrm>
          <a:prstGeom prst="rect">
            <a:avLst/>
          </a:prstGeom>
        </p:spPr>
      </p:pic>
      <p:sp>
        <p:nvSpPr>
          <p:cNvPr id="3" name="Action Button: Home 2">
            <a:hlinkClick r:id="rId3" action="ppaction://hlinksldjump" highlightClick="1"/>
          </p:cNvPr>
          <p:cNvSpPr/>
          <p:nvPr/>
        </p:nvSpPr>
        <p:spPr>
          <a:xfrm>
            <a:off x="6934200" y="5486400"/>
            <a:ext cx="914400" cy="838200"/>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400401656"/>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15257" y="1371600"/>
            <a:ext cx="5803977" cy="4038600"/>
          </a:xfrm>
          <a:prstGeom prst="rect">
            <a:avLst/>
          </a:prstGeom>
        </p:spPr>
      </p:pic>
      <p:sp>
        <p:nvSpPr>
          <p:cNvPr id="3" name="Action Button: Home 2">
            <a:hlinkClick r:id="rId3" action="ppaction://hlinksldjump" highlightClick="1"/>
          </p:cNvPr>
          <p:cNvSpPr/>
          <p:nvPr/>
        </p:nvSpPr>
        <p:spPr>
          <a:xfrm>
            <a:off x="6934200" y="5486400"/>
            <a:ext cx="914400" cy="838200"/>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1761700018"/>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 y="76200"/>
            <a:ext cx="9144000" cy="6858000"/>
          </a:xfrm>
          <a:prstGeom prst="rect">
            <a:avLst/>
          </a:prstGeom>
        </p:spPr>
      </p:pic>
      <p:sp>
        <p:nvSpPr>
          <p:cNvPr id="3" name="TextBox 2"/>
          <p:cNvSpPr txBox="1"/>
          <p:nvPr/>
        </p:nvSpPr>
        <p:spPr>
          <a:xfrm>
            <a:off x="468086" y="766971"/>
            <a:ext cx="8077200" cy="6186309"/>
          </a:xfrm>
          <a:prstGeom prst="rect">
            <a:avLst/>
          </a:prstGeom>
          <a:noFill/>
        </p:spPr>
        <p:txBody>
          <a:bodyPr wrap="square" rtlCol="0">
            <a:spAutoFit/>
          </a:bodyPr>
          <a:lstStyle/>
          <a:p>
            <a:r>
              <a:rPr lang="en-US" sz="4400" u="sng" dirty="0" smtClean="0">
                <a:latin typeface="Times New Roman" pitchFamily="18" charset="0"/>
                <a:cs typeface="Times New Roman" pitchFamily="18" charset="0"/>
              </a:rPr>
              <a:t>Kết luận: </a:t>
            </a:r>
          </a:p>
          <a:p>
            <a:r>
              <a:rPr lang="en-US" sz="4400" dirty="0" smtClean="0">
                <a:latin typeface="Times New Roman" pitchFamily="18" charset="0"/>
                <a:cs typeface="Times New Roman" pitchFamily="18" charset="0"/>
              </a:rPr>
              <a:t>-Nhôm là kim loại mềm dẻo, dễ uốn, có thể kéo thành sợi và dát mỏng. Nhôm có tính dẫn nhiệt và dẫn điện.</a:t>
            </a:r>
          </a:p>
          <a:p>
            <a:r>
              <a:rPr lang="en-US" sz="4400" dirty="0" smtClean="0">
                <a:latin typeface="Times New Roman" pitchFamily="18" charset="0"/>
                <a:cs typeface="Times New Roman" pitchFamily="18" charset="0"/>
              </a:rPr>
              <a:t>-Nhôm không bị gỉ, nhưng một số a-xít có thể ăn mòn nhôm.</a:t>
            </a:r>
          </a:p>
          <a:p>
            <a:endParaRPr lang="en-US" sz="4400" dirty="0" smtClean="0">
              <a:latin typeface="Times New Roman" pitchFamily="18" charset="0"/>
              <a:cs typeface="Times New Roman" pitchFamily="18" charset="0"/>
            </a:endParaRPr>
          </a:p>
          <a:p>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xmlns="" val="425270156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C:\Users\hp pc\Desktop\hinh nen\0459a3158144a863bec50fdb4019f34e.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4339" name="Rectangle 3"/>
          <p:cNvSpPr>
            <a:spLocks noGrp="1" noChangeArrowheads="1"/>
          </p:cNvSpPr>
          <p:nvPr>
            <p:ph type="subTitle" idx="1"/>
          </p:nvPr>
        </p:nvSpPr>
        <p:spPr>
          <a:xfrm>
            <a:off x="1066800" y="3200400"/>
            <a:ext cx="6934200" cy="914400"/>
          </a:xfrm>
        </p:spPr>
        <p:txBody>
          <a:bodyPr rtlCol="0">
            <a:normAutofit fontScale="92500" lnSpcReduction="20000"/>
          </a:bodyPr>
          <a:lstStyle/>
          <a:p>
            <a:pPr eaLnBrk="1" fontAlgn="auto" hangingPunct="1">
              <a:spcAft>
                <a:spcPts val="0"/>
              </a:spcAft>
              <a:defRPr/>
            </a:pPr>
            <a:r>
              <a:rPr lang="en-US" sz="7000" b="1" smtClean="0">
                <a:solidFill>
                  <a:srgbClr val="FF0000"/>
                </a:solidFill>
                <a:latin typeface="Times New Roman" pitchFamily="18" charset="0"/>
                <a:cs typeface="Times New Roman" pitchFamily="18" charset="0"/>
              </a:rPr>
              <a:t>Trò chơi</a:t>
            </a:r>
            <a:endParaRPr lang="en-US" sz="7000" b="1" smtClean="0">
              <a:solidFill>
                <a:srgbClr val="FF0000"/>
              </a:solidFill>
              <a:latin typeface="Times New Roman" pitchFamily="18" charset="0"/>
              <a:cs typeface="Times New Roman" pitchFamily="18" charset="0"/>
            </a:endParaRPr>
          </a:p>
        </p:txBody>
      </p:sp>
    </p:spTree>
  </p:cSld>
  <p:clrMapOvr>
    <a:masterClrMapping/>
  </p:clrMapOvr>
  <p:transition spd="slow">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9734" y="76200"/>
            <a:ext cx="9028066" cy="6781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8556" y="533400"/>
            <a:ext cx="5640977" cy="4876800"/>
          </a:xfrm>
          <a:prstGeom prst="rect">
            <a:avLst/>
          </a:prstGeom>
        </p:spPr>
      </p:pic>
      <p:sp>
        <p:nvSpPr>
          <p:cNvPr id="4" name="Rectangle 3"/>
          <p:cNvSpPr/>
          <p:nvPr/>
        </p:nvSpPr>
        <p:spPr>
          <a:xfrm>
            <a:off x="418556" y="533400"/>
            <a:ext cx="2820488" cy="1828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TextBox 4">
            <a:hlinkClick r:id="rId4" action="ppaction://hlinksldjump"/>
          </p:cNvPr>
          <p:cNvSpPr txBox="1"/>
          <p:nvPr/>
        </p:nvSpPr>
        <p:spPr>
          <a:xfrm>
            <a:off x="1411334" y="939968"/>
            <a:ext cx="914400" cy="1015663"/>
          </a:xfrm>
          <a:prstGeom prst="rect">
            <a:avLst/>
          </a:prstGeom>
          <a:noFill/>
        </p:spPr>
        <p:txBody>
          <a:bodyPr wrap="square" rtlCol="0">
            <a:spAutoFit/>
          </a:bodyPr>
          <a:lstStyle/>
          <a:p>
            <a:pPr algn="ctr"/>
            <a:r>
              <a:rPr lang="en-US" sz="6000" b="1" dirty="0" smtClean="0"/>
              <a:t>1</a:t>
            </a:r>
            <a:endParaRPr lang="en-US" sz="6000" b="1" dirty="0"/>
          </a:p>
        </p:txBody>
      </p:sp>
      <p:sp>
        <p:nvSpPr>
          <p:cNvPr id="8" name="Rectangle 7"/>
          <p:cNvSpPr/>
          <p:nvPr/>
        </p:nvSpPr>
        <p:spPr>
          <a:xfrm>
            <a:off x="3239045" y="533400"/>
            <a:ext cx="2820488" cy="1828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TextBox 8">
            <a:hlinkClick r:id="rId5" action="ppaction://hlinksldjump"/>
          </p:cNvPr>
          <p:cNvSpPr txBox="1"/>
          <p:nvPr/>
        </p:nvSpPr>
        <p:spPr>
          <a:xfrm>
            <a:off x="4231823" y="939968"/>
            <a:ext cx="914400" cy="1015663"/>
          </a:xfrm>
          <a:prstGeom prst="rect">
            <a:avLst/>
          </a:prstGeom>
          <a:noFill/>
        </p:spPr>
        <p:txBody>
          <a:bodyPr wrap="square" rtlCol="0">
            <a:spAutoFit/>
          </a:bodyPr>
          <a:lstStyle/>
          <a:p>
            <a:pPr algn="ctr"/>
            <a:r>
              <a:rPr lang="en-US" sz="6000" b="1" dirty="0"/>
              <a:t>2</a:t>
            </a:r>
          </a:p>
        </p:txBody>
      </p:sp>
      <p:sp>
        <p:nvSpPr>
          <p:cNvPr id="13" name="Rectangle 12"/>
          <p:cNvSpPr/>
          <p:nvPr/>
        </p:nvSpPr>
        <p:spPr>
          <a:xfrm>
            <a:off x="418556" y="2362200"/>
            <a:ext cx="2820488" cy="1828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4" name="TextBox 13">
            <a:hlinkClick r:id="rId6" action="ppaction://hlinksldjump"/>
          </p:cNvPr>
          <p:cNvSpPr txBox="1"/>
          <p:nvPr/>
        </p:nvSpPr>
        <p:spPr>
          <a:xfrm>
            <a:off x="1411334" y="2768768"/>
            <a:ext cx="914400" cy="1015663"/>
          </a:xfrm>
          <a:prstGeom prst="rect">
            <a:avLst/>
          </a:prstGeom>
          <a:noFill/>
        </p:spPr>
        <p:txBody>
          <a:bodyPr wrap="square" rtlCol="0">
            <a:spAutoFit/>
          </a:bodyPr>
          <a:lstStyle/>
          <a:p>
            <a:pPr algn="ctr"/>
            <a:r>
              <a:rPr lang="en-US" sz="6000" b="1" dirty="0"/>
              <a:t>3</a:t>
            </a:r>
          </a:p>
        </p:txBody>
      </p:sp>
      <p:sp>
        <p:nvSpPr>
          <p:cNvPr id="15" name="Rectangle 14"/>
          <p:cNvSpPr/>
          <p:nvPr/>
        </p:nvSpPr>
        <p:spPr>
          <a:xfrm>
            <a:off x="3212919" y="2372554"/>
            <a:ext cx="2820488" cy="1828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6" name="TextBox 15">
            <a:hlinkClick r:id="rId7" action="ppaction://hlinksldjump"/>
          </p:cNvPr>
          <p:cNvSpPr txBox="1"/>
          <p:nvPr/>
        </p:nvSpPr>
        <p:spPr>
          <a:xfrm>
            <a:off x="4205697" y="2799805"/>
            <a:ext cx="914400" cy="1015663"/>
          </a:xfrm>
          <a:prstGeom prst="rect">
            <a:avLst/>
          </a:prstGeom>
          <a:noFill/>
        </p:spPr>
        <p:txBody>
          <a:bodyPr wrap="square" rtlCol="0">
            <a:spAutoFit/>
          </a:bodyPr>
          <a:lstStyle/>
          <a:p>
            <a:pPr algn="ctr"/>
            <a:r>
              <a:rPr lang="en-US" sz="6000" b="1" dirty="0"/>
              <a:t>4</a:t>
            </a:r>
          </a:p>
        </p:txBody>
      </p:sp>
      <p:sp>
        <p:nvSpPr>
          <p:cNvPr id="17" name="Rectangle 16"/>
          <p:cNvSpPr/>
          <p:nvPr/>
        </p:nvSpPr>
        <p:spPr>
          <a:xfrm>
            <a:off x="414202" y="4182848"/>
            <a:ext cx="2820488" cy="1828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8" name="TextBox 17">
            <a:hlinkClick r:id="rId8" action="ppaction://hlinksldjump"/>
          </p:cNvPr>
          <p:cNvSpPr txBox="1"/>
          <p:nvPr/>
        </p:nvSpPr>
        <p:spPr>
          <a:xfrm>
            <a:off x="1406980" y="4589416"/>
            <a:ext cx="914400" cy="1015663"/>
          </a:xfrm>
          <a:prstGeom prst="rect">
            <a:avLst/>
          </a:prstGeom>
          <a:noFill/>
        </p:spPr>
        <p:txBody>
          <a:bodyPr wrap="square" rtlCol="0">
            <a:spAutoFit/>
          </a:bodyPr>
          <a:lstStyle/>
          <a:p>
            <a:pPr algn="ctr"/>
            <a:r>
              <a:rPr lang="en-US" sz="6000" b="1" dirty="0"/>
              <a:t>5</a:t>
            </a:r>
          </a:p>
        </p:txBody>
      </p:sp>
      <p:sp>
        <p:nvSpPr>
          <p:cNvPr id="19" name="Rectangle 18"/>
          <p:cNvSpPr/>
          <p:nvPr/>
        </p:nvSpPr>
        <p:spPr>
          <a:xfrm>
            <a:off x="3212919" y="4222037"/>
            <a:ext cx="2820488" cy="1828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0" name="TextBox 19">
            <a:hlinkClick r:id="rId9" action="ppaction://hlinksldjump"/>
          </p:cNvPr>
          <p:cNvSpPr txBox="1"/>
          <p:nvPr/>
        </p:nvSpPr>
        <p:spPr>
          <a:xfrm>
            <a:off x="4205697" y="4628605"/>
            <a:ext cx="914400" cy="1015663"/>
          </a:xfrm>
          <a:prstGeom prst="rect">
            <a:avLst/>
          </a:prstGeom>
          <a:noFill/>
        </p:spPr>
        <p:txBody>
          <a:bodyPr wrap="square" rtlCol="0">
            <a:spAutoFit/>
          </a:bodyPr>
          <a:lstStyle/>
          <a:p>
            <a:pPr algn="ctr"/>
            <a:r>
              <a:rPr lang="en-US" sz="6000" b="1" dirty="0"/>
              <a:t>6</a:t>
            </a:r>
          </a:p>
        </p:txBody>
      </p:sp>
    </p:spTree>
    <p:extLst>
      <p:ext uri="{BB962C8B-B14F-4D97-AF65-F5344CB8AC3E}">
        <p14:creationId xmlns:p14="http://schemas.microsoft.com/office/powerpoint/2010/main" xmlns="" val="4108621617"/>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p:stCondLst>
                        <p:cond delay="0"/>
                      </p:stCondLst>
                      <p:childTnLst>
                        <p:par>
                          <p:cTn id="13" fill="hold">
                            <p:stCondLst>
                              <p:cond delay="0"/>
                            </p:stCondLst>
                            <p:childTnLst>
                              <p:par>
                                <p:cTn id="14" presetID="16" presetClass="exit" presetSubtype="21" fill="hold" grpId="0" nodeType="clickEffect">
                                  <p:stCondLst>
                                    <p:cond delay="0"/>
                                  </p:stCondLst>
                                  <p:childTnLst>
                                    <p:animEffect transition="out" filter="barn(inVertical)">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6" presetClass="exit" presetSubtype="21" fill="hold" grpId="0" nodeType="withEffect">
                                  <p:stCondLst>
                                    <p:cond delay="0"/>
                                  </p:stCondLst>
                                  <p:childTnLst>
                                    <p:animEffect transition="out" filter="barn(inVertical)">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6" presetClass="exit" presetSubtype="21" fill="hold" grpId="0" nodeType="clickEffect">
                                  <p:stCondLst>
                                    <p:cond delay="0"/>
                                  </p:stCondLst>
                                  <p:childTnLst>
                                    <p:animEffect transition="out" filter="barn(inVertical)">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16" presetClass="exit" presetSubtype="21" fill="hold" grpId="0" nodeType="withEffect">
                                  <p:stCondLst>
                                    <p:cond delay="0"/>
                                  </p:stCondLst>
                                  <p:childTnLst>
                                    <p:animEffect transition="out" filter="barn(inVertical)">
                                      <p:cBhvr>
                                        <p:cTn id="27" dur="500"/>
                                        <p:tgtEl>
                                          <p:spTgt spid="14"/>
                                        </p:tgtEl>
                                      </p:cBhvr>
                                    </p:animEffect>
                                    <p:set>
                                      <p:cBhvr>
                                        <p:cTn id="28"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9" restart="whenNotActive" fill="hold" evtFilter="cancelBubble" nodeType="interactiveSeq">
                <p:stCondLst>
                  <p:cond evt="onClick" delay="0">
                    <p:tgtEl>
                      <p:spTgt spid="15"/>
                    </p:tgtEl>
                  </p:cond>
                </p:stCondLst>
                <p:endSync evt="end" delay="0">
                  <p:rtn val="all"/>
                </p:endSync>
                <p:childTnLst>
                  <p:par>
                    <p:cTn id="30" fill="hold">
                      <p:stCondLst>
                        <p:cond delay="0"/>
                      </p:stCondLst>
                      <p:childTnLst>
                        <p:par>
                          <p:cTn id="31" fill="hold">
                            <p:stCondLst>
                              <p:cond delay="0"/>
                            </p:stCondLst>
                            <p:childTnLst>
                              <p:par>
                                <p:cTn id="32" presetID="16" presetClass="exit" presetSubtype="21" fill="hold" grpId="0" nodeType="clickEffect">
                                  <p:stCondLst>
                                    <p:cond delay="0"/>
                                  </p:stCondLst>
                                  <p:childTnLst>
                                    <p:animEffect transition="out" filter="barn(inVertical)">
                                      <p:cBhvr>
                                        <p:cTn id="33" dur="500"/>
                                        <p:tgtEl>
                                          <p:spTgt spid="15"/>
                                        </p:tgtEl>
                                      </p:cBhvr>
                                    </p:animEffect>
                                    <p:set>
                                      <p:cBhvr>
                                        <p:cTn id="34" dur="1" fill="hold">
                                          <p:stCondLst>
                                            <p:cond delay="499"/>
                                          </p:stCondLst>
                                        </p:cTn>
                                        <p:tgtEl>
                                          <p:spTgt spid="15"/>
                                        </p:tgtEl>
                                        <p:attrNameLst>
                                          <p:attrName>style.visibility</p:attrName>
                                        </p:attrNameLst>
                                      </p:cBhvr>
                                      <p:to>
                                        <p:strVal val="hidden"/>
                                      </p:to>
                                    </p:set>
                                  </p:childTnLst>
                                </p:cTn>
                              </p:par>
                              <p:par>
                                <p:cTn id="35" presetID="16" presetClass="exit" presetSubtype="21" fill="hold" grpId="0" nodeType="withEffect">
                                  <p:stCondLst>
                                    <p:cond delay="0"/>
                                  </p:stCondLst>
                                  <p:childTnLst>
                                    <p:animEffect transition="out" filter="barn(inVertical)">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6" presetClass="exit" presetSubtype="21" fill="hold" grpId="0" nodeType="clickEffect">
                                  <p:stCondLst>
                                    <p:cond delay="0"/>
                                  </p:stCondLst>
                                  <p:childTnLst>
                                    <p:animEffect transition="out" filter="barn(inVertical)">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par>
                                <p:cTn id="44" presetID="16" presetClass="exit" presetSubtype="21" fill="hold" grpId="0" nodeType="withEffect">
                                  <p:stCondLst>
                                    <p:cond delay="0"/>
                                  </p:stCondLst>
                                  <p:childTnLst>
                                    <p:animEffect transition="out" filter="barn(inVertical)">
                                      <p:cBhvr>
                                        <p:cTn id="45" dur="500"/>
                                        <p:tgtEl>
                                          <p:spTgt spid="18"/>
                                        </p:tgtEl>
                                      </p:cBhvr>
                                    </p:animEffect>
                                    <p:set>
                                      <p:cBhvr>
                                        <p:cTn id="4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7" restart="whenNotActive" fill="hold" evtFilter="cancelBubble" nodeType="interactiveSeq">
                <p:stCondLst>
                  <p:cond evt="onClick" delay="0">
                    <p:tgtEl>
                      <p:spTgt spid="19"/>
                    </p:tgtEl>
                  </p:cond>
                </p:stCondLst>
                <p:endSync evt="end" delay="0">
                  <p:rtn val="all"/>
                </p:endSync>
                <p:childTnLst>
                  <p:par>
                    <p:cTn id="48" fill="hold">
                      <p:stCondLst>
                        <p:cond delay="0"/>
                      </p:stCondLst>
                      <p:childTnLst>
                        <p:par>
                          <p:cTn id="49" fill="hold">
                            <p:stCondLst>
                              <p:cond delay="0"/>
                            </p:stCondLst>
                            <p:childTnLst>
                              <p:par>
                                <p:cTn id="50" presetID="16" presetClass="exit" presetSubtype="21" fill="hold" grpId="0" nodeType="clickEffect">
                                  <p:stCondLst>
                                    <p:cond delay="0"/>
                                  </p:stCondLst>
                                  <p:childTnLst>
                                    <p:animEffect transition="out" filter="barn(inVertical)">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par>
                                <p:cTn id="53" presetID="16" presetClass="exit" presetSubtype="21" fill="hold" grpId="0" nodeType="withEffect">
                                  <p:stCondLst>
                                    <p:cond delay="0"/>
                                  </p:stCondLst>
                                  <p:childTnLst>
                                    <p:animEffect transition="out" filter="barn(inVertical)">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4" grpId="0" animBg="1"/>
      <p:bldP spid="5" grpId="0"/>
      <p:bldP spid="8" grpId="0" animBg="1"/>
      <p:bldP spid="9" grpId="0"/>
      <p:bldP spid="13" grpId="0" animBg="1"/>
      <p:bldP spid="14" grpId="0"/>
      <p:bldP spid="15" grpId="0" animBg="1"/>
      <p:bldP spid="16" grpId="0"/>
      <p:bldP spid="17" grpId="0" animBg="1"/>
      <p:bldP spid="18" grpId="0"/>
      <p:bldP spid="19" grpId="0" animBg="1"/>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152400"/>
            <a:ext cx="8890000" cy="6781800"/>
          </a:xfrm>
          <a:prstGeom prst="rect">
            <a:avLst/>
          </a:prstGeom>
        </p:spPr>
      </p:pic>
      <p:sp>
        <p:nvSpPr>
          <p:cNvPr id="4" name="TextBox 3"/>
          <p:cNvSpPr txBox="1"/>
          <p:nvPr/>
        </p:nvSpPr>
        <p:spPr>
          <a:xfrm>
            <a:off x="304800" y="3436441"/>
            <a:ext cx="8088086" cy="1323439"/>
          </a:xfrm>
          <a:prstGeom prst="rect">
            <a:avLst/>
          </a:prstGeom>
          <a:noFill/>
        </p:spPr>
        <p:txBody>
          <a:bodyPr wrap="square" rtlCol="0">
            <a:spAutoFit/>
          </a:bodyPr>
          <a:lstStyle/>
          <a:p>
            <a:r>
              <a:rPr lang="en-US" sz="4000" dirty="0" smtClean="0">
                <a:latin typeface="Times New Roman" pitchFamily="18" charset="0"/>
                <a:cs typeface="Times New Roman" pitchFamily="18" charset="0"/>
              </a:rPr>
              <a:t>Nhôm  được sản xuất từ .....................</a:t>
            </a:r>
          </a:p>
          <a:p>
            <a:endParaRPr lang="en-US" sz="4000" dirty="0">
              <a:latin typeface="Times New Roman" pitchFamily="18" charset="0"/>
              <a:cs typeface="Times New Roman" pitchFamily="18" charset="0"/>
            </a:endParaRPr>
          </a:p>
        </p:txBody>
      </p:sp>
      <p:sp>
        <p:nvSpPr>
          <p:cNvPr id="5" name="TextBox 4"/>
          <p:cNvSpPr txBox="1"/>
          <p:nvPr/>
        </p:nvSpPr>
        <p:spPr>
          <a:xfrm>
            <a:off x="5334000" y="3330714"/>
            <a:ext cx="3429000" cy="707886"/>
          </a:xfrm>
          <a:prstGeom prst="rect">
            <a:avLst/>
          </a:prstGeom>
          <a:noFill/>
        </p:spPr>
        <p:txBody>
          <a:bodyPr wrap="square" rtlCol="0">
            <a:spAutoFit/>
          </a:bodyPr>
          <a:lstStyle/>
          <a:p>
            <a:r>
              <a:rPr lang="en-US" sz="4000" dirty="0" smtClean="0">
                <a:solidFill>
                  <a:srgbClr val="FF0000"/>
                </a:solidFill>
                <a:latin typeface="Times New Roman" pitchFamily="18" charset="0"/>
                <a:cs typeface="Times New Roman" pitchFamily="18" charset="0"/>
              </a:rPr>
              <a:t>quặng nhôm</a:t>
            </a:r>
            <a:endParaRPr lang="en-US" sz="4000" dirty="0">
              <a:solidFill>
                <a:srgbClr val="FF0000"/>
              </a:solidFill>
              <a:latin typeface="Times New Roman" pitchFamily="18" charset="0"/>
              <a:cs typeface="Times New Roman" pitchFamily="18" charset="0"/>
            </a:endParaRPr>
          </a:p>
        </p:txBody>
      </p:sp>
      <p:sp>
        <p:nvSpPr>
          <p:cNvPr id="6" name="TextBox 5"/>
          <p:cNvSpPr txBox="1"/>
          <p:nvPr/>
        </p:nvSpPr>
        <p:spPr>
          <a:xfrm>
            <a:off x="304800" y="2590800"/>
            <a:ext cx="2590800" cy="707886"/>
          </a:xfrm>
          <a:prstGeom prst="rect">
            <a:avLst/>
          </a:prstGeom>
          <a:noFill/>
        </p:spPr>
        <p:txBody>
          <a:bodyPr wrap="square" rtlCol="0">
            <a:spAutoFit/>
          </a:bodyPr>
          <a:lstStyle/>
          <a:p>
            <a:r>
              <a:rPr lang="en-US" sz="4000" u="sng" dirty="0" smtClean="0">
                <a:latin typeface="Times New Roman" pitchFamily="18" charset="0"/>
                <a:cs typeface="Times New Roman" pitchFamily="18" charset="0"/>
              </a:rPr>
              <a:t>Câu 1</a:t>
            </a:r>
            <a:endParaRPr lang="en-US" sz="4000" u="sng" dirty="0">
              <a:latin typeface="Times New Roman" pitchFamily="18" charset="0"/>
              <a:cs typeface="Times New Roman" pitchFamily="18" charset="0"/>
            </a:endParaRPr>
          </a:p>
        </p:txBody>
      </p:sp>
      <p:sp>
        <p:nvSpPr>
          <p:cNvPr id="7" name="Action Button: Home 6">
            <a:hlinkClick r:id="rId3" action="ppaction://hlinksldjump" highlightClick="1"/>
          </p:cNvPr>
          <p:cNvSpPr/>
          <p:nvPr/>
        </p:nvSpPr>
        <p:spPr>
          <a:xfrm>
            <a:off x="7048500" y="5943600"/>
            <a:ext cx="1104900" cy="762000"/>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24466990"/>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76200"/>
            <a:ext cx="9144000" cy="6667500"/>
          </a:xfrm>
          <a:prstGeom prst="rect">
            <a:avLst/>
          </a:prstGeom>
        </p:spPr>
      </p:pic>
      <p:sp>
        <p:nvSpPr>
          <p:cNvPr id="3" name="TextBox 2"/>
          <p:cNvSpPr txBox="1"/>
          <p:nvPr/>
        </p:nvSpPr>
        <p:spPr>
          <a:xfrm>
            <a:off x="304800" y="1447800"/>
            <a:ext cx="2590800" cy="707886"/>
          </a:xfrm>
          <a:prstGeom prst="rect">
            <a:avLst/>
          </a:prstGeom>
          <a:noFill/>
        </p:spPr>
        <p:txBody>
          <a:bodyPr wrap="square" rtlCol="0">
            <a:spAutoFit/>
          </a:bodyPr>
          <a:lstStyle/>
          <a:p>
            <a:r>
              <a:rPr lang="en-US" sz="4000" u="sng" dirty="0" smtClean="0">
                <a:latin typeface="Times New Roman" pitchFamily="18" charset="0"/>
                <a:cs typeface="Times New Roman" pitchFamily="18" charset="0"/>
              </a:rPr>
              <a:t>Câu 2</a:t>
            </a:r>
            <a:endParaRPr lang="en-US" sz="4000" u="sng" dirty="0">
              <a:latin typeface="Times New Roman" pitchFamily="18" charset="0"/>
              <a:cs typeface="Times New Roman" pitchFamily="18" charset="0"/>
            </a:endParaRPr>
          </a:p>
        </p:txBody>
      </p:sp>
      <p:sp>
        <p:nvSpPr>
          <p:cNvPr id="4" name="TextBox 3"/>
          <p:cNvSpPr txBox="1"/>
          <p:nvPr/>
        </p:nvSpPr>
        <p:spPr>
          <a:xfrm>
            <a:off x="304800" y="2438400"/>
            <a:ext cx="7696200"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Kim loại nào sao đây dẫn điện được</a:t>
            </a:r>
            <a:endParaRPr lang="en-US" sz="4000" dirty="0">
              <a:latin typeface="Times New Roman" pitchFamily="18" charset="0"/>
              <a:cs typeface="Times New Roman" pitchFamily="18" charset="0"/>
            </a:endParaRPr>
          </a:p>
        </p:txBody>
      </p:sp>
      <p:sp>
        <p:nvSpPr>
          <p:cNvPr id="5" name="TextBox 4"/>
          <p:cNvSpPr txBox="1"/>
          <p:nvPr/>
        </p:nvSpPr>
        <p:spPr>
          <a:xfrm>
            <a:off x="381000" y="3554343"/>
            <a:ext cx="3276600"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a) Đồng</a:t>
            </a:r>
            <a:endParaRPr lang="en-US" sz="4000" dirty="0">
              <a:latin typeface="Times New Roman" pitchFamily="18" charset="0"/>
              <a:cs typeface="Times New Roman" pitchFamily="18" charset="0"/>
            </a:endParaRPr>
          </a:p>
        </p:txBody>
      </p:sp>
      <p:sp>
        <p:nvSpPr>
          <p:cNvPr id="6" name="TextBox 5"/>
          <p:cNvSpPr txBox="1"/>
          <p:nvPr/>
        </p:nvSpPr>
        <p:spPr>
          <a:xfrm>
            <a:off x="381000" y="4267200"/>
            <a:ext cx="3276600" cy="707886"/>
          </a:xfrm>
          <a:prstGeom prst="rect">
            <a:avLst/>
          </a:prstGeom>
          <a:noFill/>
        </p:spPr>
        <p:txBody>
          <a:bodyPr wrap="square" rtlCol="0">
            <a:spAutoFit/>
          </a:bodyPr>
          <a:lstStyle/>
          <a:p>
            <a:r>
              <a:rPr lang="en-US" sz="4000" dirty="0">
                <a:latin typeface="Times New Roman" pitchFamily="18" charset="0"/>
                <a:cs typeface="Times New Roman" pitchFamily="18" charset="0"/>
              </a:rPr>
              <a:t>b</a:t>
            </a:r>
            <a:r>
              <a:rPr lang="en-US" sz="4000" dirty="0" smtClean="0">
                <a:latin typeface="Times New Roman" pitchFamily="18" charset="0"/>
                <a:cs typeface="Times New Roman" pitchFamily="18" charset="0"/>
              </a:rPr>
              <a:t>) Nhôm</a:t>
            </a:r>
            <a:endParaRPr lang="en-US" sz="4000" dirty="0">
              <a:latin typeface="Times New Roman" pitchFamily="18" charset="0"/>
              <a:cs typeface="Times New Roman" pitchFamily="18" charset="0"/>
            </a:endParaRPr>
          </a:p>
        </p:txBody>
      </p:sp>
      <p:sp>
        <p:nvSpPr>
          <p:cNvPr id="7" name="TextBox 6"/>
          <p:cNvSpPr txBox="1"/>
          <p:nvPr/>
        </p:nvSpPr>
        <p:spPr>
          <a:xfrm>
            <a:off x="352697" y="4985657"/>
            <a:ext cx="4876800"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c) Cả a, b đều đúng</a:t>
            </a:r>
            <a:endParaRPr lang="en-US" sz="4000" dirty="0">
              <a:latin typeface="Times New Roman" pitchFamily="18" charset="0"/>
              <a:cs typeface="Times New Roman" pitchFamily="18" charset="0"/>
            </a:endParaRPr>
          </a:p>
        </p:txBody>
      </p:sp>
      <p:sp>
        <p:nvSpPr>
          <p:cNvPr id="8" name="Action Button: Home 7">
            <a:hlinkClick r:id="rId3" action="ppaction://hlinksldjump" highlightClick="1"/>
          </p:cNvPr>
          <p:cNvSpPr/>
          <p:nvPr/>
        </p:nvSpPr>
        <p:spPr>
          <a:xfrm>
            <a:off x="7048500" y="5693543"/>
            <a:ext cx="1104900" cy="762000"/>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94964807"/>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iterate type="lt">
                                    <p:tmPct val="0"/>
                                  </p:iterate>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mph" presetSubtype="0" fill="hold" grpId="1" nodeType="clickEffect">
                                  <p:stCondLst>
                                    <p:cond delay="0"/>
                                  </p:stCondLst>
                                  <p:iterate type="lt">
                                    <p:tmPct val="4000"/>
                                  </p:iterate>
                                  <p:childTnLst>
                                    <p:set>
                                      <p:cBhvr override="childStyle">
                                        <p:cTn id="32" dur="500" fill="hold"/>
                                        <p:tgtEl>
                                          <p:spTgt spid="7"/>
                                        </p:tgtEl>
                                        <p:attrNameLst>
                                          <p:attrName>style.color</p:attrName>
                                        </p:attrNameLst>
                                      </p:cBhvr>
                                      <p:to>
                                        <p:clrVal>
                                          <a:srgbClr val="C00000"/>
                                        </p:clrVal>
                                      </p:to>
                                    </p:set>
                                    <p:set>
                                      <p:cBhvr>
                                        <p:cTn id="33" dur="500" fill="hold"/>
                                        <p:tgtEl>
                                          <p:spTgt spid="7"/>
                                        </p:tgtEl>
                                        <p:attrNameLst>
                                          <p:attrName>fillcolor</p:attrName>
                                        </p:attrNameLst>
                                      </p:cBhvr>
                                      <p:to>
                                        <p:clrVal>
                                          <a:srgbClr val="C00000"/>
                                        </p:clrVal>
                                      </p:to>
                                    </p:set>
                                    <p:set>
                                      <p:cBhvr>
                                        <p:cTn id="34"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7"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76200"/>
            <a:ext cx="9144000" cy="6667500"/>
          </a:xfrm>
          <a:prstGeom prst="rect">
            <a:avLst/>
          </a:prstGeom>
        </p:spPr>
      </p:pic>
      <p:sp>
        <p:nvSpPr>
          <p:cNvPr id="3" name="TextBox 2"/>
          <p:cNvSpPr txBox="1"/>
          <p:nvPr/>
        </p:nvSpPr>
        <p:spPr>
          <a:xfrm>
            <a:off x="304800" y="1447800"/>
            <a:ext cx="2590800" cy="707886"/>
          </a:xfrm>
          <a:prstGeom prst="rect">
            <a:avLst/>
          </a:prstGeom>
          <a:noFill/>
        </p:spPr>
        <p:txBody>
          <a:bodyPr wrap="square" rtlCol="0">
            <a:spAutoFit/>
          </a:bodyPr>
          <a:lstStyle/>
          <a:p>
            <a:r>
              <a:rPr lang="en-US" sz="4000" u="sng" dirty="0" smtClean="0">
                <a:latin typeface="Times New Roman" pitchFamily="18" charset="0"/>
                <a:cs typeface="Times New Roman" pitchFamily="18" charset="0"/>
              </a:rPr>
              <a:t>Câu 3</a:t>
            </a:r>
            <a:endParaRPr lang="en-US" sz="4000" u="sng" dirty="0">
              <a:latin typeface="Times New Roman" pitchFamily="18" charset="0"/>
              <a:cs typeface="Times New Roman" pitchFamily="18" charset="0"/>
            </a:endParaRPr>
          </a:p>
        </p:txBody>
      </p:sp>
      <p:sp>
        <p:nvSpPr>
          <p:cNvPr id="4" name="TextBox 3"/>
          <p:cNvSpPr txBox="1"/>
          <p:nvPr/>
        </p:nvSpPr>
        <p:spPr>
          <a:xfrm>
            <a:off x="304800" y="2438400"/>
            <a:ext cx="7696200" cy="1323439"/>
          </a:xfrm>
          <a:prstGeom prst="rect">
            <a:avLst/>
          </a:prstGeom>
          <a:noFill/>
        </p:spPr>
        <p:txBody>
          <a:bodyPr wrap="square" rtlCol="0">
            <a:spAutoFit/>
          </a:bodyPr>
          <a:lstStyle/>
          <a:p>
            <a:r>
              <a:rPr lang="en-US" sz="4000" dirty="0" smtClean="0">
                <a:latin typeface="Times New Roman" pitchFamily="18" charset="0"/>
                <a:cs typeface="Times New Roman" pitchFamily="18" charset="0"/>
              </a:rPr>
              <a:t>Kim loại nào sao đây không bị gỉ ngoài không khí</a:t>
            </a:r>
            <a:endParaRPr lang="en-US" sz="4000" dirty="0">
              <a:latin typeface="Times New Roman" pitchFamily="18" charset="0"/>
              <a:cs typeface="Times New Roman" pitchFamily="18" charset="0"/>
            </a:endParaRPr>
          </a:p>
        </p:txBody>
      </p:sp>
      <p:sp>
        <p:nvSpPr>
          <p:cNvPr id="5" name="TextBox 4"/>
          <p:cNvSpPr txBox="1"/>
          <p:nvPr/>
        </p:nvSpPr>
        <p:spPr>
          <a:xfrm>
            <a:off x="328748" y="3908286"/>
            <a:ext cx="3276600"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a) Sắt</a:t>
            </a:r>
            <a:endParaRPr lang="en-US" sz="4000" dirty="0">
              <a:latin typeface="Times New Roman" pitchFamily="18" charset="0"/>
              <a:cs typeface="Times New Roman" pitchFamily="18" charset="0"/>
            </a:endParaRPr>
          </a:p>
        </p:txBody>
      </p:sp>
      <p:sp>
        <p:nvSpPr>
          <p:cNvPr id="6" name="TextBox 5"/>
          <p:cNvSpPr txBox="1"/>
          <p:nvPr/>
        </p:nvSpPr>
        <p:spPr>
          <a:xfrm>
            <a:off x="381000" y="4572000"/>
            <a:ext cx="3276600" cy="707886"/>
          </a:xfrm>
          <a:prstGeom prst="rect">
            <a:avLst/>
          </a:prstGeom>
          <a:noFill/>
        </p:spPr>
        <p:txBody>
          <a:bodyPr wrap="square" rtlCol="0">
            <a:spAutoFit/>
          </a:bodyPr>
          <a:lstStyle/>
          <a:p>
            <a:r>
              <a:rPr lang="en-US" sz="4000" dirty="0">
                <a:latin typeface="Times New Roman" pitchFamily="18" charset="0"/>
                <a:cs typeface="Times New Roman" pitchFamily="18" charset="0"/>
              </a:rPr>
              <a:t>b</a:t>
            </a:r>
            <a:r>
              <a:rPr lang="en-US" sz="4000" dirty="0" smtClean="0">
                <a:latin typeface="Times New Roman" pitchFamily="18" charset="0"/>
                <a:cs typeface="Times New Roman" pitchFamily="18" charset="0"/>
              </a:rPr>
              <a:t>) Nhôm</a:t>
            </a:r>
            <a:endParaRPr lang="en-US" sz="4000" dirty="0">
              <a:latin typeface="Times New Roman" pitchFamily="18" charset="0"/>
              <a:cs typeface="Times New Roman" pitchFamily="18" charset="0"/>
            </a:endParaRPr>
          </a:p>
        </p:txBody>
      </p:sp>
      <p:sp>
        <p:nvSpPr>
          <p:cNvPr id="7" name="TextBox 6"/>
          <p:cNvSpPr txBox="1"/>
          <p:nvPr/>
        </p:nvSpPr>
        <p:spPr>
          <a:xfrm>
            <a:off x="339634" y="5181600"/>
            <a:ext cx="4876800"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c) Cả a, b đều đúng</a:t>
            </a:r>
            <a:endParaRPr lang="en-US" sz="4000" dirty="0">
              <a:latin typeface="Times New Roman" pitchFamily="18" charset="0"/>
              <a:cs typeface="Times New Roman" pitchFamily="18" charset="0"/>
            </a:endParaRPr>
          </a:p>
        </p:txBody>
      </p:sp>
      <p:sp>
        <p:nvSpPr>
          <p:cNvPr id="8" name="Action Button: Home 7">
            <a:hlinkClick r:id="rId3" action="ppaction://hlinksldjump" highlightClick="1"/>
          </p:cNvPr>
          <p:cNvSpPr/>
          <p:nvPr/>
        </p:nvSpPr>
        <p:spPr>
          <a:xfrm>
            <a:off x="6868341" y="5715000"/>
            <a:ext cx="1104900" cy="762000"/>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50116825"/>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iterate type="lt">
                                    <p:tmPct val="0"/>
                                  </p:iterate>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mph" presetSubtype="2" fill="hold" grpId="1" nodeType="clickEffect">
                                  <p:stCondLst>
                                    <p:cond delay="0"/>
                                  </p:stCondLst>
                                  <p:childTnLst>
                                    <p:animClr clrSpc="rgb" dir="cw">
                                      <p:cBhvr override="childStyle">
                                        <p:cTn id="32" dur="2000" fill="hold"/>
                                        <p:tgtEl>
                                          <p:spTgt spid="6"/>
                                        </p:tgtEl>
                                        <p:attrNameLst>
                                          <p:attrName>style.color</p:attrName>
                                        </p:attrNameLst>
                                      </p:cBhvr>
                                      <p:to>
                                        <a:srgbClr val="00B0F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6" grpId="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4300" y="76200"/>
            <a:ext cx="8801100" cy="6736080"/>
          </a:xfrm>
          <a:prstGeom prst="rect">
            <a:avLst/>
          </a:prstGeom>
        </p:spPr>
      </p:pic>
      <p:sp>
        <p:nvSpPr>
          <p:cNvPr id="3" name="TextBox 2"/>
          <p:cNvSpPr txBox="1"/>
          <p:nvPr/>
        </p:nvSpPr>
        <p:spPr>
          <a:xfrm>
            <a:off x="1219200" y="228600"/>
            <a:ext cx="2590800" cy="707886"/>
          </a:xfrm>
          <a:prstGeom prst="rect">
            <a:avLst/>
          </a:prstGeom>
          <a:noFill/>
        </p:spPr>
        <p:txBody>
          <a:bodyPr wrap="square" rtlCol="0">
            <a:spAutoFit/>
          </a:bodyPr>
          <a:lstStyle/>
          <a:p>
            <a:r>
              <a:rPr lang="en-US" sz="4000" u="sng" dirty="0" smtClean="0">
                <a:latin typeface="Times New Roman" pitchFamily="18" charset="0"/>
                <a:cs typeface="Times New Roman" pitchFamily="18" charset="0"/>
              </a:rPr>
              <a:t>Câu 4</a:t>
            </a:r>
            <a:endParaRPr lang="en-US" sz="4000" u="sng" dirty="0">
              <a:latin typeface="Times New Roman" pitchFamily="18" charset="0"/>
              <a:cs typeface="Times New Roman" pitchFamily="18" charset="0"/>
            </a:endParaRPr>
          </a:p>
        </p:txBody>
      </p:sp>
      <p:sp>
        <p:nvSpPr>
          <p:cNvPr id="4" name="TextBox 3"/>
          <p:cNvSpPr txBox="1"/>
          <p:nvPr/>
        </p:nvSpPr>
        <p:spPr>
          <a:xfrm>
            <a:off x="1210491" y="1066800"/>
            <a:ext cx="7391400" cy="1323439"/>
          </a:xfrm>
          <a:prstGeom prst="rect">
            <a:avLst/>
          </a:prstGeom>
          <a:noFill/>
        </p:spPr>
        <p:txBody>
          <a:bodyPr wrap="square" rtlCol="0">
            <a:spAutoFit/>
          </a:bodyPr>
          <a:lstStyle/>
          <a:p>
            <a:r>
              <a:rPr lang="en-US" sz="4000" dirty="0" smtClean="0">
                <a:latin typeface="Times New Roman" pitchFamily="18" charset="0"/>
                <a:cs typeface="Times New Roman" pitchFamily="18" charset="0"/>
              </a:rPr>
              <a:t>Em hãy cho biết bức ảnh nào là quặng nhôm.</a:t>
            </a:r>
            <a:endParaRPr lang="en-US" sz="4000" u="sng" dirty="0">
              <a:latin typeface="Times New Roman" pitchFamily="18" charset="0"/>
              <a:cs typeface="Times New Roman" pitchFamily="18" charset="0"/>
            </a:endParaRPr>
          </a:p>
        </p:txBody>
      </p:sp>
      <p:sp>
        <p:nvSpPr>
          <p:cNvPr id="5" name="Action Button: Home 4">
            <a:hlinkClick r:id="rId3" action="ppaction://hlinksldjump" highlightClick="1"/>
          </p:cNvPr>
          <p:cNvSpPr/>
          <p:nvPr/>
        </p:nvSpPr>
        <p:spPr>
          <a:xfrm>
            <a:off x="7586254" y="5715000"/>
            <a:ext cx="1104900" cy="762000"/>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594" y="3119247"/>
            <a:ext cx="2743200" cy="2595753"/>
          </a:xfrm>
          <a:prstGeom prst="rect">
            <a:avLst/>
          </a:prstGeom>
        </p:spPr>
      </p:pic>
      <p:sp>
        <p:nvSpPr>
          <p:cNvPr id="7" name="TextBox 6"/>
          <p:cNvSpPr txBox="1"/>
          <p:nvPr/>
        </p:nvSpPr>
        <p:spPr>
          <a:xfrm>
            <a:off x="990600" y="2617857"/>
            <a:ext cx="914400" cy="707886"/>
          </a:xfrm>
          <a:prstGeom prst="rect">
            <a:avLst/>
          </a:prstGeom>
          <a:noFill/>
        </p:spPr>
        <p:txBody>
          <a:bodyPr wrap="square" rtlCol="0">
            <a:spAutoFit/>
          </a:bodyPr>
          <a:lstStyle/>
          <a:p>
            <a:pPr algn="ctr"/>
            <a:r>
              <a:rPr lang="en-US" sz="4000" b="1" dirty="0" smtClean="0"/>
              <a:t>a</a:t>
            </a:r>
            <a:endParaRPr lang="en-US" sz="4000" b="1" dirty="0"/>
          </a:p>
        </p:txBody>
      </p:sp>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67035" y="3444240"/>
            <a:ext cx="3333206" cy="216006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000241" y="3119247"/>
            <a:ext cx="2915159" cy="2343126"/>
          </a:xfrm>
          <a:prstGeom prst="rect">
            <a:avLst/>
          </a:prstGeom>
        </p:spPr>
      </p:pic>
      <p:sp>
        <p:nvSpPr>
          <p:cNvPr id="10" name="TextBox 9"/>
          <p:cNvSpPr txBox="1"/>
          <p:nvPr/>
        </p:nvSpPr>
        <p:spPr>
          <a:xfrm>
            <a:off x="3352800" y="2546011"/>
            <a:ext cx="914400" cy="707886"/>
          </a:xfrm>
          <a:prstGeom prst="rect">
            <a:avLst/>
          </a:prstGeom>
          <a:noFill/>
        </p:spPr>
        <p:txBody>
          <a:bodyPr wrap="square" rtlCol="0">
            <a:spAutoFit/>
          </a:bodyPr>
          <a:lstStyle/>
          <a:p>
            <a:pPr algn="ctr"/>
            <a:r>
              <a:rPr lang="en-US" sz="4000" b="1" dirty="0"/>
              <a:t>b</a:t>
            </a:r>
          </a:p>
        </p:txBody>
      </p:sp>
      <p:sp>
        <p:nvSpPr>
          <p:cNvPr id="11" name="TextBox 10"/>
          <p:cNvSpPr txBox="1"/>
          <p:nvPr/>
        </p:nvSpPr>
        <p:spPr>
          <a:xfrm>
            <a:off x="6671854" y="2559074"/>
            <a:ext cx="914400" cy="707886"/>
          </a:xfrm>
          <a:prstGeom prst="rect">
            <a:avLst/>
          </a:prstGeom>
          <a:noFill/>
        </p:spPr>
        <p:txBody>
          <a:bodyPr wrap="square" rtlCol="0">
            <a:spAutoFit/>
          </a:bodyPr>
          <a:lstStyle/>
          <a:p>
            <a:pPr algn="ctr"/>
            <a:r>
              <a:rPr lang="en-US" sz="4000" b="1" dirty="0"/>
              <a:t>c</a:t>
            </a:r>
          </a:p>
        </p:txBody>
      </p:sp>
    </p:spTree>
    <p:extLst>
      <p:ext uri="{BB962C8B-B14F-4D97-AF65-F5344CB8AC3E}">
        <p14:creationId xmlns:p14="http://schemas.microsoft.com/office/powerpoint/2010/main" xmlns="" val="1545944311"/>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xit" presetSubtype="21" fill="hold" nodeType="clickEffect">
                                  <p:stCondLst>
                                    <p:cond delay="0"/>
                                  </p:stCondLst>
                                  <p:childTnLst>
                                    <p:animEffect transition="out" filter="barn(inVertical)">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par>
                                <p:cTn id="48" presetID="16" presetClass="exit" presetSubtype="21" fill="hold" grpId="1" nodeType="withEffect">
                                  <p:stCondLst>
                                    <p:cond delay="0"/>
                                  </p:stCondLst>
                                  <p:childTnLst>
                                    <p:animEffect transition="out" filter="barn(inVertical)">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par>
                                <p:cTn id="51" presetID="16" presetClass="exit" presetSubtype="21" fill="hold" nodeType="withEffect">
                                  <p:stCondLst>
                                    <p:cond delay="0"/>
                                  </p:stCondLst>
                                  <p:childTnLst>
                                    <p:animEffect transition="out" filter="barn(inVertical)">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par>
                                <p:cTn id="54" presetID="16" presetClass="exit" presetSubtype="21" fill="hold" grpId="1" nodeType="withEffect">
                                  <p:stCondLst>
                                    <p:cond delay="0"/>
                                  </p:stCondLst>
                                  <p:childTnLst>
                                    <p:animEffect transition="out" filter="barn(inVertical)">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7" grpId="1"/>
      <p:bldP spid="10" grpId="0"/>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62200" y="304801"/>
            <a:ext cx="4724400" cy="5175250"/>
          </a:xfrm>
          <a:prstGeom prst="rect">
            <a:avLst/>
          </a:prstGeom>
        </p:spPr>
      </p:pic>
      <p:sp>
        <p:nvSpPr>
          <p:cNvPr id="3" name="TextBox 2"/>
          <p:cNvSpPr txBox="1"/>
          <p:nvPr/>
        </p:nvSpPr>
        <p:spPr>
          <a:xfrm>
            <a:off x="2438400" y="5562600"/>
            <a:ext cx="5105400" cy="2308324"/>
          </a:xfrm>
          <a:prstGeom prst="rect">
            <a:avLst/>
          </a:prstGeom>
          <a:noFill/>
        </p:spPr>
        <p:txBody>
          <a:bodyPr wrap="square" rtlCol="0">
            <a:spAutoFit/>
          </a:bodyPr>
          <a:lstStyle/>
          <a:p>
            <a:pPr algn="ctr" fontAlgn="base"/>
            <a:r>
              <a:rPr lang="en-US" sz="3600" dirty="0">
                <a:latin typeface="Times New Roman" pitchFamily="18" charset="0"/>
                <a:cs typeface="Times New Roman" pitchFamily="18" charset="0"/>
              </a:rPr>
              <a:t>Hans Christian </a:t>
            </a:r>
            <a:r>
              <a:rPr lang="en-US" sz="3600" dirty="0" smtClean="0">
                <a:latin typeface="Times New Roman" pitchFamily="18" charset="0"/>
                <a:cs typeface="Times New Roman" pitchFamily="18" charset="0"/>
              </a:rPr>
              <a:t>Orsted (1777-1851)</a:t>
            </a:r>
            <a:endParaRPr lang="en-US" sz="3600" dirty="0">
              <a:latin typeface="Times New Roman" pitchFamily="18" charset="0"/>
              <a:cs typeface="Times New Roman" pitchFamily="18" charset="0"/>
            </a:endParaRPr>
          </a:p>
          <a:p>
            <a:pPr algn="ct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637315192"/>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Box 2"/>
          <p:cNvSpPr txBox="1"/>
          <p:nvPr/>
        </p:nvSpPr>
        <p:spPr>
          <a:xfrm>
            <a:off x="2286000" y="1981200"/>
            <a:ext cx="2590800" cy="707886"/>
          </a:xfrm>
          <a:prstGeom prst="rect">
            <a:avLst/>
          </a:prstGeom>
          <a:noFill/>
        </p:spPr>
        <p:txBody>
          <a:bodyPr wrap="square" rtlCol="0">
            <a:spAutoFit/>
          </a:bodyPr>
          <a:lstStyle/>
          <a:p>
            <a:r>
              <a:rPr lang="en-US" sz="4000" u="sng" dirty="0" smtClean="0">
                <a:latin typeface="Times New Roman" pitchFamily="18" charset="0"/>
                <a:cs typeface="Times New Roman" pitchFamily="18" charset="0"/>
              </a:rPr>
              <a:t>Câu 5</a:t>
            </a:r>
            <a:endParaRPr lang="en-US" sz="4000" u="sng" dirty="0">
              <a:latin typeface="Times New Roman" pitchFamily="18" charset="0"/>
              <a:cs typeface="Times New Roman" pitchFamily="18" charset="0"/>
            </a:endParaRPr>
          </a:p>
        </p:txBody>
      </p:sp>
      <p:sp>
        <p:nvSpPr>
          <p:cNvPr id="4" name="TextBox 3"/>
          <p:cNvSpPr txBox="1"/>
          <p:nvPr/>
        </p:nvSpPr>
        <p:spPr>
          <a:xfrm>
            <a:off x="2286000" y="2721114"/>
            <a:ext cx="6019800" cy="1323439"/>
          </a:xfrm>
          <a:prstGeom prst="rect">
            <a:avLst/>
          </a:prstGeom>
          <a:noFill/>
        </p:spPr>
        <p:txBody>
          <a:bodyPr wrap="square" rtlCol="0">
            <a:spAutoFit/>
          </a:bodyPr>
          <a:lstStyle/>
          <a:p>
            <a:r>
              <a:rPr lang="en-US" sz="4000" dirty="0" smtClean="0">
                <a:latin typeface="Times New Roman" pitchFamily="18" charset="0"/>
                <a:cs typeface="Times New Roman" pitchFamily="18" charset="0"/>
              </a:rPr>
              <a:t>Kim loại nào có hàm lượng lớn nhất trênTrái Đất.</a:t>
            </a:r>
            <a:endParaRPr lang="en-US" sz="4000" dirty="0">
              <a:latin typeface="Times New Roman" pitchFamily="18" charset="0"/>
              <a:cs typeface="Times New Roman" pitchFamily="18" charset="0"/>
            </a:endParaRPr>
          </a:p>
        </p:txBody>
      </p:sp>
      <p:sp>
        <p:nvSpPr>
          <p:cNvPr id="5" name="TextBox 4"/>
          <p:cNvSpPr txBox="1"/>
          <p:nvPr/>
        </p:nvSpPr>
        <p:spPr>
          <a:xfrm>
            <a:off x="2438400" y="4044553"/>
            <a:ext cx="3429000"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a) Vàng.</a:t>
            </a:r>
            <a:endParaRPr lang="en-US" sz="4000" dirty="0">
              <a:latin typeface="Times New Roman" pitchFamily="18" charset="0"/>
              <a:cs typeface="Times New Roman" pitchFamily="18" charset="0"/>
            </a:endParaRPr>
          </a:p>
        </p:txBody>
      </p:sp>
      <p:sp>
        <p:nvSpPr>
          <p:cNvPr id="6" name="TextBox 5"/>
          <p:cNvSpPr txBox="1"/>
          <p:nvPr/>
        </p:nvSpPr>
        <p:spPr>
          <a:xfrm>
            <a:off x="2438400" y="4774878"/>
            <a:ext cx="3429000" cy="707886"/>
          </a:xfrm>
          <a:prstGeom prst="rect">
            <a:avLst/>
          </a:prstGeom>
          <a:noFill/>
        </p:spPr>
        <p:txBody>
          <a:bodyPr wrap="square" rtlCol="0">
            <a:spAutoFit/>
          </a:bodyPr>
          <a:lstStyle/>
          <a:p>
            <a:r>
              <a:rPr lang="en-US" sz="4000" dirty="0">
                <a:latin typeface="Times New Roman" pitchFamily="18" charset="0"/>
                <a:cs typeface="Times New Roman" pitchFamily="18" charset="0"/>
              </a:rPr>
              <a:t>b</a:t>
            </a:r>
            <a:r>
              <a:rPr lang="en-US" sz="4000" dirty="0" smtClean="0">
                <a:latin typeface="Times New Roman" pitchFamily="18" charset="0"/>
                <a:cs typeface="Times New Roman" pitchFamily="18" charset="0"/>
              </a:rPr>
              <a:t>) Sắt.</a:t>
            </a:r>
            <a:endParaRPr lang="en-US" sz="4000" dirty="0">
              <a:latin typeface="Times New Roman" pitchFamily="18" charset="0"/>
              <a:cs typeface="Times New Roman" pitchFamily="18" charset="0"/>
            </a:endParaRPr>
          </a:p>
        </p:txBody>
      </p:sp>
      <p:sp>
        <p:nvSpPr>
          <p:cNvPr id="7" name="TextBox 6"/>
          <p:cNvSpPr txBox="1"/>
          <p:nvPr/>
        </p:nvSpPr>
        <p:spPr>
          <a:xfrm>
            <a:off x="2438400" y="5482764"/>
            <a:ext cx="3429000" cy="707886"/>
          </a:xfrm>
          <a:prstGeom prst="rect">
            <a:avLst/>
          </a:prstGeom>
          <a:noFill/>
        </p:spPr>
        <p:txBody>
          <a:bodyPr wrap="square" rtlCol="0">
            <a:spAutoFit/>
          </a:bodyPr>
          <a:lstStyle/>
          <a:p>
            <a:r>
              <a:rPr lang="en-US" sz="4000" dirty="0">
                <a:latin typeface="Times New Roman" pitchFamily="18" charset="0"/>
                <a:cs typeface="Times New Roman" pitchFamily="18" charset="0"/>
              </a:rPr>
              <a:t>c</a:t>
            </a:r>
            <a:r>
              <a:rPr lang="en-US" sz="4000" dirty="0" smtClean="0">
                <a:latin typeface="Times New Roman" pitchFamily="18" charset="0"/>
                <a:cs typeface="Times New Roman" pitchFamily="18" charset="0"/>
              </a:rPr>
              <a:t>) Nhôm.</a:t>
            </a:r>
            <a:endParaRPr lang="en-US" sz="4000" dirty="0">
              <a:latin typeface="Times New Roman" pitchFamily="18" charset="0"/>
              <a:cs typeface="Times New Roman" pitchFamily="18" charset="0"/>
            </a:endParaRPr>
          </a:p>
        </p:txBody>
      </p:sp>
      <p:sp>
        <p:nvSpPr>
          <p:cNvPr id="8" name="Action Button: Home 7">
            <a:hlinkClick r:id="rId3" action="ppaction://hlinksldjump" highlightClick="1"/>
          </p:cNvPr>
          <p:cNvSpPr/>
          <p:nvPr/>
        </p:nvSpPr>
        <p:spPr>
          <a:xfrm>
            <a:off x="7048500" y="5943600"/>
            <a:ext cx="1104900" cy="762000"/>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4097637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par>
                                <p:cTn id="28" presetID="3" presetClass="emph" presetSubtype="2" fill="hold" grpId="1" nodeType="withEffect">
                                  <p:stCondLst>
                                    <p:cond delay="0"/>
                                  </p:stCondLst>
                                  <p:childTnLst>
                                    <p:animClr clrSpc="rgb" dir="cw">
                                      <p:cBhvr override="childStyle">
                                        <p:cTn id="29" dur="2000" fill="hold"/>
                                        <p:tgtEl>
                                          <p:spTgt spid="7"/>
                                        </p:tgtEl>
                                        <p:attrNameLst>
                                          <p:attrName>style.color</p:attrName>
                                        </p:attrNameLst>
                                      </p:cBhvr>
                                      <p:to>
                                        <a:srgbClr val="E36C0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7"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Box 2"/>
          <p:cNvSpPr txBox="1"/>
          <p:nvPr/>
        </p:nvSpPr>
        <p:spPr>
          <a:xfrm>
            <a:off x="457200" y="762000"/>
            <a:ext cx="2590800" cy="707886"/>
          </a:xfrm>
          <a:prstGeom prst="rect">
            <a:avLst/>
          </a:prstGeom>
          <a:noFill/>
        </p:spPr>
        <p:txBody>
          <a:bodyPr wrap="square" rtlCol="0">
            <a:spAutoFit/>
          </a:bodyPr>
          <a:lstStyle/>
          <a:p>
            <a:r>
              <a:rPr lang="en-US" sz="4000" u="sng" dirty="0" smtClean="0">
                <a:latin typeface="Times New Roman" pitchFamily="18" charset="0"/>
                <a:cs typeface="Times New Roman" pitchFamily="18" charset="0"/>
              </a:rPr>
              <a:t>Câu 6</a:t>
            </a:r>
            <a:endParaRPr lang="en-US" sz="4000" u="sng" dirty="0">
              <a:latin typeface="Times New Roman" pitchFamily="18" charset="0"/>
              <a:cs typeface="Times New Roman" pitchFamily="18" charset="0"/>
            </a:endParaRPr>
          </a:p>
        </p:txBody>
      </p:sp>
      <p:sp>
        <p:nvSpPr>
          <p:cNvPr id="4" name="TextBox 3"/>
          <p:cNvSpPr txBox="1"/>
          <p:nvPr/>
        </p:nvSpPr>
        <p:spPr>
          <a:xfrm>
            <a:off x="364671" y="1462423"/>
            <a:ext cx="4378234" cy="1323439"/>
          </a:xfrm>
          <a:prstGeom prst="rect">
            <a:avLst/>
          </a:prstGeom>
          <a:noFill/>
        </p:spPr>
        <p:txBody>
          <a:bodyPr wrap="square" rtlCol="0">
            <a:spAutoFit/>
          </a:bodyPr>
          <a:lstStyle/>
          <a:p>
            <a:r>
              <a:rPr lang="en-US" sz="4000" dirty="0" smtClean="0">
                <a:latin typeface="Times New Roman" pitchFamily="18" charset="0"/>
                <a:cs typeface="Times New Roman" pitchFamily="18" charset="0"/>
              </a:rPr>
              <a:t>Đồ vật này làm bằng chất liệu gì?</a:t>
            </a:r>
            <a:endParaRPr lang="en-US" sz="4000" dirty="0">
              <a:latin typeface="Times New Roman" pitchFamily="18" charset="0"/>
              <a:cs typeface="Times New Roman" pitchFamily="18" charset="0"/>
            </a:endParaRPr>
          </a:p>
        </p:txBody>
      </p:sp>
      <p:sp>
        <p:nvSpPr>
          <p:cNvPr id="5" name="TextBox 4"/>
          <p:cNvSpPr txBox="1"/>
          <p:nvPr/>
        </p:nvSpPr>
        <p:spPr>
          <a:xfrm>
            <a:off x="390797" y="2883166"/>
            <a:ext cx="3276600"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a) Sắt</a:t>
            </a:r>
            <a:endParaRPr lang="en-US" sz="4000" dirty="0">
              <a:latin typeface="Times New Roman" pitchFamily="18" charset="0"/>
              <a:cs typeface="Times New Roman" pitchFamily="18" charset="0"/>
            </a:endParaRPr>
          </a:p>
        </p:txBody>
      </p:sp>
      <p:sp>
        <p:nvSpPr>
          <p:cNvPr id="6" name="TextBox 5"/>
          <p:cNvSpPr txBox="1"/>
          <p:nvPr/>
        </p:nvSpPr>
        <p:spPr>
          <a:xfrm>
            <a:off x="443049" y="3546880"/>
            <a:ext cx="3276600" cy="707886"/>
          </a:xfrm>
          <a:prstGeom prst="rect">
            <a:avLst/>
          </a:prstGeom>
          <a:noFill/>
        </p:spPr>
        <p:txBody>
          <a:bodyPr wrap="square" rtlCol="0">
            <a:spAutoFit/>
          </a:bodyPr>
          <a:lstStyle/>
          <a:p>
            <a:r>
              <a:rPr lang="en-US" sz="4000" dirty="0">
                <a:latin typeface="Times New Roman" pitchFamily="18" charset="0"/>
                <a:cs typeface="Times New Roman" pitchFamily="18" charset="0"/>
              </a:rPr>
              <a:t>b</a:t>
            </a:r>
            <a:r>
              <a:rPr lang="en-US" sz="4000" dirty="0" smtClean="0">
                <a:latin typeface="Times New Roman" pitchFamily="18" charset="0"/>
                <a:cs typeface="Times New Roman" pitchFamily="18" charset="0"/>
              </a:rPr>
              <a:t>) Nhôm</a:t>
            </a:r>
            <a:endParaRPr lang="en-US" sz="4000" dirty="0">
              <a:latin typeface="Times New Roman" pitchFamily="18" charset="0"/>
              <a:cs typeface="Times New Roman" pitchFamily="18" charset="0"/>
            </a:endParaRPr>
          </a:p>
        </p:txBody>
      </p:sp>
      <p:sp>
        <p:nvSpPr>
          <p:cNvPr id="7" name="TextBox 6"/>
          <p:cNvSpPr txBox="1"/>
          <p:nvPr/>
        </p:nvSpPr>
        <p:spPr>
          <a:xfrm>
            <a:off x="401683" y="4156480"/>
            <a:ext cx="4876800" cy="707886"/>
          </a:xfrm>
          <a:prstGeom prst="rect">
            <a:avLst/>
          </a:prstGeom>
          <a:noFill/>
        </p:spPr>
        <p:txBody>
          <a:bodyPr wrap="square" rtlCol="0">
            <a:spAutoFit/>
          </a:bodyPr>
          <a:lstStyle/>
          <a:p>
            <a:r>
              <a:rPr lang="en-US" sz="4000" dirty="0" smtClean="0">
                <a:latin typeface="Times New Roman" pitchFamily="18" charset="0"/>
                <a:cs typeface="Times New Roman" pitchFamily="18" charset="0"/>
              </a:rPr>
              <a:t>c) Cả a, b đều đúng</a:t>
            </a:r>
            <a:endParaRPr lang="en-US" sz="4000" dirty="0">
              <a:latin typeface="Times New Roman" pitchFamily="18" charset="0"/>
              <a:cs typeface="Times New Roman" pitchFamily="18" charset="0"/>
            </a:endParaRPr>
          </a:p>
        </p:txBody>
      </p:sp>
      <p:sp>
        <p:nvSpPr>
          <p:cNvPr id="8" name="Action Button: Home 7">
            <a:hlinkClick r:id="rId3" action="ppaction://hlinksldjump" highlightClick="1"/>
          </p:cNvPr>
          <p:cNvSpPr/>
          <p:nvPr/>
        </p:nvSpPr>
        <p:spPr>
          <a:xfrm>
            <a:off x="2840083" y="5486400"/>
            <a:ext cx="1104900" cy="762000"/>
          </a:xfrm>
          <a:prstGeom prst="actionButtonHome">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63737" y="627954"/>
            <a:ext cx="3645805" cy="4510423"/>
          </a:xfrm>
          <a:prstGeom prst="rect">
            <a:avLst/>
          </a:prstGeom>
        </p:spPr>
      </p:pic>
    </p:spTree>
    <p:extLst>
      <p:ext uri="{BB962C8B-B14F-4D97-AF65-F5344CB8AC3E}">
        <p14:creationId xmlns:p14="http://schemas.microsoft.com/office/powerpoint/2010/main" xmlns="" val="307542996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iterate type="lt">
                                    <p:tmPct val="0"/>
                                  </p:iterate>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iterate type="lt">
                                    <p:tmPct val="0"/>
                                  </p:iterate>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4" presetClass="emph" presetSubtype="0" fill="hold" grpId="1" nodeType="clickEffect">
                                  <p:stCondLst>
                                    <p:cond delay="0"/>
                                  </p:stCondLst>
                                  <p:iterate type="lt">
                                    <p:tmPct val="10000"/>
                                  </p:iterate>
                                  <p:childTnLst>
                                    <p:animMotion origin="layout" path="M 0.0 0.0 L 0.0 -0.07213" pathEditMode="relative" ptsTypes="">
                                      <p:cBhvr>
                                        <p:cTn id="37" dur="250" accel="50000" decel="50000" autoRev="1" fill="hold">
                                          <p:stCondLst>
                                            <p:cond delay="0"/>
                                          </p:stCondLst>
                                        </p:cTn>
                                        <p:tgtEl>
                                          <p:spTgt spid="6"/>
                                        </p:tgtEl>
                                        <p:attrNameLst>
                                          <p:attrName>ppt_x</p:attrName>
                                          <p:attrName>ppt_y</p:attrName>
                                        </p:attrNameLst>
                                      </p:cBhvr>
                                    </p:animMotion>
                                    <p:animRot by="1500000">
                                      <p:cBhvr>
                                        <p:cTn id="38" dur="125" fill="hold">
                                          <p:stCondLst>
                                            <p:cond delay="0"/>
                                          </p:stCondLst>
                                        </p:cTn>
                                        <p:tgtEl>
                                          <p:spTgt spid="6"/>
                                        </p:tgtEl>
                                        <p:attrNameLst>
                                          <p:attrName>r</p:attrName>
                                        </p:attrNameLst>
                                      </p:cBhvr>
                                    </p:animRot>
                                    <p:animRot by="-1500000">
                                      <p:cBhvr>
                                        <p:cTn id="39" dur="125" fill="hold">
                                          <p:stCondLst>
                                            <p:cond delay="125"/>
                                          </p:stCondLst>
                                        </p:cTn>
                                        <p:tgtEl>
                                          <p:spTgt spid="6"/>
                                        </p:tgtEl>
                                        <p:attrNameLst>
                                          <p:attrName>r</p:attrName>
                                        </p:attrNameLst>
                                      </p:cBhvr>
                                    </p:animRot>
                                    <p:animRot by="-1500000">
                                      <p:cBhvr>
                                        <p:cTn id="40" dur="125" fill="hold">
                                          <p:stCondLst>
                                            <p:cond delay="250"/>
                                          </p:stCondLst>
                                        </p:cTn>
                                        <p:tgtEl>
                                          <p:spTgt spid="6"/>
                                        </p:tgtEl>
                                        <p:attrNameLst>
                                          <p:attrName>r</p:attrName>
                                        </p:attrNameLst>
                                      </p:cBhvr>
                                    </p:animRot>
                                    <p:animRot by="1500000">
                                      <p:cBhvr>
                                        <p:cTn id="41" dur="125" fill="hold">
                                          <p:stCondLst>
                                            <p:cond delay="375"/>
                                          </p:stCondLst>
                                        </p:cTn>
                                        <p:tgtEl>
                                          <p:spTgt spid="6"/>
                                        </p:tgtEl>
                                        <p:attrNameLst>
                                          <p:attrName>r</p:attrName>
                                        </p:attrNameLst>
                                      </p:cBhvr>
                                    </p:animRot>
                                  </p:childTnLst>
                                </p:cTn>
                              </p:par>
                              <p:par>
                                <p:cTn id="42" presetID="16" presetClass="emph" presetSubtype="0" fill="hold" grpId="2" nodeType="withEffect">
                                  <p:stCondLst>
                                    <p:cond delay="0"/>
                                  </p:stCondLst>
                                  <p:iterate type="lt">
                                    <p:tmPct val="4000"/>
                                  </p:iterate>
                                  <p:childTnLst>
                                    <p:set>
                                      <p:cBhvr override="childStyle">
                                        <p:cTn id="43" dur="500" fill="hold"/>
                                        <p:tgtEl>
                                          <p:spTgt spid="6"/>
                                        </p:tgtEl>
                                        <p:attrNameLst>
                                          <p:attrName>style.color</p:attrName>
                                        </p:attrNameLst>
                                      </p:cBhvr>
                                      <p:to>
                                        <p:clrVal>
                                          <a:srgbClr val="FF0000"/>
                                        </p:clrVal>
                                      </p:to>
                                    </p:set>
                                    <p:set>
                                      <p:cBhvr>
                                        <p:cTn id="44" dur="500" fill="hold"/>
                                        <p:tgtEl>
                                          <p:spTgt spid="6"/>
                                        </p:tgtEl>
                                        <p:attrNameLst>
                                          <p:attrName>fillcolor</p:attrName>
                                        </p:attrNameLst>
                                      </p:cBhvr>
                                      <p:to>
                                        <p:clrVal>
                                          <a:srgbClr val="FF0000"/>
                                        </p:clrVal>
                                      </p:to>
                                    </p:set>
                                    <p:set>
                                      <p:cBhvr>
                                        <p:cTn id="45"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6" grpId="1"/>
      <p:bldP spid="6" grpId="2"/>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862149" y="1637675"/>
            <a:ext cx="7239000" cy="1446550"/>
          </a:xfrm>
          <a:prstGeom prst="rect">
            <a:avLst/>
          </a:prstGeom>
          <a:noFill/>
        </p:spPr>
        <p:txBody>
          <a:bodyPr wrap="square" rtlCol="0">
            <a:spAutoFit/>
          </a:bodyPr>
          <a:lstStyle/>
          <a:p>
            <a:r>
              <a:rPr lang="en-US" sz="4400" u="sng" dirty="0" smtClean="0">
                <a:latin typeface="Times New Roman" pitchFamily="18" charset="0"/>
                <a:cs typeface="Times New Roman" pitchFamily="18" charset="0"/>
              </a:rPr>
              <a:t>Hoạt động </a:t>
            </a:r>
            <a:r>
              <a:rPr lang="en-US" sz="4400" u="sng" smtClean="0">
                <a:latin typeface="Times New Roman" pitchFamily="18" charset="0"/>
                <a:cs typeface="Times New Roman" pitchFamily="18" charset="0"/>
              </a:rPr>
              <a:t>1</a:t>
            </a:r>
            <a:r>
              <a:rPr lang="en-US" sz="4400" smtClean="0">
                <a:latin typeface="Times New Roman" pitchFamily="18" charset="0"/>
                <a:cs typeface="Times New Roman" pitchFamily="18" charset="0"/>
              </a:rPr>
              <a:t>: Nhận biết các đồ vật làm bằng nhôm</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73237424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Oval 2"/>
          <p:cNvSpPr/>
          <p:nvPr/>
        </p:nvSpPr>
        <p:spPr>
          <a:xfrm>
            <a:off x="2011680" y="1913708"/>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120</a:t>
            </a:r>
            <a:endParaRPr lang="en-US" sz="8000" b="1" dirty="0">
              <a:latin typeface="Times New Roman" pitchFamily="18" charset="0"/>
              <a:cs typeface="Times New Roman" pitchFamily="18" charset="0"/>
            </a:endParaRPr>
          </a:p>
        </p:txBody>
      </p:sp>
      <p:sp>
        <p:nvSpPr>
          <p:cNvPr id="5" name="Oval 4"/>
          <p:cNvSpPr/>
          <p:nvPr/>
        </p:nvSpPr>
        <p:spPr>
          <a:xfrm>
            <a:off x="2016034" y="1915885"/>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119</a:t>
            </a:r>
            <a:endParaRPr lang="en-US" sz="8000" b="1" dirty="0">
              <a:latin typeface="Times New Roman" pitchFamily="18" charset="0"/>
              <a:cs typeface="Times New Roman" pitchFamily="18" charset="0"/>
            </a:endParaRPr>
          </a:p>
        </p:txBody>
      </p:sp>
      <p:sp>
        <p:nvSpPr>
          <p:cNvPr id="6" name="Oval 5"/>
          <p:cNvSpPr/>
          <p:nvPr/>
        </p:nvSpPr>
        <p:spPr>
          <a:xfrm>
            <a:off x="2011680" y="1913708"/>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118</a:t>
            </a:r>
            <a:endParaRPr lang="en-US" sz="8000" b="1" dirty="0">
              <a:latin typeface="Times New Roman" pitchFamily="18" charset="0"/>
              <a:cs typeface="Times New Roman" pitchFamily="18" charset="0"/>
            </a:endParaRPr>
          </a:p>
        </p:txBody>
      </p:sp>
      <p:sp>
        <p:nvSpPr>
          <p:cNvPr id="7" name="Oval 6"/>
          <p:cNvSpPr/>
          <p:nvPr/>
        </p:nvSpPr>
        <p:spPr>
          <a:xfrm>
            <a:off x="2016034" y="194201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117</a:t>
            </a:r>
            <a:endParaRPr lang="en-US" sz="8000" b="1" dirty="0">
              <a:latin typeface="Times New Roman" pitchFamily="18" charset="0"/>
              <a:cs typeface="Times New Roman" pitchFamily="18" charset="0"/>
            </a:endParaRPr>
          </a:p>
        </p:txBody>
      </p:sp>
      <p:sp>
        <p:nvSpPr>
          <p:cNvPr id="8" name="Oval 7"/>
          <p:cNvSpPr/>
          <p:nvPr/>
        </p:nvSpPr>
        <p:spPr>
          <a:xfrm>
            <a:off x="2011680" y="194201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116</a:t>
            </a:r>
            <a:endParaRPr lang="en-US" sz="8000" b="1" dirty="0">
              <a:latin typeface="Times New Roman" pitchFamily="18" charset="0"/>
              <a:cs typeface="Times New Roman" pitchFamily="18" charset="0"/>
            </a:endParaRPr>
          </a:p>
        </p:txBody>
      </p:sp>
      <p:sp>
        <p:nvSpPr>
          <p:cNvPr id="9" name="Oval 8"/>
          <p:cNvSpPr/>
          <p:nvPr/>
        </p:nvSpPr>
        <p:spPr>
          <a:xfrm>
            <a:off x="2016034" y="194201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115</a:t>
            </a:r>
            <a:endParaRPr lang="en-US" sz="8000" b="1" dirty="0">
              <a:latin typeface="Times New Roman" pitchFamily="18" charset="0"/>
              <a:cs typeface="Times New Roman" pitchFamily="18" charset="0"/>
            </a:endParaRPr>
          </a:p>
        </p:txBody>
      </p:sp>
      <p:sp>
        <p:nvSpPr>
          <p:cNvPr id="10" name="Oval 9"/>
          <p:cNvSpPr/>
          <p:nvPr/>
        </p:nvSpPr>
        <p:spPr>
          <a:xfrm>
            <a:off x="2016034" y="194201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114</a:t>
            </a:r>
            <a:endParaRPr lang="en-US" sz="8000" b="1" dirty="0">
              <a:latin typeface="Times New Roman" pitchFamily="18" charset="0"/>
              <a:cs typeface="Times New Roman" pitchFamily="18" charset="0"/>
            </a:endParaRPr>
          </a:p>
        </p:txBody>
      </p:sp>
      <p:sp>
        <p:nvSpPr>
          <p:cNvPr id="11" name="Oval 10"/>
          <p:cNvSpPr/>
          <p:nvPr/>
        </p:nvSpPr>
        <p:spPr>
          <a:xfrm>
            <a:off x="2011680" y="194201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113</a:t>
            </a:r>
            <a:endParaRPr lang="en-US" sz="8000" b="1" dirty="0">
              <a:latin typeface="Times New Roman" pitchFamily="18" charset="0"/>
              <a:cs typeface="Times New Roman" pitchFamily="18" charset="0"/>
            </a:endParaRPr>
          </a:p>
        </p:txBody>
      </p:sp>
      <p:sp>
        <p:nvSpPr>
          <p:cNvPr id="12" name="Oval 11"/>
          <p:cNvSpPr/>
          <p:nvPr/>
        </p:nvSpPr>
        <p:spPr>
          <a:xfrm>
            <a:off x="2016034" y="194201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112</a:t>
            </a:r>
            <a:endParaRPr lang="en-US" sz="8000" b="1" dirty="0">
              <a:latin typeface="Times New Roman" pitchFamily="18" charset="0"/>
              <a:cs typeface="Times New Roman" pitchFamily="18" charset="0"/>
            </a:endParaRPr>
          </a:p>
        </p:txBody>
      </p:sp>
      <p:sp>
        <p:nvSpPr>
          <p:cNvPr id="13" name="Oval 12"/>
          <p:cNvSpPr/>
          <p:nvPr/>
        </p:nvSpPr>
        <p:spPr>
          <a:xfrm>
            <a:off x="2011680" y="194201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111</a:t>
            </a:r>
            <a:endParaRPr lang="en-US" sz="8000" b="1" dirty="0">
              <a:latin typeface="Times New Roman" pitchFamily="18" charset="0"/>
              <a:cs typeface="Times New Roman" pitchFamily="18" charset="0"/>
            </a:endParaRPr>
          </a:p>
        </p:txBody>
      </p:sp>
      <p:sp>
        <p:nvSpPr>
          <p:cNvPr id="14" name="Oval 13"/>
          <p:cNvSpPr/>
          <p:nvPr/>
        </p:nvSpPr>
        <p:spPr>
          <a:xfrm>
            <a:off x="2016034" y="194201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110</a:t>
            </a:r>
            <a:endParaRPr lang="en-US" sz="8000" b="1" dirty="0">
              <a:latin typeface="Times New Roman" pitchFamily="18" charset="0"/>
              <a:cs typeface="Times New Roman" pitchFamily="18" charset="0"/>
            </a:endParaRPr>
          </a:p>
        </p:txBody>
      </p:sp>
      <p:sp>
        <p:nvSpPr>
          <p:cNvPr id="15" name="Oval 14"/>
          <p:cNvSpPr/>
          <p:nvPr/>
        </p:nvSpPr>
        <p:spPr>
          <a:xfrm>
            <a:off x="2016034" y="194201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109</a:t>
            </a:r>
            <a:endParaRPr lang="en-US" sz="8000" b="1" dirty="0">
              <a:latin typeface="Times New Roman" pitchFamily="18" charset="0"/>
              <a:cs typeface="Times New Roman" pitchFamily="18" charset="0"/>
            </a:endParaRPr>
          </a:p>
        </p:txBody>
      </p:sp>
      <p:sp>
        <p:nvSpPr>
          <p:cNvPr id="16" name="Oval 15"/>
          <p:cNvSpPr/>
          <p:nvPr/>
        </p:nvSpPr>
        <p:spPr>
          <a:xfrm>
            <a:off x="2011680" y="194201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108</a:t>
            </a:r>
            <a:endParaRPr lang="en-US" sz="8000" b="1" dirty="0">
              <a:latin typeface="Times New Roman" pitchFamily="18" charset="0"/>
              <a:cs typeface="Times New Roman" pitchFamily="18" charset="0"/>
            </a:endParaRPr>
          </a:p>
        </p:txBody>
      </p:sp>
      <p:sp>
        <p:nvSpPr>
          <p:cNvPr id="17" name="Oval 16"/>
          <p:cNvSpPr/>
          <p:nvPr/>
        </p:nvSpPr>
        <p:spPr>
          <a:xfrm>
            <a:off x="2011680" y="194201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107</a:t>
            </a:r>
            <a:endParaRPr lang="en-US" sz="8000" b="1" dirty="0">
              <a:latin typeface="Times New Roman" pitchFamily="18" charset="0"/>
              <a:cs typeface="Times New Roman" pitchFamily="18" charset="0"/>
            </a:endParaRPr>
          </a:p>
        </p:txBody>
      </p:sp>
      <p:sp>
        <p:nvSpPr>
          <p:cNvPr id="18" name="Oval 17"/>
          <p:cNvSpPr/>
          <p:nvPr/>
        </p:nvSpPr>
        <p:spPr>
          <a:xfrm>
            <a:off x="2011680" y="194201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106</a:t>
            </a:r>
            <a:endParaRPr lang="en-US" sz="8000" b="1" dirty="0">
              <a:latin typeface="Times New Roman" pitchFamily="18" charset="0"/>
              <a:cs typeface="Times New Roman" pitchFamily="18" charset="0"/>
            </a:endParaRPr>
          </a:p>
        </p:txBody>
      </p:sp>
      <p:sp>
        <p:nvSpPr>
          <p:cNvPr id="19" name="Oval 18"/>
          <p:cNvSpPr/>
          <p:nvPr/>
        </p:nvSpPr>
        <p:spPr>
          <a:xfrm>
            <a:off x="2011680" y="194201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105</a:t>
            </a:r>
            <a:endParaRPr lang="en-US" sz="8000" b="1" dirty="0">
              <a:latin typeface="Times New Roman" pitchFamily="18" charset="0"/>
              <a:cs typeface="Times New Roman" pitchFamily="18" charset="0"/>
            </a:endParaRPr>
          </a:p>
        </p:txBody>
      </p:sp>
      <p:sp>
        <p:nvSpPr>
          <p:cNvPr id="20" name="Oval 19"/>
          <p:cNvSpPr/>
          <p:nvPr/>
        </p:nvSpPr>
        <p:spPr>
          <a:xfrm>
            <a:off x="2011680" y="194201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104</a:t>
            </a:r>
            <a:endParaRPr lang="en-US" sz="8000" b="1" dirty="0">
              <a:latin typeface="Times New Roman" pitchFamily="18" charset="0"/>
              <a:cs typeface="Times New Roman" pitchFamily="18" charset="0"/>
            </a:endParaRPr>
          </a:p>
        </p:txBody>
      </p:sp>
      <p:sp>
        <p:nvSpPr>
          <p:cNvPr id="21" name="Oval 20"/>
          <p:cNvSpPr/>
          <p:nvPr/>
        </p:nvSpPr>
        <p:spPr>
          <a:xfrm>
            <a:off x="2016034" y="194201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103</a:t>
            </a:r>
            <a:endParaRPr lang="en-US" sz="8000" b="1" dirty="0">
              <a:latin typeface="Times New Roman" pitchFamily="18" charset="0"/>
              <a:cs typeface="Times New Roman" pitchFamily="18" charset="0"/>
            </a:endParaRPr>
          </a:p>
        </p:txBody>
      </p:sp>
      <p:sp>
        <p:nvSpPr>
          <p:cNvPr id="22" name="Oval 21"/>
          <p:cNvSpPr/>
          <p:nvPr/>
        </p:nvSpPr>
        <p:spPr>
          <a:xfrm>
            <a:off x="2016034" y="194201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102</a:t>
            </a:r>
            <a:endParaRPr lang="en-US" sz="8000" b="1" dirty="0">
              <a:latin typeface="Times New Roman" pitchFamily="18" charset="0"/>
              <a:cs typeface="Times New Roman" pitchFamily="18" charset="0"/>
            </a:endParaRPr>
          </a:p>
        </p:txBody>
      </p:sp>
      <p:sp>
        <p:nvSpPr>
          <p:cNvPr id="23" name="Oval 22"/>
          <p:cNvSpPr/>
          <p:nvPr/>
        </p:nvSpPr>
        <p:spPr>
          <a:xfrm>
            <a:off x="2011680" y="195725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101</a:t>
            </a:r>
            <a:endParaRPr lang="en-US" sz="8000" b="1" dirty="0">
              <a:latin typeface="Times New Roman" pitchFamily="18" charset="0"/>
              <a:cs typeface="Times New Roman" pitchFamily="18" charset="0"/>
            </a:endParaRPr>
          </a:p>
        </p:txBody>
      </p:sp>
      <p:sp>
        <p:nvSpPr>
          <p:cNvPr id="24" name="Oval 23"/>
          <p:cNvSpPr/>
          <p:nvPr/>
        </p:nvSpPr>
        <p:spPr>
          <a:xfrm>
            <a:off x="2016034" y="195725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100</a:t>
            </a:r>
            <a:endParaRPr lang="en-US" sz="8000" b="1" dirty="0">
              <a:latin typeface="Times New Roman" pitchFamily="18" charset="0"/>
              <a:cs typeface="Times New Roman" pitchFamily="18" charset="0"/>
            </a:endParaRPr>
          </a:p>
        </p:txBody>
      </p:sp>
      <p:sp>
        <p:nvSpPr>
          <p:cNvPr id="25" name="Oval 24"/>
          <p:cNvSpPr/>
          <p:nvPr/>
        </p:nvSpPr>
        <p:spPr>
          <a:xfrm>
            <a:off x="2011680" y="195725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99</a:t>
            </a:r>
            <a:endParaRPr lang="en-US" sz="8000" b="1" dirty="0">
              <a:latin typeface="Times New Roman" pitchFamily="18" charset="0"/>
              <a:cs typeface="Times New Roman" pitchFamily="18" charset="0"/>
            </a:endParaRPr>
          </a:p>
        </p:txBody>
      </p:sp>
      <p:sp>
        <p:nvSpPr>
          <p:cNvPr id="26" name="Oval 25"/>
          <p:cNvSpPr/>
          <p:nvPr/>
        </p:nvSpPr>
        <p:spPr>
          <a:xfrm>
            <a:off x="1992086" y="1924594"/>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a:latin typeface="Times New Roman" pitchFamily="18" charset="0"/>
                <a:cs typeface="Times New Roman" pitchFamily="18" charset="0"/>
              </a:rPr>
              <a:t>9</a:t>
            </a:r>
            <a:r>
              <a:rPr lang="en-US" sz="8000" b="1" dirty="0" smtClean="0">
                <a:latin typeface="Times New Roman" pitchFamily="18" charset="0"/>
                <a:cs typeface="Times New Roman" pitchFamily="18" charset="0"/>
              </a:rPr>
              <a:t>8</a:t>
            </a:r>
            <a:endParaRPr lang="en-US" sz="8000" b="1" dirty="0">
              <a:latin typeface="Times New Roman" pitchFamily="18" charset="0"/>
              <a:cs typeface="Times New Roman" pitchFamily="18" charset="0"/>
            </a:endParaRPr>
          </a:p>
        </p:txBody>
      </p:sp>
      <p:sp>
        <p:nvSpPr>
          <p:cNvPr id="27" name="Oval 26"/>
          <p:cNvSpPr/>
          <p:nvPr/>
        </p:nvSpPr>
        <p:spPr>
          <a:xfrm>
            <a:off x="2016034" y="195725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97</a:t>
            </a:r>
            <a:endParaRPr lang="en-US" sz="8000" b="1" dirty="0">
              <a:latin typeface="Times New Roman" pitchFamily="18" charset="0"/>
              <a:cs typeface="Times New Roman" pitchFamily="18" charset="0"/>
            </a:endParaRPr>
          </a:p>
        </p:txBody>
      </p:sp>
      <p:sp>
        <p:nvSpPr>
          <p:cNvPr id="28" name="Oval 27"/>
          <p:cNvSpPr/>
          <p:nvPr/>
        </p:nvSpPr>
        <p:spPr>
          <a:xfrm>
            <a:off x="2011680" y="1920240"/>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96</a:t>
            </a:r>
            <a:endParaRPr lang="en-US" sz="8000" b="1" dirty="0">
              <a:latin typeface="Times New Roman" pitchFamily="18" charset="0"/>
              <a:cs typeface="Times New Roman" pitchFamily="18" charset="0"/>
            </a:endParaRPr>
          </a:p>
        </p:txBody>
      </p:sp>
      <p:sp>
        <p:nvSpPr>
          <p:cNvPr id="29" name="Oval 28"/>
          <p:cNvSpPr/>
          <p:nvPr/>
        </p:nvSpPr>
        <p:spPr>
          <a:xfrm>
            <a:off x="2016034" y="1920240"/>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95</a:t>
            </a:r>
            <a:endParaRPr lang="en-US" sz="8000" b="1" dirty="0">
              <a:latin typeface="Times New Roman" pitchFamily="18" charset="0"/>
              <a:cs typeface="Times New Roman" pitchFamily="18" charset="0"/>
            </a:endParaRPr>
          </a:p>
        </p:txBody>
      </p:sp>
      <p:sp>
        <p:nvSpPr>
          <p:cNvPr id="30" name="Oval 29"/>
          <p:cNvSpPr/>
          <p:nvPr/>
        </p:nvSpPr>
        <p:spPr>
          <a:xfrm>
            <a:off x="2011680" y="195725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94</a:t>
            </a:r>
            <a:endParaRPr lang="en-US" sz="8000" b="1" dirty="0">
              <a:latin typeface="Times New Roman" pitchFamily="18" charset="0"/>
              <a:cs typeface="Times New Roman" pitchFamily="18" charset="0"/>
            </a:endParaRPr>
          </a:p>
        </p:txBody>
      </p:sp>
      <p:sp>
        <p:nvSpPr>
          <p:cNvPr id="31" name="Oval 30"/>
          <p:cNvSpPr/>
          <p:nvPr/>
        </p:nvSpPr>
        <p:spPr>
          <a:xfrm>
            <a:off x="2016034" y="195725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93</a:t>
            </a:r>
            <a:endParaRPr lang="en-US" sz="8000" b="1" dirty="0">
              <a:latin typeface="Times New Roman" pitchFamily="18" charset="0"/>
              <a:cs typeface="Times New Roman" pitchFamily="18" charset="0"/>
            </a:endParaRPr>
          </a:p>
        </p:txBody>
      </p:sp>
      <p:sp>
        <p:nvSpPr>
          <p:cNvPr id="32" name="Oval 31"/>
          <p:cNvSpPr/>
          <p:nvPr/>
        </p:nvSpPr>
        <p:spPr>
          <a:xfrm>
            <a:off x="1985555" y="195725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92</a:t>
            </a:r>
            <a:endParaRPr lang="en-US" sz="8000" b="1" dirty="0">
              <a:latin typeface="Times New Roman" pitchFamily="18" charset="0"/>
              <a:cs typeface="Times New Roman" pitchFamily="18" charset="0"/>
            </a:endParaRPr>
          </a:p>
        </p:txBody>
      </p:sp>
      <p:sp>
        <p:nvSpPr>
          <p:cNvPr id="33" name="Oval 32"/>
          <p:cNvSpPr/>
          <p:nvPr/>
        </p:nvSpPr>
        <p:spPr>
          <a:xfrm>
            <a:off x="1992086" y="194201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91</a:t>
            </a:r>
            <a:endParaRPr lang="en-US" sz="8000" b="1" dirty="0">
              <a:latin typeface="Times New Roman" pitchFamily="18" charset="0"/>
              <a:cs typeface="Times New Roman" pitchFamily="18" charset="0"/>
            </a:endParaRPr>
          </a:p>
        </p:txBody>
      </p:sp>
      <p:sp>
        <p:nvSpPr>
          <p:cNvPr id="34" name="Oval 33"/>
          <p:cNvSpPr/>
          <p:nvPr/>
        </p:nvSpPr>
        <p:spPr>
          <a:xfrm>
            <a:off x="1979024" y="195725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90</a:t>
            </a:r>
            <a:endParaRPr lang="en-US" sz="8000" b="1" dirty="0">
              <a:latin typeface="Times New Roman" pitchFamily="18" charset="0"/>
              <a:cs typeface="Times New Roman" pitchFamily="18" charset="0"/>
            </a:endParaRPr>
          </a:p>
        </p:txBody>
      </p:sp>
      <p:sp>
        <p:nvSpPr>
          <p:cNvPr id="35" name="Oval 34"/>
          <p:cNvSpPr/>
          <p:nvPr/>
        </p:nvSpPr>
        <p:spPr>
          <a:xfrm>
            <a:off x="2024743" y="194201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89</a:t>
            </a:r>
            <a:endParaRPr lang="en-US" sz="8000" b="1" dirty="0">
              <a:latin typeface="Times New Roman" pitchFamily="18" charset="0"/>
              <a:cs typeface="Times New Roman" pitchFamily="18" charset="0"/>
            </a:endParaRPr>
          </a:p>
        </p:txBody>
      </p:sp>
      <p:sp>
        <p:nvSpPr>
          <p:cNvPr id="36" name="Oval 35"/>
          <p:cNvSpPr/>
          <p:nvPr/>
        </p:nvSpPr>
        <p:spPr>
          <a:xfrm>
            <a:off x="1972493" y="1959428"/>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88</a:t>
            </a:r>
            <a:endParaRPr lang="en-US" sz="8000" b="1" dirty="0">
              <a:latin typeface="Times New Roman" pitchFamily="18" charset="0"/>
              <a:cs typeface="Times New Roman" pitchFamily="18" charset="0"/>
            </a:endParaRPr>
          </a:p>
        </p:txBody>
      </p:sp>
      <p:sp>
        <p:nvSpPr>
          <p:cNvPr id="37" name="Oval 36"/>
          <p:cNvSpPr/>
          <p:nvPr/>
        </p:nvSpPr>
        <p:spPr>
          <a:xfrm>
            <a:off x="1998617" y="1920240"/>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87</a:t>
            </a:r>
            <a:endParaRPr lang="en-US" sz="8000" b="1" dirty="0">
              <a:latin typeface="Times New Roman" pitchFamily="18" charset="0"/>
              <a:cs typeface="Times New Roman" pitchFamily="18" charset="0"/>
            </a:endParaRPr>
          </a:p>
        </p:txBody>
      </p:sp>
      <p:sp>
        <p:nvSpPr>
          <p:cNvPr id="38" name="Oval 37"/>
          <p:cNvSpPr/>
          <p:nvPr/>
        </p:nvSpPr>
        <p:spPr>
          <a:xfrm>
            <a:off x="2011680" y="1913708"/>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86</a:t>
            </a:r>
            <a:endParaRPr lang="en-US" sz="8000" b="1" dirty="0">
              <a:latin typeface="Times New Roman" pitchFamily="18" charset="0"/>
              <a:cs typeface="Times New Roman" pitchFamily="18" charset="0"/>
            </a:endParaRPr>
          </a:p>
        </p:txBody>
      </p:sp>
      <p:sp>
        <p:nvSpPr>
          <p:cNvPr id="39" name="Oval 38"/>
          <p:cNvSpPr/>
          <p:nvPr/>
        </p:nvSpPr>
        <p:spPr>
          <a:xfrm>
            <a:off x="2022566" y="1915885"/>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85</a:t>
            </a:r>
            <a:endParaRPr lang="en-US" sz="8000" b="1" dirty="0">
              <a:latin typeface="Times New Roman" pitchFamily="18" charset="0"/>
              <a:cs typeface="Times New Roman" pitchFamily="18" charset="0"/>
            </a:endParaRPr>
          </a:p>
        </p:txBody>
      </p:sp>
      <p:sp>
        <p:nvSpPr>
          <p:cNvPr id="40" name="Oval 39"/>
          <p:cNvSpPr/>
          <p:nvPr/>
        </p:nvSpPr>
        <p:spPr>
          <a:xfrm>
            <a:off x="1994263" y="1913708"/>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84</a:t>
            </a:r>
            <a:endParaRPr lang="en-US" sz="8000" b="1" dirty="0">
              <a:latin typeface="Times New Roman" pitchFamily="18" charset="0"/>
              <a:cs typeface="Times New Roman" pitchFamily="18" charset="0"/>
            </a:endParaRPr>
          </a:p>
        </p:txBody>
      </p:sp>
      <p:sp>
        <p:nvSpPr>
          <p:cNvPr id="41" name="Oval 40"/>
          <p:cNvSpPr/>
          <p:nvPr/>
        </p:nvSpPr>
        <p:spPr>
          <a:xfrm>
            <a:off x="1985555" y="1913708"/>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83</a:t>
            </a:r>
            <a:endParaRPr lang="en-US" sz="8000" b="1" dirty="0">
              <a:latin typeface="Times New Roman" pitchFamily="18" charset="0"/>
              <a:cs typeface="Times New Roman" pitchFamily="18" charset="0"/>
            </a:endParaRPr>
          </a:p>
        </p:txBody>
      </p:sp>
      <p:sp>
        <p:nvSpPr>
          <p:cNvPr id="42" name="Oval 41"/>
          <p:cNvSpPr/>
          <p:nvPr/>
        </p:nvSpPr>
        <p:spPr>
          <a:xfrm>
            <a:off x="1985555" y="1909354"/>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82</a:t>
            </a:r>
            <a:endParaRPr lang="en-US" sz="8000" b="1" dirty="0">
              <a:latin typeface="Times New Roman" pitchFamily="18" charset="0"/>
              <a:cs typeface="Times New Roman" pitchFamily="18" charset="0"/>
            </a:endParaRPr>
          </a:p>
        </p:txBody>
      </p:sp>
      <p:sp>
        <p:nvSpPr>
          <p:cNvPr id="43" name="Oval 42"/>
          <p:cNvSpPr/>
          <p:nvPr/>
        </p:nvSpPr>
        <p:spPr>
          <a:xfrm>
            <a:off x="1987733" y="194201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81</a:t>
            </a:r>
            <a:endParaRPr lang="en-US" sz="8000" b="1" dirty="0">
              <a:latin typeface="Times New Roman" pitchFamily="18" charset="0"/>
              <a:cs typeface="Times New Roman" pitchFamily="18" charset="0"/>
            </a:endParaRPr>
          </a:p>
        </p:txBody>
      </p:sp>
      <p:sp>
        <p:nvSpPr>
          <p:cNvPr id="44" name="Oval 43"/>
          <p:cNvSpPr/>
          <p:nvPr/>
        </p:nvSpPr>
        <p:spPr>
          <a:xfrm>
            <a:off x="2009503" y="194201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80</a:t>
            </a:r>
            <a:endParaRPr lang="en-US" sz="8000" b="1" dirty="0">
              <a:latin typeface="Times New Roman" pitchFamily="18" charset="0"/>
              <a:cs typeface="Times New Roman" pitchFamily="18" charset="0"/>
            </a:endParaRPr>
          </a:p>
        </p:txBody>
      </p:sp>
      <p:sp>
        <p:nvSpPr>
          <p:cNvPr id="45" name="Oval 44"/>
          <p:cNvSpPr/>
          <p:nvPr/>
        </p:nvSpPr>
        <p:spPr>
          <a:xfrm>
            <a:off x="2007327" y="1968137"/>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79</a:t>
            </a:r>
            <a:endParaRPr lang="en-US" sz="8000" b="1" dirty="0">
              <a:latin typeface="Times New Roman" pitchFamily="18" charset="0"/>
              <a:cs typeface="Times New Roman" pitchFamily="18" charset="0"/>
            </a:endParaRPr>
          </a:p>
        </p:txBody>
      </p:sp>
      <p:sp>
        <p:nvSpPr>
          <p:cNvPr id="46" name="Oval 45"/>
          <p:cNvSpPr/>
          <p:nvPr/>
        </p:nvSpPr>
        <p:spPr>
          <a:xfrm>
            <a:off x="2002971" y="1935480"/>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78</a:t>
            </a:r>
            <a:endParaRPr lang="en-US" sz="8000" b="1" dirty="0">
              <a:latin typeface="Times New Roman" pitchFamily="18" charset="0"/>
              <a:cs typeface="Times New Roman" pitchFamily="18" charset="0"/>
            </a:endParaRPr>
          </a:p>
        </p:txBody>
      </p:sp>
      <p:sp>
        <p:nvSpPr>
          <p:cNvPr id="47" name="Oval 46"/>
          <p:cNvSpPr/>
          <p:nvPr/>
        </p:nvSpPr>
        <p:spPr>
          <a:xfrm>
            <a:off x="1994263" y="1952897"/>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77</a:t>
            </a:r>
            <a:endParaRPr lang="en-US" sz="8000" b="1" dirty="0">
              <a:latin typeface="Times New Roman" pitchFamily="18" charset="0"/>
              <a:cs typeface="Times New Roman" pitchFamily="18" charset="0"/>
            </a:endParaRPr>
          </a:p>
        </p:txBody>
      </p:sp>
      <p:sp>
        <p:nvSpPr>
          <p:cNvPr id="48" name="Oval 47"/>
          <p:cNvSpPr/>
          <p:nvPr/>
        </p:nvSpPr>
        <p:spPr>
          <a:xfrm>
            <a:off x="1998617" y="1935480"/>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76</a:t>
            </a:r>
            <a:endParaRPr lang="en-US" sz="8000" b="1" dirty="0">
              <a:latin typeface="Times New Roman" pitchFamily="18" charset="0"/>
              <a:cs typeface="Times New Roman" pitchFamily="18" charset="0"/>
            </a:endParaRPr>
          </a:p>
        </p:txBody>
      </p:sp>
      <p:sp>
        <p:nvSpPr>
          <p:cNvPr id="49" name="Oval 48"/>
          <p:cNvSpPr/>
          <p:nvPr/>
        </p:nvSpPr>
        <p:spPr>
          <a:xfrm>
            <a:off x="1972493" y="1935480"/>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75</a:t>
            </a:r>
            <a:endParaRPr lang="en-US" sz="8000" b="1" dirty="0">
              <a:latin typeface="Times New Roman" pitchFamily="18" charset="0"/>
              <a:cs typeface="Times New Roman" pitchFamily="18" charset="0"/>
            </a:endParaRPr>
          </a:p>
        </p:txBody>
      </p:sp>
      <p:sp>
        <p:nvSpPr>
          <p:cNvPr id="50" name="Oval 49"/>
          <p:cNvSpPr/>
          <p:nvPr/>
        </p:nvSpPr>
        <p:spPr>
          <a:xfrm>
            <a:off x="1985554" y="1933303"/>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74</a:t>
            </a:r>
            <a:endParaRPr lang="en-US" sz="8000" b="1" dirty="0">
              <a:latin typeface="Times New Roman" pitchFamily="18" charset="0"/>
              <a:cs typeface="Times New Roman" pitchFamily="18" charset="0"/>
            </a:endParaRPr>
          </a:p>
        </p:txBody>
      </p:sp>
      <p:sp>
        <p:nvSpPr>
          <p:cNvPr id="51" name="Oval 50"/>
          <p:cNvSpPr/>
          <p:nvPr/>
        </p:nvSpPr>
        <p:spPr>
          <a:xfrm>
            <a:off x="1994263" y="1933303"/>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73</a:t>
            </a:r>
            <a:endParaRPr lang="en-US" sz="8000" b="1" dirty="0">
              <a:latin typeface="Times New Roman" pitchFamily="18" charset="0"/>
              <a:cs typeface="Times New Roman" pitchFamily="18" charset="0"/>
            </a:endParaRPr>
          </a:p>
        </p:txBody>
      </p:sp>
      <p:sp>
        <p:nvSpPr>
          <p:cNvPr id="52" name="Oval 51"/>
          <p:cNvSpPr/>
          <p:nvPr/>
        </p:nvSpPr>
        <p:spPr>
          <a:xfrm>
            <a:off x="1985554" y="1952897"/>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72</a:t>
            </a:r>
            <a:endParaRPr lang="en-US" sz="8000" b="1" dirty="0">
              <a:latin typeface="Times New Roman" pitchFamily="18" charset="0"/>
              <a:cs typeface="Times New Roman" pitchFamily="18" charset="0"/>
            </a:endParaRPr>
          </a:p>
        </p:txBody>
      </p:sp>
      <p:sp>
        <p:nvSpPr>
          <p:cNvPr id="53" name="Oval 52"/>
          <p:cNvSpPr/>
          <p:nvPr/>
        </p:nvSpPr>
        <p:spPr>
          <a:xfrm>
            <a:off x="1974670" y="1924594"/>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71</a:t>
            </a:r>
            <a:endParaRPr lang="en-US" sz="8000" b="1" dirty="0">
              <a:latin typeface="Times New Roman" pitchFamily="18" charset="0"/>
              <a:cs typeface="Times New Roman" pitchFamily="18" charset="0"/>
            </a:endParaRPr>
          </a:p>
        </p:txBody>
      </p:sp>
      <p:sp>
        <p:nvSpPr>
          <p:cNvPr id="54" name="Oval 53"/>
          <p:cNvSpPr/>
          <p:nvPr/>
        </p:nvSpPr>
        <p:spPr>
          <a:xfrm>
            <a:off x="2011680" y="194201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70</a:t>
            </a:r>
            <a:endParaRPr lang="en-US" sz="8000" b="1" dirty="0">
              <a:latin typeface="Times New Roman" pitchFamily="18" charset="0"/>
              <a:cs typeface="Times New Roman" pitchFamily="18" charset="0"/>
            </a:endParaRPr>
          </a:p>
        </p:txBody>
      </p:sp>
      <p:sp>
        <p:nvSpPr>
          <p:cNvPr id="55" name="Oval 54"/>
          <p:cNvSpPr/>
          <p:nvPr/>
        </p:nvSpPr>
        <p:spPr>
          <a:xfrm>
            <a:off x="1981200" y="1920240"/>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69</a:t>
            </a:r>
            <a:endParaRPr lang="en-US" sz="8000" b="1" dirty="0">
              <a:latin typeface="Times New Roman" pitchFamily="18" charset="0"/>
              <a:cs typeface="Times New Roman" pitchFamily="18" charset="0"/>
            </a:endParaRPr>
          </a:p>
        </p:txBody>
      </p:sp>
      <p:sp>
        <p:nvSpPr>
          <p:cNvPr id="56" name="Oval 55"/>
          <p:cNvSpPr/>
          <p:nvPr/>
        </p:nvSpPr>
        <p:spPr>
          <a:xfrm>
            <a:off x="1989909" y="194201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68</a:t>
            </a:r>
            <a:endParaRPr lang="en-US" sz="8000" b="1" dirty="0">
              <a:latin typeface="Times New Roman" pitchFamily="18" charset="0"/>
              <a:cs typeface="Times New Roman" pitchFamily="18" charset="0"/>
            </a:endParaRPr>
          </a:p>
        </p:txBody>
      </p:sp>
      <p:sp>
        <p:nvSpPr>
          <p:cNvPr id="57" name="Oval 56"/>
          <p:cNvSpPr/>
          <p:nvPr/>
        </p:nvSpPr>
        <p:spPr>
          <a:xfrm>
            <a:off x="1998617" y="1968137"/>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67</a:t>
            </a:r>
            <a:endParaRPr lang="en-US" sz="8000" b="1" dirty="0">
              <a:latin typeface="Times New Roman" pitchFamily="18" charset="0"/>
              <a:cs typeface="Times New Roman" pitchFamily="18" charset="0"/>
            </a:endParaRPr>
          </a:p>
        </p:txBody>
      </p:sp>
      <p:sp>
        <p:nvSpPr>
          <p:cNvPr id="58" name="Oval 57"/>
          <p:cNvSpPr/>
          <p:nvPr/>
        </p:nvSpPr>
        <p:spPr>
          <a:xfrm>
            <a:off x="1972493" y="1968137"/>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66</a:t>
            </a:r>
            <a:endParaRPr lang="en-US" sz="8000" b="1" dirty="0">
              <a:latin typeface="Times New Roman" pitchFamily="18" charset="0"/>
              <a:cs typeface="Times New Roman" pitchFamily="18" charset="0"/>
            </a:endParaRPr>
          </a:p>
        </p:txBody>
      </p:sp>
      <p:sp>
        <p:nvSpPr>
          <p:cNvPr id="59" name="Oval 58"/>
          <p:cNvSpPr/>
          <p:nvPr/>
        </p:nvSpPr>
        <p:spPr>
          <a:xfrm>
            <a:off x="1974670" y="1952897"/>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65</a:t>
            </a:r>
            <a:endParaRPr lang="en-US" sz="8000" b="1" dirty="0">
              <a:latin typeface="Times New Roman" pitchFamily="18" charset="0"/>
              <a:cs typeface="Times New Roman" pitchFamily="18" charset="0"/>
            </a:endParaRPr>
          </a:p>
        </p:txBody>
      </p:sp>
      <p:sp>
        <p:nvSpPr>
          <p:cNvPr id="60" name="Oval 59"/>
          <p:cNvSpPr/>
          <p:nvPr/>
        </p:nvSpPr>
        <p:spPr>
          <a:xfrm>
            <a:off x="1994263" y="1981199"/>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a:latin typeface="Times New Roman" pitchFamily="18" charset="0"/>
                <a:cs typeface="Times New Roman" pitchFamily="18" charset="0"/>
              </a:rPr>
              <a:t>6</a:t>
            </a:r>
            <a:r>
              <a:rPr lang="en-US" sz="8000" b="1" dirty="0" smtClean="0">
                <a:latin typeface="Times New Roman" pitchFamily="18" charset="0"/>
                <a:cs typeface="Times New Roman" pitchFamily="18" charset="0"/>
              </a:rPr>
              <a:t>4</a:t>
            </a:r>
            <a:endParaRPr lang="en-US" sz="8000" b="1" dirty="0">
              <a:latin typeface="Times New Roman" pitchFamily="18" charset="0"/>
              <a:cs typeface="Times New Roman" pitchFamily="18" charset="0"/>
            </a:endParaRPr>
          </a:p>
        </p:txBody>
      </p:sp>
      <p:sp>
        <p:nvSpPr>
          <p:cNvPr id="61" name="Oval 60"/>
          <p:cNvSpPr/>
          <p:nvPr/>
        </p:nvSpPr>
        <p:spPr>
          <a:xfrm>
            <a:off x="1985554" y="1952897"/>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63</a:t>
            </a:r>
            <a:endParaRPr lang="en-US" sz="8000" b="1" dirty="0">
              <a:latin typeface="Times New Roman" pitchFamily="18" charset="0"/>
              <a:cs typeface="Times New Roman" pitchFamily="18" charset="0"/>
            </a:endParaRPr>
          </a:p>
        </p:txBody>
      </p:sp>
      <p:sp>
        <p:nvSpPr>
          <p:cNvPr id="62" name="Oval 61"/>
          <p:cNvSpPr/>
          <p:nvPr/>
        </p:nvSpPr>
        <p:spPr>
          <a:xfrm>
            <a:off x="1998618" y="1952897"/>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62</a:t>
            </a:r>
            <a:endParaRPr lang="en-US" sz="8000" b="1" dirty="0">
              <a:latin typeface="Times New Roman" pitchFamily="18" charset="0"/>
              <a:cs typeface="Times New Roman" pitchFamily="18" charset="0"/>
            </a:endParaRPr>
          </a:p>
        </p:txBody>
      </p:sp>
      <p:sp>
        <p:nvSpPr>
          <p:cNvPr id="63" name="Oval 62"/>
          <p:cNvSpPr/>
          <p:nvPr/>
        </p:nvSpPr>
        <p:spPr>
          <a:xfrm>
            <a:off x="2007327" y="1935480"/>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61</a:t>
            </a:r>
            <a:endParaRPr lang="en-US" sz="8000" b="1" dirty="0">
              <a:latin typeface="Times New Roman" pitchFamily="18" charset="0"/>
              <a:cs typeface="Times New Roman" pitchFamily="18" charset="0"/>
            </a:endParaRPr>
          </a:p>
        </p:txBody>
      </p:sp>
      <p:sp>
        <p:nvSpPr>
          <p:cNvPr id="64" name="Oval 63"/>
          <p:cNvSpPr/>
          <p:nvPr/>
        </p:nvSpPr>
        <p:spPr>
          <a:xfrm>
            <a:off x="1987733" y="1959428"/>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60</a:t>
            </a:r>
            <a:endParaRPr lang="en-US" sz="8000" b="1" dirty="0">
              <a:latin typeface="Times New Roman" pitchFamily="18" charset="0"/>
              <a:cs typeface="Times New Roman" pitchFamily="18" charset="0"/>
            </a:endParaRPr>
          </a:p>
        </p:txBody>
      </p:sp>
      <p:sp>
        <p:nvSpPr>
          <p:cNvPr id="65" name="Oval 64"/>
          <p:cNvSpPr/>
          <p:nvPr/>
        </p:nvSpPr>
        <p:spPr>
          <a:xfrm>
            <a:off x="1981200" y="1959428"/>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59</a:t>
            </a:r>
            <a:endParaRPr lang="en-US" sz="8000" b="1" dirty="0">
              <a:latin typeface="Times New Roman" pitchFamily="18" charset="0"/>
              <a:cs typeface="Times New Roman" pitchFamily="18" charset="0"/>
            </a:endParaRPr>
          </a:p>
        </p:txBody>
      </p:sp>
      <p:sp>
        <p:nvSpPr>
          <p:cNvPr id="66" name="Oval 65"/>
          <p:cNvSpPr/>
          <p:nvPr/>
        </p:nvSpPr>
        <p:spPr>
          <a:xfrm>
            <a:off x="1989909" y="1968137"/>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58</a:t>
            </a:r>
            <a:endParaRPr lang="en-US" sz="8000" b="1" dirty="0">
              <a:latin typeface="Times New Roman" pitchFamily="18" charset="0"/>
              <a:cs typeface="Times New Roman" pitchFamily="18" charset="0"/>
            </a:endParaRPr>
          </a:p>
        </p:txBody>
      </p:sp>
      <p:sp>
        <p:nvSpPr>
          <p:cNvPr id="67" name="Oval 66"/>
          <p:cNvSpPr/>
          <p:nvPr/>
        </p:nvSpPr>
        <p:spPr>
          <a:xfrm>
            <a:off x="1994263" y="1981199"/>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57</a:t>
            </a:r>
            <a:endParaRPr lang="en-US" sz="8000" b="1" dirty="0">
              <a:latin typeface="Times New Roman" pitchFamily="18" charset="0"/>
              <a:cs typeface="Times New Roman" pitchFamily="18" charset="0"/>
            </a:endParaRPr>
          </a:p>
        </p:txBody>
      </p:sp>
      <p:sp>
        <p:nvSpPr>
          <p:cNvPr id="68" name="Oval 67"/>
          <p:cNvSpPr/>
          <p:nvPr/>
        </p:nvSpPr>
        <p:spPr>
          <a:xfrm>
            <a:off x="2007326" y="1968137"/>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56</a:t>
            </a:r>
            <a:endParaRPr lang="en-US" sz="8000" b="1" dirty="0">
              <a:latin typeface="Times New Roman" pitchFamily="18" charset="0"/>
              <a:cs typeface="Times New Roman" pitchFamily="18" charset="0"/>
            </a:endParaRPr>
          </a:p>
        </p:txBody>
      </p:sp>
      <p:sp>
        <p:nvSpPr>
          <p:cNvPr id="69" name="Oval 68"/>
          <p:cNvSpPr/>
          <p:nvPr/>
        </p:nvSpPr>
        <p:spPr>
          <a:xfrm>
            <a:off x="1998617" y="1968137"/>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55</a:t>
            </a:r>
            <a:endParaRPr lang="en-US" sz="8000" b="1" dirty="0">
              <a:latin typeface="Times New Roman" pitchFamily="18" charset="0"/>
              <a:cs typeface="Times New Roman" pitchFamily="18" charset="0"/>
            </a:endParaRPr>
          </a:p>
        </p:txBody>
      </p:sp>
      <p:sp>
        <p:nvSpPr>
          <p:cNvPr id="70" name="Oval 69"/>
          <p:cNvSpPr/>
          <p:nvPr/>
        </p:nvSpPr>
        <p:spPr>
          <a:xfrm>
            <a:off x="1994263" y="195725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a:latin typeface="Times New Roman" pitchFamily="18" charset="0"/>
                <a:cs typeface="Times New Roman" pitchFamily="18" charset="0"/>
              </a:rPr>
              <a:t>5</a:t>
            </a:r>
            <a:r>
              <a:rPr lang="en-US" sz="8000" b="1" dirty="0" smtClean="0">
                <a:latin typeface="Times New Roman" pitchFamily="18" charset="0"/>
                <a:cs typeface="Times New Roman" pitchFamily="18" charset="0"/>
              </a:rPr>
              <a:t>4</a:t>
            </a:r>
            <a:endParaRPr lang="en-US" sz="8000" b="1" dirty="0">
              <a:latin typeface="Times New Roman" pitchFamily="18" charset="0"/>
              <a:cs typeface="Times New Roman" pitchFamily="18" charset="0"/>
            </a:endParaRPr>
          </a:p>
        </p:txBody>
      </p:sp>
      <p:sp>
        <p:nvSpPr>
          <p:cNvPr id="71" name="Oval 70"/>
          <p:cNvSpPr/>
          <p:nvPr/>
        </p:nvSpPr>
        <p:spPr>
          <a:xfrm>
            <a:off x="1985555" y="1935480"/>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53</a:t>
            </a:r>
            <a:endParaRPr lang="en-US" sz="8000" b="1" dirty="0">
              <a:latin typeface="Times New Roman" pitchFamily="18" charset="0"/>
              <a:cs typeface="Times New Roman" pitchFamily="18" charset="0"/>
            </a:endParaRPr>
          </a:p>
        </p:txBody>
      </p:sp>
      <p:sp>
        <p:nvSpPr>
          <p:cNvPr id="72" name="Oval 71"/>
          <p:cNvSpPr/>
          <p:nvPr/>
        </p:nvSpPr>
        <p:spPr>
          <a:xfrm>
            <a:off x="1981200" y="1946366"/>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52</a:t>
            </a:r>
            <a:endParaRPr lang="en-US" sz="8000" b="1" dirty="0">
              <a:latin typeface="Times New Roman" pitchFamily="18" charset="0"/>
              <a:cs typeface="Times New Roman" pitchFamily="18" charset="0"/>
            </a:endParaRPr>
          </a:p>
        </p:txBody>
      </p:sp>
      <p:sp>
        <p:nvSpPr>
          <p:cNvPr id="73" name="Oval 72"/>
          <p:cNvSpPr/>
          <p:nvPr/>
        </p:nvSpPr>
        <p:spPr>
          <a:xfrm>
            <a:off x="1985555" y="1981200"/>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51</a:t>
            </a:r>
            <a:endParaRPr lang="en-US" sz="8000" b="1" dirty="0">
              <a:latin typeface="Times New Roman" pitchFamily="18" charset="0"/>
              <a:cs typeface="Times New Roman" pitchFamily="18" charset="0"/>
            </a:endParaRPr>
          </a:p>
        </p:txBody>
      </p:sp>
      <p:sp>
        <p:nvSpPr>
          <p:cNvPr id="74" name="Oval 73"/>
          <p:cNvSpPr/>
          <p:nvPr/>
        </p:nvSpPr>
        <p:spPr>
          <a:xfrm>
            <a:off x="2000796" y="1968137"/>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50</a:t>
            </a:r>
            <a:endParaRPr lang="en-US" sz="8000" b="1" dirty="0">
              <a:latin typeface="Times New Roman" pitchFamily="18" charset="0"/>
              <a:cs typeface="Times New Roman" pitchFamily="18" charset="0"/>
            </a:endParaRPr>
          </a:p>
        </p:txBody>
      </p:sp>
      <p:sp>
        <p:nvSpPr>
          <p:cNvPr id="75" name="Oval 74"/>
          <p:cNvSpPr/>
          <p:nvPr/>
        </p:nvSpPr>
        <p:spPr>
          <a:xfrm>
            <a:off x="1985554" y="1981200"/>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49</a:t>
            </a:r>
            <a:endParaRPr lang="en-US" sz="8000" b="1" dirty="0">
              <a:latin typeface="Times New Roman" pitchFamily="18" charset="0"/>
              <a:cs typeface="Times New Roman" pitchFamily="18" charset="0"/>
            </a:endParaRPr>
          </a:p>
        </p:txBody>
      </p:sp>
      <p:sp>
        <p:nvSpPr>
          <p:cNvPr id="76" name="Oval 75"/>
          <p:cNvSpPr/>
          <p:nvPr/>
        </p:nvSpPr>
        <p:spPr>
          <a:xfrm>
            <a:off x="1994263" y="1959428"/>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48</a:t>
            </a:r>
            <a:endParaRPr lang="en-US" sz="8000" b="1" dirty="0">
              <a:latin typeface="Times New Roman" pitchFamily="18" charset="0"/>
              <a:cs typeface="Times New Roman" pitchFamily="18" charset="0"/>
            </a:endParaRPr>
          </a:p>
        </p:txBody>
      </p:sp>
      <p:sp>
        <p:nvSpPr>
          <p:cNvPr id="77" name="Oval 76"/>
          <p:cNvSpPr/>
          <p:nvPr/>
        </p:nvSpPr>
        <p:spPr>
          <a:xfrm>
            <a:off x="1998618" y="1981200"/>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47</a:t>
            </a:r>
            <a:endParaRPr lang="en-US" sz="8000" b="1" dirty="0">
              <a:latin typeface="Times New Roman" pitchFamily="18" charset="0"/>
              <a:cs typeface="Times New Roman" pitchFamily="18" charset="0"/>
            </a:endParaRPr>
          </a:p>
        </p:txBody>
      </p:sp>
      <p:sp>
        <p:nvSpPr>
          <p:cNvPr id="78" name="Oval 77"/>
          <p:cNvSpPr/>
          <p:nvPr/>
        </p:nvSpPr>
        <p:spPr>
          <a:xfrm>
            <a:off x="2024743" y="1959428"/>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46</a:t>
            </a:r>
            <a:endParaRPr lang="en-US" sz="8000" b="1" dirty="0">
              <a:latin typeface="Times New Roman" pitchFamily="18" charset="0"/>
              <a:cs typeface="Times New Roman" pitchFamily="18" charset="0"/>
            </a:endParaRPr>
          </a:p>
        </p:txBody>
      </p:sp>
      <p:sp>
        <p:nvSpPr>
          <p:cNvPr id="79" name="Oval 78"/>
          <p:cNvSpPr/>
          <p:nvPr/>
        </p:nvSpPr>
        <p:spPr>
          <a:xfrm>
            <a:off x="2000795" y="1981200"/>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45</a:t>
            </a:r>
            <a:endParaRPr lang="en-US" sz="8000" b="1" dirty="0">
              <a:latin typeface="Times New Roman" pitchFamily="18" charset="0"/>
              <a:cs typeface="Times New Roman" pitchFamily="18" charset="0"/>
            </a:endParaRPr>
          </a:p>
        </p:txBody>
      </p:sp>
      <p:sp>
        <p:nvSpPr>
          <p:cNvPr id="80" name="Oval 79"/>
          <p:cNvSpPr/>
          <p:nvPr/>
        </p:nvSpPr>
        <p:spPr>
          <a:xfrm>
            <a:off x="1972493" y="1959428"/>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44</a:t>
            </a:r>
            <a:endParaRPr lang="en-US" sz="8000" b="1" dirty="0">
              <a:latin typeface="Times New Roman" pitchFamily="18" charset="0"/>
              <a:cs typeface="Times New Roman" pitchFamily="18" charset="0"/>
            </a:endParaRPr>
          </a:p>
        </p:txBody>
      </p:sp>
      <p:sp>
        <p:nvSpPr>
          <p:cNvPr id="81" name="Oval 80"/>
          <p:cNvSpPr/>
          <p:nvPr/>
        </p:nvSpPr>
        <p:spPr>
          <a:xfrm>
            <a:off x="2000794" y="1968137"/>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43</a:t>
            </a:r>
            <a:endParaRPr lang="en-US" sz="8000" b="1" dirty="0">
              <a:latin typeface="Times New Roman" pitchFamily="18" charset="0"/>
              <a:cs typeface="Times New Roman" pitchFamily="18" charset="0"/>
            </a:endParaRPr>
          </a:p>
        </p:txBody>
      </p:sp>
      <p:sp>
        <p:nvSpPr>
          <p:cNvPr id="82" name="Oval 81"/>
          <p:cNvSpPr/>
          <p:nvPr/>
        </p:nvSpPr>
        <p:spPr>
          <a:xfrm>
            <a:off x="1994263" y="1974668"/>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42</a:t>
            </a:r>
            <a:endParaRPr lang="en-US" sz="8000" b="1" dirty="0">
              <a:latin typeface="Times New Roman" pitchFamily="18" charset="0"/>
              <a:cs typeface="Times New Roman" pitchFamily="18" charset="0"/>
            </a:endParaRPr>
          </a:p>
        </p:txBody>
      </p:sp>
      <p:sp>
        <p:nvSpPr>
          <p:cNvPr id="83" name="Oval 82"/>
          <p:cNvSpPr/>
          <p:nvPr/>
        </p:nvSpPr>
        <p:spPr>
          <a:xfrm>
            <a:off x="2000794" y="1946366"/>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41</a:t>
            </a:r>
            <a:endParaRPr lang="en-US" sz="8000" b="1" dirty="0">
              <a:latin typeface="Times New Roman" pitchFamily="18" charset="0"/>
              <a:cs typeface="Times New Roman" pitchFamily="18" charset="0"/>
            </a:endParaRPr>
          </a:p>
        </p:txBody>
      </p:sp>
      <p:sp>
        <p:nvSpPr>
          <p:cNvPr id="84" name="Oval 83"/>
          <p:cNvSpPr/>
          <p:nvPr/>
        </p:nvSpPr>
        <p:spPr>
          <a:xfrm>
            <a:off x="1965962" y="1974668"/>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40</a:t>
            </a:r>
            <a:endParaRPr lang="en-US" sz="8000" b="1" dirty="0">
              <a:latin typeface="Times New Roman" pitchFamily="18" charset="0"/>
              <a:cs typeface="Times New Roman" pitchFamily="18" charset="0"/>
            </a:endParaRPr>
          </a:p>
        </p:txBody>
      </p:sp>
      <p:sp>
        <p:nvSpPr>
          <p:cNvPr id="85" name="Oval 84"/>
          <p:cNvSpPr/>
          <p:nvPr/>
        </p:nvSpPr>
        <p:spPr>
          <a:xfrm>
            <a:off x="1987732" y="1963782"/>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39</a:t>
            </a:r>
            <a:endParaRPr lang="en-US" sz="8000" b="1" dirty="0">
              <a:latin typeface="Times New Roman" pitchFamily="18" charset="0"/>
              <a:cs typeface="Times New Roman" pitchFamily="18" charset="0"/>
            </a:endParaRPr>
          </a:p>
        </p:txBody>
      </p:sp>
      <p:sp>
        <p:nvSpPr>
          <p:cNvPr id="86" name="Oval 85"/>
          <p:cNvSpPr/>
          <p:nvPr/>
        </p:nvSpPr>
        <p:spPr>
          <a:xfrm>
            <a:off x="1994263" y="1957250"/>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38</a:t>
            </a:r>
            <a:endParaRPr lang="en-US" sz="8000" b="1" dirty="0">
              <a:latin typeface="Times New Roman" pitchFamily="18" charset="0"/>
              <a:cs typeface="Times New Roman" pitchFamily="18" charset="0"/>
            </a:endParaRPr>
          </a:p>
        </p:txBody>
      </p:sp>
      <p:sp>
        <p:nvSpPr>
          <p:cNvPr id="87" name="Oval 86"/>
          <p:cNvSpPr/>
          <p:nvPr/>
        </p:nvSpPr>
        <p:spPr>
          <a:xfrm>
            <a:off x="2009503" y="1963782"/>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37</a:t>
            </a:r>
            <a:endParaRPr lang="en-US" sz="8000" b="1" dirty="0">
              <a:latin typeface="Times New Roman" pitchFamily="18" charset="0"/>
              <a:cs typeface="Times New Roman" pitchFamily="18" charset="0"/>
            </a:endParaRPr>
          </a:p>
        </p:txBody>
      </p:sp>
      <p:sp>
        <p:nvSpPr>
          <p:cNvPr id="88" name="Oval 87"/>
          <p:cNvSpPr/>
          <p:nvPr/>
        </p:nvSpPr>
        <p:spPr>
          <a:xfrm>
            <a:off x="1994263" y="1959428"/>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36</a:t>
            </a:r>
            <a:endParaRPr lang="en-US" sz="8000" b="1" dirty="0">
              <a:latin typeface="Times New Roman" pitchFamily="18" charset="0"/>
              <a:cs typeface="Times New Roman" pitchFamily="18" charset="0"/>
            </a:endParaRPr>
          </a:p>
        </p:txBody>
      </p:sp>
      <p:sp>
        <p:nvSpPr>
          <p:cNvPr id="89" name="Oval 88"/>
          <p:cNvSpPr/>
          <p:nvPr/>
        </p:nvSpPr>
        <p:spPr>
          <a:xfrm>
            <a:off x="1981200" y="1983377"/>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35</a:t>
            </a:r>
            <a:endParaRPr lang="en-US" sz="8000" b="1" dirty="0">
              <a:latin typeface="Times New Roman" pitchFamily="18" charset="0"/>
              <a:cs typeface="Times New Roman" pitchFamily="18" charset="0"/>
            </a:endParaRPr>
          </a:p>
        </p:txBody>
      </p:sp>
      <p:sp>
        <p:nvSpPr>
          <p:cNvPr id="90" name="Oval 89"/>
          <p:cNvSpPr/>
          <p:nvPr/>
        </p:nvSpPr>
        <p:spPr>
          <a:xfrm>
            <a:off x="1965962" y="1983377"/>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34</a:t>
            </a:r>
            <a:endParaRPr lang="en-US" sz="8000" b="1" dirty="0">
              <a:latin typeface="Times New Roman" pitchFamily="18" charset="0"/>
              <a:cs typeface="Times New Roman" pitchFamily="18" charset="0"/>
            </a:endParaRPr>
          </a:p>
        </p:txBody>
      </p:sp>
      <p:sp>
        <p:nvSpPr>
          <p:cNvPr id="91" name="Oval 90"/>
          <p:cNvSpPr/>
          <p:nvPr/>
        </p:nvSpPr>
        <p:spPr>
          <a:xfrm>
            <a:off x="1985554" y="1970315"/>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33</a:t>
            </a:r>
            <a:endParaRPr lang="en-US" sz="8000" b="1" dirty="0">
              <a:latin typeface="Times New Roman" pitchFamily="18" charset="0"/>
              <a:cs typeface="Times New Roman" pitchFamily="18" charset="0"/>
            </a:endParaRPr>
          </a:p>
        </p:txBody>
      </p:sp>
      <p:sp>
        <p:nvSpPr>
          <p:cNvPr id="92" name="Oval 91"/>
          <p:cNvSpPr/>
          <p:nvPr/>
        </p:nvSpPr>
        <p:spPr>
          <a:xfrm>
            <a:off x="2007326" y="1983377"/>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32</a:t>
            </a:r>
            <a:endParaRPr lang="en-US" sz="8000" b="1" dirty="0">
              <a:latin typeface="Times New Roman" pitchFamily="18" charset="0"/>
              <a:cs typeface="Times New Roman" pitchFamily="18" charset="0"/>
            </a:endParaRPr>
          </a:p>
        </p:txBody>
      </p:sp>
      <p:sp>
        <p:nvSpPr>
          <p:cNvPr id="93" name="Oval 92"/>
          <p:cNvSpPr/>
          <p:nvPr/>
        </p:nvSpPr>
        <p:spPr>
          <a:xfrm>
            <a:off x="1979024" y="1970315"/>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31</a:t>
            </a:r>
            <a:endParaRPr lang="en-US" sz="8000" b="1" dirty="0">
              <a:latin typeface="Times New Roman" pitchFamily="18" charset="0"/>
              <a:cs typeface="Times New Roman" pitchFamily="18" charset="0"/>
            </a:endParaRPr>
          </a:p>
        </p:txBody>
      </p:sp>
      <p:sp>
        <p:nvSpPr>
          <p:cNvPr id="94" name="Oval 93"/>
          <p:cNvSpPr/>
          <p:nvPr/>
        </p:nvSpPr>
        <p:spPr>
          <a:xfrm>
            <a:off x="1992086" y="1992085"/>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30</a:t>
            </a:r>
            <a:endParaRPr lang="en-US" sz="8000" b="1" dirty="0">
              <a:latin typeface="Times New Roman" pitchFamily="18" charset="0"/>
              <a:cs typeface="Times New Roman" pitchFamily="18" charset="0"/>
            </a:endParaRPr>
          </a:p>
        </p:txBody>
      </p:sp>
      <p:sp>
        <p:nvSpPr>
          <p:cNvPr id="95" name="Oval 94"/>
          <p:cNvSpPr/>
          <p:nvPr/>
        </p:nvSpPr>
        <p:spPr>
          <a:xfrm>
            <a:off x="1968138" y="1970315"/>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29</a:t>
            </a:r>
            <a:endParaRPr lang="en-US" sz="8000" b="1" dirty="0">
              <a:latin typeface="Times New Roman" pitchFamily="18" charset="0"/>
              <a:cs typeface="Times New Roman" pitchFamily="18" charset="0"/>
            </a:endParaRPr>
          </a:p>
        </p:txBody>
      </p:sp>
      <p:sp>
        <p:nvSpPr>
          <p:cNvPr id="96" name="Oval 95"/>
          <p:cNvSpPr/>
          <p:nvPr/>
        </p:nvSpPr>
        <p:spPr>
          <a:xfrm>
            <a:off x="1974669" y="1992085"/>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28</a:t>
            </a:r>
            <a:endParaRPr lang="en-US" sz="8000" b="1" dirty="0">
              <a:latin typeface="Times New Roman" pitchFamily="18" charset="0"/>
              <a:cs typeface="Times New Roman" pitchFamily="18" charset="0"/>
            </a:endParaRPr>
          </a:p>
        </p:txBody>
      </p:sp>
      <p:sp>
        <p:nvSpPr>
          <p:cNvPr id="97" name="Oval 96"/>
          <p:cNvSpPr/>
          <p:nvPr/>
        </p:nvSpPr>
        <p:spPr>
          <a:xfrm>
            <a:off x="1974670" y="1974668"/>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27</a:t>
            </a:r>
            <a:endParaRPr lang="en-US" sz="8000" b="1" dirty="0">
              <a:latin typeface="Times New Roman" pitchFamily="18" charset="0"/>
              <a:cs typeface="Times New Roman" pitchFamily="18" charset="0"/>
            </a:endParaRPr>
          </a:p>
        </p:txBody>
      </p:sp>
      <p:sp>
        <p:nvSpPr>
          <p:cNvPr id="98" name="Oval 97"/>
          <p:cNvSpPr/>
          <p:nvPr/>
        </p:nvSpPr>
        <p:spPr>
          <a:xfrm>
            <a:off x="1992085" y="1983377"/>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26</a:t>
            </a:r>
            <a:endParaRPr lang="en-US" sz="8000" b="1" dirty="0">
              <a:latin typeface="Times New Roman" pitchFamily="18" charset="0"/>
              <a:cs typeface="Times New Roman" pitchFamily="18" charset="0"/>
            </a:endParaRPr>
          </a:p>
        </p:txBody>
      </p:sp>
      <p:sp>
        <p:nvSpPr>
          <p:cNvPr id="99" name="Oval 98"/>
          <p:cNvSpPr/>
          <p:nvPr/>
        </p:nvSpPr>
        <p:spPr>
          <a:xfrm>
            <a:off x="1981200" y="1992085"/>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25</a:t>
            </a:r>
            <a:endParaRPr lang="en-US" sz="8000" b="1" dirty="0">
              <a:latin typeface="Times New Roman" pitchFamily="18" charset="0"/>
              <a:cs typeface="Times New Roman" pitchFamily="18" charset="0"/>
            </a:endParaRPr>
          </a:p>
        </p:txBody>
      </p:sp>
      <p:sp>
        <p:nvSpPr>
          <p:cNvPr id="100" name="Oval 99"/>
          <p:cNvSpPr/>
          <p:nvPr/>
        </p:nvSpPr>
        <p:spPr>
          <a:xfrm>
            <a:off x="1992085" y="1987731"/>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24</a:t>
            </a:r>
            <a:endParaRPr lang="en-US" sz="8000" b="1" dirty="0">
              <a:latin typeface="Times New Roman" pitchFamily="18" charset="0"/>
              <a:cs typeface="Times New Roman" pitchFamily="18" charset="0"/>
            </a:endParaRPr>
          </a:p>
        </p:txBody>
      </p:sp>
      <p:sp>
        <p:nvSpPr>
          <p:cNvPr id="101" name="Oval 100"/>
          <p:cNvSpPr/>
          <p:nvPr/>
        </p:nvSpPr>
        <p:spPr>
          <a:xfrm>
            <a:off x="1992085" y="1963782"/>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23</a:t>
            </a:r>
            <a:endParaRPr lang="en-US" sz="8000" b="1" dirty="0">
              <a:latin typeface="Times New Roman" pitchFamily="18" charset="0"/>
              <a:cs typeface="Times New Roman" pitchFamily="18" charset="0"/>
            </a:endParaRPr>
          </a:p>
        </p:txBody>
      </p:sp>
      <p:sp>
        <p:nvSpPr>
          <p:cNvPr id="102" name="Oval 101"/>
          <p:cNvSpPr/>
          <p:nvPr/>
        </p:nvSpPr>
        <p:spPr>
          <a:xfrm>
            <a:off x="1974668" y="1974668"/>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22</a:t>
            </a:r>
            <a:endParaRPr lang="en-US" sz="8000" b="1" dirty="0">
              <a:latin typeface="Times New Roman" pitchFamily="18" charset="0"/>
              <a:cs typeface="Times New Roman" pitchFamily="18" charset="0"/>
            </a:endParaRPr>
          </a:p>
        </p:txBody>
      </p:sp>
      <p:sp>
        <p:nvSpPr>
          <p:cNvPr id="103" name="Oval 102"/>
          <p:cNvSpPr/>
          <p:nvPr/>
        </p:nvSpPr>
        <p:spPr>
          <a:xfrm>
            <a:off x="1965962" y="1970315"/>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21</a:t>
            </a:r>
            <a:endParaRPr lang="en-US" sz="8000" b="1" dirty="0">
              <a:latin typeface="Times New Roman" pitchFamily="18" charset="0"/>
              <a:cs typeface="Times New Roman" pitchFamily="18" charset="0"/>
            </a:endParaRPr>
          </a:p>
        </p:txBody>
      </p:sp>
      <p:sp>
        <p:nvSpPr>
          <p:cNvPr id="104" name="Oval 103"/>
          <p:cNvSpPr/>
          <p:nvPr/>
        </p:nvSpPr>
        <p:spPr>
          <a:xfrm>
            <a:off x="1972493" y="1979023"/>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20</a:t>
            </a:r>
            <a:endParaRPr lang="en-US" sz="8000" b="1" dirty="0">
              <a:latin typeface="Times New Roman" pitchFamily="18" charset="0"/>
              <a:cs typeface="Times New Roman" pitchFamily="18" charset="0"/>
            </a:endParaRPr>
          </a:p>
        </p:txBody>
      </p:sp>
      <p:sp>
        <p:nvSpPr>
          <p:cNvPr id="105" name="Oval 104"/>
          <p:cNvSpPr/>
          <p:nvPr/>
        </p:nvSpPr>
        <p:spPr>
          <a:xfrm>
            <a:off x="1994263" y="197249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19</a:t>
            </a:r>
            <a:endParaRPr lang="en-US" sz="8000" b="1" dirty="0">
              <a:latin typeface="Times New Roman" pitchFamily="18" charset="0"/>
              <a:cs typeface="Times New Roman" pitchFamily="18" charset="0"/>
            </a:endParaRPr>
          </a:p>
        </p:txBody>
      </p:sp>
      <p:sp>
        <p:nvSpPr>
          <p:cNvPr id="106" name="Oval 105"/>
          <p:cNvSpPr/>
          <p:nvPr/>
        </p:nvSpPr>
        <p:spPr>
          <a:xfrm>
            <a:off x="1979024" y="1979023"/>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18</a:t>
            </a:r>
            <a:endParaRPr lang="en-US" sz="8000" b="1" dirty="0">
              <a:latin typeface="Times New Roman" pitchFamily="18" charset="0"/>
              <a:cs typeface="Times New Roman" pitchFamily="18" charset="0"/>
            </a:endParaRPr>
          </a:p>
        </p:txBody>
      </p:sp>
      <p:sp>
        <p:nvSpPr>
          <p:cNvPr id="107" name="Oval 106"/>
          <p:cNvSpPr/>
          <p:nvPr/>
        </p:nvSpPr>
        <p:spPr>
          <a:xfrm>
            <a:off x="1979024" y="1974668"/>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17</a:t>
            </a:r>
            <a:endParaRPr lang="en-US" sz="8000" b="1" dirty="0">
              <a:latin typeface="Times New Roman" pitchFamily="18" charset="0"/>
              <a:cs typeface="Times New Roman" pitchFamily="18" charset="0"/>
            </a:endParaRPr>
          </a:p>
        </p:txBody>
      </p:sp>
      <p:sp>
        <p:nvSpPr>
          <p:cNvPr id="108" name="Oval 107"/>
          <p:cNvSpPr/>
          <p:nvPr/>
        </p:nvSpPr>
        <p:spPr>
          <a:xfrm>
            <a:off x="1972493" y="1985554"/>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16</a:t>
            </a:r>
            <a:endParaRPr lang="en-US" sz="8000" b="1" dirty="0">
              <a:latin typeface="Times New Roman" pitchFamily="18" charset="0"/>
              <a:cs typeface="Times New Roman" pitchFamily="18" charset="0"/>
            </a:endParaRPr>
          </a:p>
        </p:txBody>
      </p:sp>
      <p:sp>
        <p:nvSpPr>
          <p:cNvPr id="109" name="Oval 108"/>
          <p:cNvSpPr/>
          <p:nvPr/>
        </p:nvSpPr>
        <p:spPr>
          <a:xfrm>
            <a:off x="2002971" y="1992086"/>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15</a:t>
            </a:r>
            <a:endParaRPr lang="en-US" sz="8000" b="1" dirty="0">
              <a:latin typeface="Times New Roman" pitchFamily="18" charset="0"/>
              <a:cs typeface="Times New Roman" pitchFamily="18" charset="0"/>
            </a:endParaRPr>
          </a:p>
        </p:txBody>
      </p:sp>
      <p:sp>
        <p:nvSpPr>
          <p:cNvPr id="110" name="Oval 109"/>
          <p:cNvSpPr/>
          <p:nvPr/>
        </p:nvSpPr>
        <p:spPr>
          <a:xfrm>
            <a:off x="1965962" y="1992086"/>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14</a:t>
            </a:r>
            <a:endParaRPr lang="en-US" sz="8000" b="1" dirty="0">
              <a:latin typeface="Times New Roman" pitchFamily="18" charset="0"/>
              <a:cs typeface="Times New Roman" pitchFamily="18" charset="0"/>
            </a:endParaRPr>
          </a:p>
        </p:txBody>
      </p:sp>
      <p:sp>
        <p:nvSpPr>
          <p:cNvPr id="111" name="Oval 110"/>
          <p:cNvSpPr/>
          <p:nvPr/>
        </p:nvSpPr>
        <p:spPr>
          <a:xfrm>
            <a:off x="1965962" y="1974668"/>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13</a:t>
            </a:r>
            <a:endParaRPr lang="en-US" sz="8000" b="1" dirty="0">
              <a:latin typeface="Times New Roman" pitchFamily="18" charset="0"/>
              <a:cs typeface="Times New Roman" pitchFamily="18" charset="0"/>
            </a:endParaRPr>
          </a:p>
        </p:txBody>
      </p:sp>
      <p:sp>
        <p:nvSpPr>
          <p:cNvPr id="112" name="Oval 111"/>
          <p:cNvSpPr/>
          <p:nvPr/>
        </p:nvSpPr>
        <p:spPr>
          <a:xfrm>
            <a:off x="2002972" y="1981200"/>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12</a:t>
            </a:r>
            <a:endParaRPr lang="en-US" sz="8000" b="1" dirty="0">
              <a:latin typeface="Times New Roman" pitchFamily="18" charset="0"/>
              <a:cs typeface="Times New Roman" pitchFamily="18" charset="0"/>
            </a:endParaRPr>
          </a:p>
        </p:txBody>
      </p:sp>
      <p:sp>
        <p:nvSpPr>
          <p:cNvPr id="113" name="Oval 112"/>
          <p:cNvSpPr/>
          <p:nvPr/>
        </p:nvSpPr>
        <p:spPr>
          <a:xfrm>
            <a:off x="2007326" y="1972491"/>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11</a:t>
            </a:r>
            <a:endParaRPr lang="en-US" sz="8000" b="1" dirty="0">
              <a:latin typeface="Times New Roman" pitchFamily="18" charset="0"/>
              <a:cs typeface="Times New Roman" pitchFamily="18" charset="0"/>
            </a:endParaRPr>
          </a:p>
        </p:txBody>
      </p:sp>
      <p:sp>
        <p:nvSpPr>
          <p:cNvPr id="114" name="Oval 113"/>
          <p:cNvSpPr/>
          <p:nvPr/>
        </p:nvSpPr>
        <p:spPr>
          <a:xfrm>
            <a:off x="1994263" y="1998617"/>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10</a:t>
            </a:r>
            <a:endParaRPr lang="en-US" sz="8000" b="1" dirty="0">
              <a:latin typeface="Times New Roman" pitchFamily="18" charset="0"/>
              <a:cs typeface="Times New Roman" pitchFamily="18" charset="0"/>
            </a:endParaRPr>
          </a:p>
        </p:txBody>
      </p:sp>
      <p:sp>
        <p:nvSpPr>
          <p:cNvPr id="115" name="Oval 114"/>
          <p:cNvSpPr/>
          <p:nvPr/>
        </p:nvSpPr>
        <p:spPr>
          <a:xfrm>
            <a:off x="2011680" y="2007326"/>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9</a:t>
            </a:r>
            <a:endParaRPr lang="en-US" sz="8000" b="1" dirty="0">
              <a:latin typeface="Times New Roman" pitchFamily="18" charset="0"/>
              <a:cs typeface="Times New Roman" pitchFamily="18" charset="0"/>
            </a:endParaRPr>
          </a:p>
        </p:txBody>
      </p:sp>
      <p:sp>
        <p:nvSpPr>
          <p:cNvPr id="116" name="Oval 115"/>
          <p:cNvSpPr/>
          <p:nvPr/>
        </p:nvSpPr>
        <p:spPr>
          <a:xfrm>
            <a:off x="1994263" y="1998617"/>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a:latin typeface="Times New Roman" pitchFamily="18" charset="0"/>
                <a:cs typeface="Times New Roman" pitchFamily="18" charset="0"/>
              </a:rPr>
              <a:t>8</a:t>
            </a:r>
          </a:p>
        </p:txBody>
      </p:sp>
      <p:sp>
        <p:nvSpPr>
          <p:cNvPr id="117" name="Oval 116"/>
          <p:cNvSpPr/>
          <p:nvPr/>
        </p:nvSpPr>
        <p:spPr>
          <a:xfrm>
            <a:off x="1981200" y="1963782"/>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7</a:t>
            </a:r>
            <a:endParaRPr lang="en-US" sz="8000" b="1" dirty="0">
              <a:latin typeface="Times New Roman" pitchFamily="18" charset="0"/>
              <a:cs typeface="Times New Roman" pitchFamily="18" charset="0"/>
            </a:endParaRPr>
          </a:p>
        </p:txBody>
      </p:sp>
      <p:sp>
        <p:nvSpPr>
          <p:cNvPr id="118" name="Oval 117"/>
          <p:cNvSpPr/>
          <p:nvPr/>
        </p:nvSpPr>
        <p:spPr>
          <a:xfrm>
            <a:off x="1994263" y="1992086"/>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a:latin typeface="Times New Roman" pitchFamily="18" charset="0"/>
                <a:cs typeface="Times New Roman" pitchFamily="18" charset="0"/>
              </a:rPr>
              <a:t>6</a:t>
            </a:r>
          </a:p>
        </p:txBody>
      </p:sp>
      <p:sp>
        <p:nvSpPr>
          <p:cNvPr id="119" name="Oval 118"/>
          <p:cNvSpPr/>
          <p:nvPr/>
        </p:nvSpPr>
        <p:spPr>
          <a:xfrm>
            <a:off x="2007326" y="1998617"/>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a:latin typeface="Times New Roman" pitchFamily="18" charset="0"/>
                <a:cs typeface="Times New Roman" pitchFamily="18" charset="0"/>
              </a:rPr>
              <a:t>5</a:t>
            </a:r>
          </a:p>
        </p:txBody>
      </p:sp>
      <p:sp>
        <p:nvSpPr>
          <p:cNvPr id="120" name="Oval 119"/>
          <p:cNvSpPr/>
          <p:nvPr/>
        </p:nvSpPr>
        <p:spPr>
          <a:xfrm>
            <a:off x="1979024" y="2007326"/>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smtClean="0">
                <a:latin typeface="Times New Roman" pitchFamily="18" charset="0"/>
                <a:cs typeface="Times New Roman" pitchFamily="18" charset="0"/>
              </a:rPr>
              <a:t>4</a:t>
            </a:r>
            <a:endParaRPr lang="en-US" sz="8000" b="1" dirty="0">
              <a:latin typeface="Times New Roman" pitchFamily="18" charset="0"/>
              <a:cs typeface="Times New Roman" pitchFamily="18" charset="0"/>
            </a:endParaRPr>
          </a:p>
        </p:txBody>
      </p:sp>
      <p:sp>
        <p:nvSpPr>
          <p:cNvPr id="121" name="Oval 120"/>
          <p:cNvSpPr/>
          <p:nvPr/>
        </p:nvSpPr>
        <p:spPr>
          <a:xfrm>
            <a:off x="1981200" y="1959428"/>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a:latin typeface="Times New Roman" pitchFamily="18" charset="0"/>
                <a:cs typeface="Times New Roman" pitchFamily="18" charset="0"/>
              </a:rPr>
              <a:t>3</a:t>
            </a:r>
          </a:p>
        </p:txBody>
      </p:sp>
      <p:sp>
        <p:nvSpPr>
          <p:cNvPr id="122" name="Oval 121"/>
          <p:cNvSpPr/>
          <p:nvPr/>
        </p:nvSpPr>
        <p:spPr>
          <a:xfrm>
            <a:off x="1981200" y="1998617"/>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a:latin typeface="Times New Roman" pitchFamily="18" charset="0"/>
                <a:cs typeface="Times New Roman" pitchFamily="18" charset="0"/>
              </a:rPr>
              <a:t>2</a:t>
            </a:r>
          </a:p>
        </p:txBody>
      </p:sp>
      <p:sp>
        <p:nvSpPr>
          <p:cNvPr id="123" name="Oval 122"/>
          <p:cNvSpPr/>
          <p:nvPr/>
        </p:nvSpPr>
        <p:spPr>
          <a:xfrm>
            <a:off x="1994263" y="1998617"/>
            <a:ext cx="2438400" cy="228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0" b="1" dirty="0">
                <a:latin typeface="Times New Roman" pitchFamily="18" charset="0"/>
                <a:cs typeface="Times New Roman" pitchFamily="18" charset="0"/>
              </a:rPr>
              <a:t>1</a:t>
            </a:r>
          </a:p>
        </p:txBody>
      </p:sp>
      <p:sp>
        <p:nvSpPr>
          <p:cNvPr id="124" name="Oval 123"/>
          <p:cNvSpPr/>
          <p:nvPr/>
        </p:nvSpPr>
        <p:spPr>
          <a:xfrm>
            <a:off x="2007326" y="2007326"/>
            <a:ext cx="2438400" cy="228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0" b="1" dirty="0">
                <a:latin typeface="Times New Roman" pitchFamily="18" charset="0"/>
                <a:cs typeface="Times New Roman" pitchFamily="18" charset="0"/>
              </a:rPr>
              <a:t>0</a:t>
            </a:r>
          </a:p>
        </p:txBody>
      </p:sp>
      <p:sp>
        <p:nvSpPr>
          <p:cNvPr id="125" name="Explosion 1 124"/>
          <p:cNvSpPr/>
          <p:nvPr/>
        </p:nvSpPr>
        <p:spPr>
          <a:xfrm>
            <a:off x="-116476" y="855617"/>
            <a:ext cx="6629400" cy="4572000"/>
          </a:xfrm>
          <a:prstGeom prst="irregularSeal1">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5400" b="1" dirty="0" smtClean="0">
                <a:latin typeface="Times New Roman" pitchFamily="18" charset="0"/>
                <a:cs typeface="Times New Roman" pitchFamily="18" charset="0"/>
              </a:rPr>
              <a:t>HẾTGIỜ</a:t>
            </a:r>
            <a:endParaRPr lang="en-US" sz="5400" b="1" dirty="0">
              <a:latin typeface="Times New Roman" pitchFamily="18" charset="0"/>
              <a:cs typeface="Times New Roman" pitchFamily="18" charset="0"/>
            </a:endParaRPr>
          </a:p>
        </p:txBody>
      </p:sp>
      <p:pic>
        <p:nvPicPr>
          <p:cNvPr id="126" name="Picture 12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12786" y="1600200"/>
            <a:ext cx="3262313" cy="3376780"/>
          </a:xfrm>
          <a:prstGeom prst="rect">
            <a:avLst/>
          </a:prstGeom>
        </p:spPr>
      </p:pic>
    </p:spTree>
    <p:extLst>
      <p:ext uri="{BB962C8B-B14F-4D97-AF65-F5344CB8AC3E}">
        <p14:creationId xmlns:p14="http://schemas.microsoft.com/office/powerpoint/2010/main" xmlns="" val="22494743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1)">
                                      <p:cBhvr>
                                        <p:cTn id="31" dur="2000"/>
                                        <p:tgtEl>
                                          <p:spTgt spid="10"/>
                                        </p:tgtEl>
                                      </p:cBhvr>
                                    </p:animEffect>
                                  </p:childTnLst>
                                </p:cTn>
                              </p:par>
                            </p:childTnLst>
                          </p:cTn>
                        </p:par>
                        <p:par>
                          <p:cTn id="32" fill="hold">
                            <p:stCondLst>
                              <p:cond delay="14000"/>
                            </p:stCondLst>
                            <p:childTnLst>
                              <p:par>
                                <p:cTn id="33" presetID="21" presetClass="entr" presetSubtype="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1)">
                                      <p:cBhvr>
                                        <p:cTn id="35" dur="2000"/>
                                        <p:tgtEl>
                                          <p:spTgt spid="11"/>
                                        </p:tgtEl>
                                      </p:cBhvr>
                                    </p:animEffect>
                                  </p:childTnLst>
                                </p:cTn>
                              </p:par>
                            </p:childTnLst>
                          </p:cTn>
                        </p:par>
                        <p:par>
                          <p:cTn id="36" fill="hold">
                            <p:stCondLst>
                              <p:cond delay="16000"/>
                            </p:stCondLst>
                            <p:childTnLst>
                              <p:par>
                                <p:cTn id="37" presetID="21"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heel(1)">
                                      <p:cBhvr>
                                        <p:cTn id="39" dur="2000"/>
                                        <p:tgtEl>
                                          <p:spTgt spid="12"/>
                                        </p:tgtEl>
                                      </p:cBhvr>
                                    </p:animEffect>
                                  </p:childTnLst>
                                </p:cTn>
                              </p:par>
                            </p:childTnLst>
                          </p:cTn>
                        </p:par>
                        <p:par>
                          <p:cTn id="40" fill="hold">
                            <p:stCondLst>
                              <p:cond delay="18000"/>
                            </p:stCondLst>
                            <p:childTnLst>
                              <p:par>
                                <p:cTn id="41" presetID="21" presetClass="entr" presetSubtype="1"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heel(1)">
                                      <p:cBhvr>
                                        <p:cTn id="43" dur="2000"/>
                                        <p:tgtEl>
                                          <p:spTgt spid="13"/>
                                        </p:tgtEl>
                                      </p:cBhvr>
                                    </p:animEffect>
                                  </p:childTnLst>
                                </p:cTn>
                              </p:par>
                            </p:childTnLst>
                          </p:cTn>
                        </p:par>
                        <p:par>
                          <p:cTn id="44" fill="hold">
                            <p:stCondLst>
                              <p:cond delay="20000"/>
                            </p:stCondLst>
                            <p:childTnLst>
                              <p:par>
                                <p:cTn id="45" presetID="21" presetClass="entr" presetSubtype="1"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heel(1)">
                                      <p:cBhvr>
                                        <p:cTn id="47" dur="2000"/>
                                        <p:tgtEl>
                                          <p:spTgt spid="14"/>
                                        </p:tgtEl>
                                      </p:cBhvr>
                                    </p:animEffect>
                                  </p:childTnLst>
                                </p:cTn>
                              </p:par>
                            </p:childTnLst>
                          </p:cTn>
                        </p:par>
                        <p:par>
                          <p:cTn id="48" fill="hold">
                            <p:stCondLst>
                              <p:cond delay="22000"/>
                            </p:stCondLst>
                            <p:childTnLst>
                              <p:par>
                                <p:cTn id="49" presetID="21" presetClass="entr" presetSubtype="1"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heel(1)">
                                      <p:cBhvr>
                                        <p:cTn id="51" dur="2000"/>
                                        <p:tgtEl>
                                          <p:spTgt spid="15"/>
                                        </p:tgtEl>
                                      </p:cBhvr>
                                    </p:animEffect>
                                  </p:childTnLst>
                                </p:cTn>
                              </p:par>
                            </p:childTnLst>
                          </p:cTn>
                        </p:par>
                        <p:par>
                          <p:cTn id="52" fill="hold">
                            <p:stCondLst>
                              <p:cond delay="24000"/>
                            </p:stCondLst>
                            <p:childTnLst>
                              <p:par>
                                <p:cTn id="53" presetID="21" presetClass="entr" presetSubtype="1"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heel(1)">
                                      <p:cBhvr>
                                        <p:cTn id="55" dur="2000"/>
                                        <p:tgtEl>
                                          <p:spTgt spid="16"/>
                                        </p:tgtEl>
                                      </p:cBhvr>
                                    </p:animEffect>
                                  </p:childTnLst>
                                </p:cTn>
                              </p:par>
                            </p:childTnLst>
                          </p:cTn>
                        </p:par>
                        <p:par>
                          <p:cTn id="56" fill="hold">
                            <p:stCondLst>
                              <p:cond delay="26000"/>
                            </p:stCondLst>
                            <p:childTnLst>
                              <p:par>
                                <p:cTn id="57" presetID="21" presetClass="entr" presetSubtype="1"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heel(1)">
                                      <p:cBhvr>
                                        <p:cTn id="59" dur="2000"/>
                                        <p:tgtEl>
                                          <p:spTgt spid="17"/>
                                        </p:tgtEl>
                                      </p:cBhvr>
                                    </p:animEffect>
                                  </p:childTnLst>
                                </p:cTn>
                              </p:par>
                            </p:childTnLst>
                          </p:cTn>
                        </p:par>
                        <p:par>
                          <p:cTn id="60" fill="hold">
                            <p:stCondLst>
                              <p:cond delay="28000"/>
                            </p:stCondLst>
                            <p:childTnLst>
                              <p:par>
                                <p:cTn id="61" presetID="21" presetClass="entr" presetSubtype="1"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heel(1)">
                                      <p:cBhvr>
                                        <p:cTn id="63" dur="2000"/>
                                        <p:tgtEl>
                                          <p:spTgt spid="18"/>
                                        </p:tgtEl>
                                      </p:cBhvr>
                                    </p:animEffect>
                                  </p:childTnLst>
                                </p:cTn>
                              </p:par>
                            </p:childTnLst>
                          </p:cTn>
                        </p:par>
                        <p:par>
                          <p:cTn id="64" fill="hold">
                            <p:stCondLst>
                              <p:cond delay="3000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32000"/>
                            </p:stCondLst>
                            <p:childTnLst>
                              <p:par>
                                <p:cTn id="69" presetID="21" presetClass="entr" presetSubtype="1"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heel(1)">
                                      <p:cBhvr>
                                        <p:cTn id="71" dur="2000"/>
                                        <p:tgtEl>
                                          <p:spTgt spid="20"/>
                                        </p:tgtEl>
                                      </p:cBhvr>
                                    </p:animEffect>
                                  </p:childTnLst>
                                </p:cTn>
                              </p:par>
                            </p:childTnLst>
                          </p:cTn>
                        </p:par>
                        <p:par>
                          <p:cTn id="72" fill="hold">
                            <p:stCondLst>
                              <p:cond delay="34000"/>
                            </p:stCondLst>
                            <p:childTnLst>
                              <p:par>
                                <p:cTn id="73" presetID="21" presetClass="entr" presetSubtype="1"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heel(1)">
                                      <p:cBhvr>
                                        <p:cTn id="75" dur="2000"/>
                                        <p:tgtEl>
                                          <p:spTgt spid="21"/>
                                        </p:tgtEl>
                                      </p:cBhvr>
                                    </p:animEffect>
                                  </p:childTnLst>
                                </p:cTn>
                              </p:par>
                            </p:childTnLst>
                          </p:cTn>
                        </p:par>
                        <p:par>
                          <p:cTn id="76" fill="hold">
                            <p:stCondLst>
                              <p:cond delay="36000"/>
                            </p:stCondLst>
                            <p:childTnLst>
                              <p:par>
                                <p:cTn id="77" presetID="21" presetClass="entr" presetSubtype="1"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heel(1)">
                                      <p:cBhvr>
                                        <p:cTn id="79" dur="2000"/>
                                        <p:tgtEl>
                                          <p:spTgt spid="22"/>
                                        </p:tgtEl>
                                      </p:cBhvr>
                                    </p:animEffect>
                                  </p:childTnLst>
                                </p:cTn>
                              </p:par>
                            </p:childTnLst>
                          </p:cTn>
                        </p:par>
                        <p:par>
                          <p:cTn id="80" fill="hold">
                            <p:stCondLst>
                              <p:cond delay="38000"/>
                            </p:stCondLst>
                            <p:childTnLst>
                              <p:par>
                                <p:cTn id="81" presetID="21" presetClass="entr" presetSubtype="1"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heel(1)">
                                      <p:cBhvr>
                                        <p:cTn id="83" dur="2000"/>
                                        <p:tgtEl>
                                          <p:spTgt spid="23"/>
                                        </p:tgtEl>
                                      </p:cBhvr>
                                    </p:animEffect>
                                  </p:childTnLst>
                                </p:cTn>
                              </p:par>
                            </p:childTnLst>
                          </p:cTn>
                        </p:par>
                        <p:par>
                          <p:cTn id="84" fill="hold">
                            <p:stCondLst>
                              <p:cond delay="40000"/>
                            </p:stCondLst>
                            <p:childTnLst>
                              <p:par>
                                <p:cTn id="85" presetID="21" presetClass="entr" presetSubtype="1"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wheel(1)">
                                      <p:cBhvr>
                                        <p:cTn id="87" dur="2000"/>
                                        <p:tgtEl>
                                          <p:spTgt spid="24"/>
                                        </p:tgtEl>
                                      </p:cBhvr>
                                    </p:animEffect>
                                  </p:childTnLst>
                                </p:cTn>
                              </p:par>
                            </p:childTnLst>
                          </p:cTn>
                        </p:par>
                        <p:par>
                          <p:cTn id="88" fill="hold">
                            <p:stCondLst>
                              <p:cond delay="42000"/>
                            </p:stCondLst>
                            <p:childTnLst>
                              <p:par>
                                <p:cTn id="89" presetID="21" presetClass="entr" presetSubtype="1"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heel(1)">
                                      <p:cBhvr>
                                        <p:cTn id="91" dur="2000"/>
                                        <p:tgtEl>
                                          <p:spTgt spid="25"/>
                                        </p:tgtEl>
                                      </p:cBhvr>
                                    </p:animEffect>
                                  </p:childTnLst>
                                </p:cTn>
                              </p:par>
                            </p:childTnLst>
                          </p:cTn>
                        </p:par>
                        <p:par>
                          <p:cTn id="92" fill="hold">
                            <p:stCondLst>
                              <p:cond delay="44000"/>
                            </p:stCondLst>
                            <p:childTnLst>
                              <p:par>
                                <p:cTn id="93" presetID="21" presetClass="entr" presetSubtype="1" fill="hold" grpId="0"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wheel(1)">
                                      <p:cBhvr>
                                        <p:cTn id="95" dur="2000"/>
                                        <p:tgtEl>
                                          <p:spTgt spid="26"/>
                                        </p:tgtEl>
                                      </p:cBhvr>
                                    </p:animEffect>
                                  </p:childTnLst>
                                </p:cTn>
                              </p:par>
                            </p:childTnLst>
                          </p:cTn>
                        </p:par>
                        <p:par>
                          <p:cTn id="96" fill="hold">
                            <p:stCondLst>
                              <p:cond delay="46000"/>
                            </p:stCondLst>
                            <p:childTnLst>
                              <p:par>
                                <p:cTn id="97" presetID="21" presetClass="entr" presetSubtype="1"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Effect transition="in" filter="wheel(1)">
                                      <p:cBhvr>
                                        <p:cTn id="99" dur="2000"/>
                                        <p:tgtEl>
                                          <p:spTgt spid="27"/>
                                        </p:tgtEl>
                                      </p:cBhvr>
                                    </p:animEffect>
                                  </p:childTnLst>
                                </p:cTn>
                              </p:par>
                            </p:childTnLst>
                          </p:cTn>
                        </p:par>
                        <p:par>
                          <p:cTn id="100" fill="hold">
                            <p:stCondLst>
                              <p:cond delay="48000"/>
                            </p:stCondLst>
                            <p:childTnLst>
                              <p:par>
                                <p:cTn id="101" presetID="21" presetClass="entr" presetSubtype="1" fill="hold" grpId="0" nodeType="after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wheel(1)">
                                      <p:cBhvr>
                                        <p:cTn id="103" dur="2000"/>
                                        <p:tgtEl>
                                          <p:spTgt spid="28"/>
                                        </p:tgtEl>
                                      </p:cBhvr>
                                    </p:animEffect>
                                  </p:childTnLst>
                                </p:cTn>
                              </p:par>
                            </p:childTnLst>
                          </p:cTn>
                        </p:par>
                        <p:par>
                          <p:cTn id="104" fill="hold">
                            <p:stCondLst>
                              <p:cond delay="50000"/>
                            </p:stCondLst>
                            <p:childTnLst>
                              <p:par>
                                <p:cTn id="105" presetID="21" presetClass="entr" presetSubtype="1"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wheel(1)">
                                      <p:cBhvr>
                                        <p:cTn id="107" dur="2000"/>
                                        <p:tgtEl>
                                          <p:spTgt spid="29"/>
                                        </p:tgtEl>
                                      </p:cBhvr>
                                    </p:animEffect>
                                  </p:childTnLst>
                                </p:cTn>
                              </p:par>
                            </p:childTnLst>
                          </p:cTn>
                        </p:par>
                        <p:par>
                          <p:cTn id="108" fill="hold">
                            <p:stCondLst>
                              <p:cond delay="52000"/>
                            </p:stCondLst>
                            <p:childTnLst>
                              <p:par>
                                <p:cTn id="109" presetID="21" presetClass="entr" presetSubtype="1"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heel(1)">
                                      <p:cBhvr>
                                        <p:cTn id="111" dur="2000"/>
                                        <p:tgtEl>
                                          <p:spTgt spid="30"/>
                                        </p:tgtEl>
                                      </p:cBhvr>
                                    </p:animEffect>
                                  </p:childTnLst>
                                </p:cTn>
                              </p:par>
                            </p:childTnLst>
                          </p:cTn>
                        </p:par>
                        <p:par>
                          <p:cTn id="112" fill="hold">
                            <p:stCondLst>
                              <p:cond delay="54000"/>
                            </p:stCondLst>
                            <p:childTnLst>
                              <p:par>
                                <p:cTn id="113" presetID="21" presetClass="entr" presetSubtype="1"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wheel(1)">
                                      <p:cBhvr>
                                        <p:cTn id="115" dur="2000"/>
                                        <p:tgtEl>
                                          <p:spTgt spid="31"/>
                                        </p:tgtEl>
                                      </p:cBhvr>
                                    </p:animEffect>
                                  </p:childTnLst>
                                </p:cTn>
                              </p:par>
                            </p:childTnLst>
                          </p:cTn>
                        </p:par>
                        <p:par>
                          <p:cTn id="116" fill="hold">
                            <p:stCondLst>
                              <p:cond delay="56000"/>
                            </p:stCondLst>
                            <p:childTnLst>
                              <p:par>
                                <p:cTn id="117" presetID="21" presetClass="entr" presetSubtype="1" fill="hold" grpId="0" nodeType="after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wheel(1)">
                                      <p:cBhvr>
                                        <p:cTn id="119" dur="2000"/>
                                        <p:tgtEl>
                                          <p:spTgt spid="32"/>
                                        </p:tgtEl>
                                      </p:cBhvr>
                                    </p:animEffect>
                                  </p:childTnLst>
                                </p:cTn>
                              </p:par>
                            </p:childTnLst>
                          </p:cTn>
                        </p:par>
                        <p:par>
                          <p:cTn id="120" fill="hold">
                            <p:stCondLst>
                              <p:cond delay="58000"/>
                            </p:stCondLst>
                            <p:childTnLst>
                              <p:par>
                                <p:cTn id="121" presetID="21" presetClass="entr" presetSubtype="1" fill="hold" grpId="0" nodeType="afterEffect">
                                  <p:stCondLst>
                                    <p:cond delay="0"/>
                                  </p:stCondLst>
                                  <p:childTnLst>
                                    <p:set>
                                      <p:cBhvr>
                                        <p:cTn id="122" dur="1" fill="hold">
                                          <p:stCondLst>
                                            <p:cond delay="0"/>
                                          </p:stCondLst>
                                        </p:cTn>
                                        <p:tgtEl>
                                          <p:spTgt spid="33"/>
                                        </p:tgtEl>
                                        <p:attrNameLst>
                                          <p:attrName>style.visibility</p:attrName>
                                        </p:attrNameLst>
                                      </p:cBhvr>
                                      <p:to>
                                        <p:strVal val="visible"/>
                                      </p:to>
                                    </p:set>
                                    <p:animEffect transition="in" filter="wheel(1)">
                                      <p:cBhvr>
                                        <p:cTn id="123" dur="2000"/>
                                        <p:tgtEl>
                                          <p:spTgt spid="33"/>
                                        </p:tgtEl>
                                      </p:cBhvr>
                                    </p:animEffect>
                                  </p:childTnLst>
                                </p:cTn>
                              </p:par>
                            </p:childTnLst>
                          </p:cTn>
                        </p:par>
                        <p:par>
                          <p:cTn id="124" fill="hold">
                            <p:stCondLst>
                              <p:cond delay="60000"/>
                            </p:stCondLst>
                            <p:childTnLst>
                              <p:par>
                                <p:cTn id="125" presetID="21" presetClass="entr" presetSubtype="1"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wheel(1)">
                                      <p:cBhvr>
                                        <p:cTn id="127" dur="2000"/>
                                        <p:tgtEl>
                                          <p:spTgt spid="34"/>
                                        </p:tgtEl>
                                      </p:cBhvr>
                                    </p:animEffect>
                                  </p:childTnLst>
                                </p:cTn>
                              </p:par>
                            </p:childTnLst>
                          </p:cTn>
                        </p:par>
                        <p:par>
                          <p:cTn id="128" fill="hold">
                            <p:stCondLst>
                              <p:cond delay="62000"/>
                            </p:stCondLst>
                            <p:childTnLst>
                              <p:par>
                                <p:cTn id="129" presetID="21" presetClass="entr" presetSubtype="1"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heel(1)">
                                      <p:cBhvr>
                                        <p:cTn id="131" dur="2000"/>
                                        <p:tgtEl>
                                          <p:spTgt spid="35"/>
                                        </p:tgtEl>
                                      </p:cBhvr>
                                    </p:animEffect>
                                  </p:childTnLst>
                                </p:cTn>
                              </p:par>
                            </p:childTnLst>
                          </p:cTn>
                        </p:par>
                        <p:par>
                          <p:cTn id="132" fill="hold">
                            <p:stCondLst>
                              <p:cond delay="64000"/>
                            </p:stCondLst>
                            <p:childTnLst>
                              <p:par>
                                <p:cTn id="133" presetID="21" presetClass="entr" presetSubtype="1" fill="hold" grpId="0" nodeType="afterEffect">
                                  <p:stCondLst>
                                    <p:cond delay="0"/>
                                  </p:stCondLst>
                                  <p:childTnLst>
                                    <p:set>
                                      <p:cBhvr>
                                        <p:cTn id="134" dur="1" fill="hold">
                                          <p:stCondLst>
                                            <p:cond delay="0"/>
                                          </p:stCondLst>
                                        </p:cTn>
                                        <p:tgtEl>
                                          <p:spTgt spid="36"/>
                                        </p:tgtEl>
                                        <p:attrNameLst>
                                          <p:attrName>style.visibility</p:attrName>
                                        </p:attrNameLst>
                                      </p:cBhvr>
                                      <p:to>
                                        <p:strVal val="visible"/>
                                      </p:to>
                                    </p:set>
                                    <p:animEffect transition="in" filter="wheel(1)">
                                      <p:cBhvr>
                                        <p:cTn id="135" dur="2000"/>
                                        <p:tgtEl>
                                          <p:spTgt spid="36"/>
                                        </p:tgtEl>
                                      </p:cBhvr>
                                    </p:animEffect>
                                  </p:childTnLst>
                                </p:cTn>
                              </p:par>
                            </p:childTnLst>
                          </p:cTn>
                        </p:par>
                        <p:par>
                          <p:cTn id="136" fill="hold">
                            <p:stCondLst>
                              <p:cond delay="66000"/>
                            </p:stCondLst>
                            <p:childTnLst>
                              <p:par>
                                <p:cTn id="137" presetID="21" presetClass="entr" presetSubtype="1" fill="hold" grpId="0" nodeType="afterEffect">
                                  <p:stCondLst>
                                    <p:cond delay="0"/>
                                  </p:stCondLst>
                                  <p:childTnLst>
                                    <p:set>
                                      <p:cBhvr>
                                        <p:cTn id="138" dur="1" fill="hold">
                                          <p:stCondLst>
                                            <p:cond delay="0"/>
                                          </p:stCondLst>
                                        </p:cTn>
                                        <p:tgtEl>
                                          <p:spTgt spid="37"/>
                                        </p:tgtEl>
                                        <p:attrNameLst>
                                          <p:attrName>style.visibility</p:attrName>
                                        </p:attrNameLst>
                                      </p:cBhvr>
                                      <p:to>
                                        <p:strVal val="visible"/>
                                      </p:to>
                                    </p:set>
                                    <p:animEffect transition="in" filter="wheel(1)">
                                      <p:cBhvr>
                                        <p:cTn id="139" dur="2000"/>
                                        <p:tgtEl>
                                          <p:spTgt spid="37"/>
                                        </p:tgtEl>
                                      </p:cBhvr>
                                    </p:animEffect>
                                  </p:childTnLst>
                                </p:cTn>
                              </p:par>
                            </p:childTnLst>
                          </p:cTn>
                        </p:par>
                        <p:par>
                          <p:cTn id="140" fill="hold">
                            <p:stCondLst>
                              <p:cond delay="68000"/>
                            </p:stCondLst>
                            <p:childTnLst>
                              <p:par>
                                <p:cTn id="141" presetID="21" presetClass="entr" presetSubtype="1" fill="hold" grpId="0" nodeType="afterEffect">
                                  <p:stCondLst>
                                    <p:cond delay="0"/>
                                  </p:stCondLst>
                                  <p:childTnLst>
                                    <p:set>
                                      <p:cBhvr>
                                        <p:cTn id="142" dur="1" fill="hold">
                                          <p:stCondLst>
                                            <p:cond delay="0"/>
                                          </p:stCondLst>
                                        </p:cTn>
                                        <p:tgtEl>
                                          <p:spTgt spid="38"/>
                                        </p:tgtEl>
                                        <p:attrNameLst>
                                          <p:attrName>style.visibility</p:attrName>
                                        </p:attrNameLst>
                                      </p:cBhvr>
                                      <p:to>
                                        <p:strVal val="visible"/>
                                      </p:to>
                                    </p:set>
                                    <p:animEffect transition="in" filter="wheel(1)">
                                      <p:cBhvr>
                                        <p:cTn id="143" dur="2000"/>
                                        <p:tgtEl>
                                          <p:spTgt spid="38"/>
                                        </p:tgtEl>
                                      </p:cBhvr>
                                    </p:animEffect>
                                  </p:childTnLst>
                                </p:cTn>
                              </p:par>
                            </p:childTnLst>
                          </p:cTn>
                        </p:par>
                        <p:par>
                          <p:cTn id="144" fill="hold">
                            <p:stCondLst>
                              <p:cond delay="70000"/>
                            </p:stCondLst>
                            <p:childTnLst>
                              <p:par>
                                <p:cTn id="145" presetID="21" presetClass="entr" presetSubtype="1" fill="hold" grpId="0" nodeType="after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wheel(1)">
                                      <p:cBhvr>
                                        <p:cTn id="147" dur="2000"/>
                                        <p:tgtEl>
                                          <p:spTgt spid="39"/>
                                        </p:tgtEl>
                                      </p:cBhvr>
                                    </p:animEffect>
                                  </p:childTnLst>
                                </p:cTn>
                              </p:par>
                            </p:childTnLst>
                          </p:cTn>
                        </p:par>
                        <p:par>
                          <p:cTn id="148" fill="hold">
                            <p:stCondLst>
                              <p:cond delay="72000"/>
                            </p:stCondLst>
                            <p:childTnLst>
                              <p:par>
                                <p:cTn id="149" presetID="21" presetClass="entr" presetSubtype="1"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Effect transition="in" filter="wheel(1)">
                                      <p:cBhvr>
                                        <p:cTn id="151" dur="2000"/>
                                        <p:tgtEl>
                                          <p:spTgt spid="40"/>
                                        </p:tgtEl>
                                      </p:cBhvr>
                                    </p:animEffect>
                                  </p:childTnLst>
                                </p:cTn>
                              </p:par>
                            </p:childTnLst>
                          </p:cTn>
                        </p:par>
                        <p:par>
                          <p:cTn id="152" fill="hold">
                            <p:stCondLst>
                              <p:cond delay="74000"/>
                            </p:stCondLst>
                            <p:childTnLst>
                              <p:par>
                                <p:cTn id="153" presetID="21" presetClass="entr" presetSubtype="1"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Effect transition="in" filter="wheel(1)">
                                      <p:cBhvr>
                                        <p:cTn id="155" dur="2000"/>
                                        <p:tgtEl>
                                          <p:spTgt spid="41"/>
                                        </p:tgtEl>
                                      </p:cBhvr>
                                    </p:animEffect>
                                  </p:childTnLst>
                                </p:cTn>
                              </p:par>
                            </p:childTnLst>
                          </p:cTn>
                        </p:par>
                        <p:par>
                          <p:cTn id="156" fill="hold">
                            <p:stCondLst>
                              <p:cond delay="76000"/>
                            </p:stCondLst>
                            <p:childTnLst>
                              <p:par>
                                <p:cTn id="157" presetID="21" presetClass="entr" presetSubtype="1" fill="hold" grpId="0" nodeType="afterEffect">
                                  <p:stCondLst>
                                    <p:cond delay="0"/>
                                  </p:stCondLst>
                                  <p:childTnLst>
                                    <p:set>
                                      <p:cBhvr>
                                        <p:cTn id="158" dur="1" fill="hold">
                                          <p:stCondLst>
                                            <p:cond delay="0"/>
                                          </p:stCondLst>
                                        </p:cTn>
                                        <p:tgtEl>
                                          <p:spTgt spid="42"/>
                                        </p:tgtEl>
                                        <p:attrNameLst>
                                          <p:attrName>style.visibility</p:attrName>
                                        </p:attrNameLst>
                                      </p:cBhvr>
                                      <p:to>
                                        <p:strVal val="visible"/>
                                      </p:to>
                                    </p:set>
                                    <p:animEffect transition="in" filter="wheel(1)">
                                      <p:cBhvr>
                                        <p:cTn id="159" dur="2000"/>
                                        <p:tgtEl>
                                          <p:spTgt spid="42"/>
                                        </p:tgtEl>
                                      </p:cBhvr>
                                    </p:animEffect>
                                  </p:childTnLst>
                                </p:cTn>
                              </p:par>
                            </p:childTnLst>
                          </p:cTn>
                        </p:par>
                        <p:par>
                          <p:cTn id="160" fill="hold">
                            <p:stCondLst>
                              <p:cond delay="78000"/>
                            </p:stCondLst>
                            <p:childTnLst>
                              <p:par>
                                <p:cTn id="161" presetID="21" presetClass="entr" presetSubtype="1" fill="hold" grpId="0" nodeType="afterEffect">
                                  <p:stCondLst>
                                    <p:cond delay="0"/>
                                  </p:stCondLst>
                                  <p:childTnLst>
                                    <p:set>
                                      <p:cBhvr>
                                        <p:cTn id="162" dur="1" fill="hold">
                                          <p:stCondLst>
                                            <p:cond delay="0"/>
                                          </p:stCondLst>
                                        </p:cTn>
                                        <p:tgtEl>
                                          <p:spTgt spid="43"/>
                                        </p:tgtEl>
                                        <p:attrNameLst>
                                          <p:attrName>style.visibility</p:attrName>
                                        </p:attrNameLst>
                                      </p:cBhvr>
                                      <p:to>
                                        <p:strVal val="visible"/>
                                      </p:to>
                                    </p:set>
                                    <p:animEffect transition="in" filter="wheel(1)">
                                      <p:cBhvr>
                                        <p:cTn id="163" dur="2000"/>
                                        <p:tgtEl>
                                          <p:spTgt spid="43"/>
                                        </p:tgtEl>
                                      </p:cBhvr>
                                    </p:animEffect>
                                  </p:childTnLst>
                                </p:cTn>
                              </p:par>
                            </p:childTnLst>
                          </p:cTn>
                        </p:par>
                        <p:par>
                          <p:cTn id="164" fill="hold">
                            <p:stCondLst>
                              <p:cond delay="80000"/>
                            </p:stCondLst>
                            <p:childTnLst>
                              <p:par>
                                <p:cTn id="165" presetID="21" presetClass="entr" presetSubtype="1" fill="hold" grpId="0" nodeType="afterEffect">
                                  <p:stCondLst>
                                    <p:cond delay="0"/>
                                  </p:stCondLst>
                                  <p:childTnLst>
                                    <p:set>
                                      <p:cBhvr>
                                        <p:cTn id="166" dur="1" fill="hold">
                                          <p:stCondLst>
                                            <p:cond delay="0"/>
                                          </p:stCondLst>
                                        </p:cTn>
                                        <p:tgtEl>
                                          <p:spTgt spid="44"/>
                                        </p:tgtEl>
                                        <p:attrNameLst>
                                          <p:attrName>style.visibility</p:attrName>
                                        </p:attrNameLst>
                                      </p:cBhvr>
                                      <p:to>
                                        <p:strVal val="visible"/>
                                      </p:to>
                                    </p:set>
                                    <p:animEffect transition="in" filter="wheel(1)">
                                      <p:cBhvr>
                                        <p:cTn id="167" dur="2000"/>
                                        <p:tgtEl>
                                          <p:spTgt spid="44"/>
                                        </p:tgtEl>
                                      </p:cBhvr>
                                    </p:animEffect>
                                  </p:childTnLst>
                                </p:cTn>
                              </p:par>
                            </p:childTnLst>
                          </p:cTn>
                        </p:par>
                        <p:par>
                          <p:cTn id="168" fill="hold">
                            <p:stCondLst>
                              <p:cond delay="82000"/>
                            </p:stCondLst>
                            <p:childTnLst>
                              <p:par>
                                <p:cTn id="169" presetID="21" presetClass="entr" presetSubtype="1" fill="hold" grpId="0" nodeType="afterEffect">
                                  <p:stCondLst>
                                    <p:cond delay="0"/>
                                  </p:stCondLst>
                                  <p:childTnLst>
                                    <p:set>
                                      <p:cBhvr>
                                        <p:cTn id="170" dur="1" fill="hold">
                                          <p:stCondLst>
                                            <p:cond delay="0"/>
                                          </p:stCondLst>
                                        </p:cTn>
                                        <p:tgtEl>
                                          <p:spTgt spid="45"/>
                                        </p:tgtEl>
                                        <p:attrNameLst>
                                          <p:attrName>style.visibility</p:attrName>
                                        </p:attrNameLst>
                                      </p:cBhvr>
                                      <p:to>
                                        <p:strVal val="visible"/>
                                      </p:to>
                                    </p:set>
                                    <p:animEffect transition="in" filter="wheel(1)">
                                      <p:cBhvr>
                                        <p:cTn id="171" dur="2000"/>
                                        <p:tgtEl>
                                          <p:spTgt spid="45"/>
                                        </p:tgtEl>
                                      </p:cBhvr>
                                    </p:animEffect>
                                  </p:childTnLst>
                                </p:cTn>
                              </p:par>
                            </p:childTnLst>
                          </p:cTn>
                        </p:par>
                        <p:par>
                          <p:cTn id="172" fill="hold">
                            <p:stCondLst>
                              <p:cond delay="84000"/>
                            </p:stCondLst>
                            <p:childTnLst>
                              <p:par>
                                <p:cTn id="173" presetID="21" presetClass="entr" presetSubtype="1" fill="hold" grpId="0" nodeType="afterEffect">
                                  <p:stCondLst>
                                    <p:cond delay="0"/>
                                  </p:stCondLst>
                                  <p:childTnLst>
                                    <p:set>
                                      <p:cBhvr>
                                        <p:cTn id="174" dur="1" fill="hold">
                                          <p:stCondLst>
                                            <p:cond delay="0"/>
                                          </p:stCondLst>
                                        </p:cTn>
                                        <p:tgtEl>
                                          <p:spTgt spid="46"/>
                                        </p:tgtEl>
                                        <p:attrNameLst>
                                          <p:attrName>style.visibility</p:attrName>
                                        </p:attrNameLst>
                                      </p:cBhvr>
                                      <p:to>
                                        <p:strVal val="visible"/>
                                      </p:to>
                                    </p:set>
                                    <p:animEffect transition="in" filter="wheel(1)">
                                      <p:cBhvr>
                                        <p:cTn id="175" dur="2000"/>
                                        <p:tgtEl>
                                          <p:spTgt spid="46"/>
                                        </p:tgtEl>
                                      </p:cBhvr>
                                    </p:animEffect>
                                  </p:childTnLst>
                                </p:cTn>
                              </p:par>
                            </p:childTnLst>
                          </p:cTn>
                        </p:par>
                        <p:par>
                          <p:cTn id="176" fill="hold">
                            <p:stCondLst>
                              <p:cond delay="86000"/>
                            </p:stCondLst>
                            <p:childTnLst>
                              <p:par>
                                <p:cTn id="177" presetID="21" presetClass="entr" presetSubtype="1"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wheel(1)">
                                      <p:cBhvr>
                                        <p:cTn id="179" dur="2000"/>
                                        <p:tgtEl>
                                          <p:spTgt spid="47"/>
                                        </p:tgtEl>
                                      </p:cBhvr>
                                    </p:animEffect>
                                  </p:childTnLst>
                                </p:cTn>
                              </p:par>
                            </p:childTnLst>
                          </p:cTn>
                        </p:par>
                        <p:par>
                          <p:cTn id="180" fill="hold">
                            <p:stCondLst>
                              <p:cond delay="88000"/>
                            </p:stCondLst>
                            <p:childTnLst>
                              <p:par>
                                <p:cTn id="181" presetID="21" presetClass="entr" presetSubtype="1" fill="hold" grpId="0" nodeType="afterEffect">
                                  <p:stCondLst>
                                    <p:cond delay="0"/>
                                  </p:stCondLst>
                                  <p:childTnLst>
                                    <p:set>
                                      <p:cBhvr>
                                        <p:cTn id="182" dur="1" fill="hold">
                                          <p:stCondLst>
                                            <p:cond delay="0"/>
                                          </p:stCondLst>
                                        </p:cTn>
                                        <p:tgtEl>
                                          <p:spTgt spid="48"/>
                                        </p:tgtEl>
                                        <p:attrNameLst>
                                          <p:attrName>style.visibility</p:attrName>
                                        </p:attrNameLst>
                                      </p:cBhvr>
                                      <p:to>
                                        <p:strVal val="visible"/>
                                      </p:to>
                                    </p:set>
                                    <p:animEffect transition="in" filter="wheel(1)">
                                      <p:cBhvr>
                                        <p:cTn id="183" dur="2000"/>
                                        <p:tgtEl>
                                          <p:spTgt spid="48"/>
                                        </p:tgtEl>
                                      </p:cBhvr>
                                    </p:animEffect>
                                  </p:childTnLst>
                                </p:cTn>
                              </p:par>
                            </p:childTnLst>
                          </p:cTn>
                        </p:par>
                        <p:par>
                          <p:cTn id="184" fill="hold">
                            <p:stCondLst>
                              <p:cond delay="90000"/>
                            </p:stCondLst>
                            <p:childTnLst>
                              <p:par>
                                <p:cTn id="185" presetID="21" presetClass="entr" presetSubtype="1" fill="hold" grpId="0" nodeType="afterEffect">
                                  <p:stCondLst>
                                    <p:cond delay="0"/>
                                  </p:stCondLst>
                                  <p:childTnLst>
                                    <p:set>
                                      <p:cBhvr>
                                        <p:cTn id="186" dur="1" fill="hold">
                                          <p:stCondLst>
                                            <p:cond delay="0"/>
                                          </p:stCondLst>
                                        </p:cTn>
                                        <p:tgtEl>
                                          <p:spTgt spid="49"/>
                                        </p:tgtEl>
                                        <p:attrNameLst>
                                          <p:attrName>style.visibility</p:attrName>
                                        </p:attrNameLst>
                                      </p:cBhvr>
                                      <p:to>
                                        <p:strVal val="visible"/>
                                      </p:to>
                                    </p:set>
                                    <p:animEffect transition="in" filter="wheel(1)">
                                      <p:cBhvr>
                                        <p:cTn id="187" dur="2000"/>
                                        <p:tgtEl>
                                          <p:spTgt spid="49"/>
                                        </p:tgtEl>
                                      </p:cBhvr>
                                    </p:animEffect>
                                  </p:childTnLst>
                                </p:cTn>
                              </p:par>
                            </p:childTnLst>
                          </p:cTn>
                        </p:par>
                        <p:par>
                          <p:cTn id="188" fill="hold">
                            <p:stCondLst>
                              <p:cond delay="92000"/>
                            </p:stCondLst>
                            <p:childTnLst>
                              <p:par>
                                <p:cTn id="189" presetID="21" presetClass="entr" presetSubtype="1" fill="hold" grpId="0" nodeType="afterEffect">
                                  <p:stCondLst>
                                    <p:cond delay="0"/>
                                  </p:stCondLst>
                                  <p:childTnLst>
                                    <p:set>
                                      <p:cBhvr>
                                        <p:cTn id="190" dur="1" fill="hold">
                                          <p:stCondLst>
                                            <p:cond delay="0"/>
                                          </p:stCondLst>
                                        </p:cTn>
                                        <p:tgtEl>
                                          <p:spTgt spid="50"/>
                                        </p:tgtEl>
                                        <p:attrNameLst>
                                          <p:attrName>style.visibility</p:attrName>
                                        </p:attrNameLst>
                                      </p:cBhvr>
                                      <p:to>
                                        <p:strVal val="visible"/>
                                      </p:to>
                                    </p:set>
                                    <p:animEffect transition="in" filter="wheel(1)">
                                      <p:cBhvr>
                                        <p:cTn id="191" dur="2000"/>
                                        <p:tgtEl>
                                          <p:spTgt spid="50"/>
                                        </p:tgtEl>
                                      </p:cBhvr>
                                    </p:animEffect>
                                  </p:childTnLst>
                                </p:cTn>
                              </p:par>
                            </p:childTnLst>
                          </p:cTn>
                        </p:par>
                        <p:par>
                          <p:cTn id="192" fill="hold">
                            <p:stCondLst>
                              <p:cond delay="94000"/>
                            </p:stCondLst>
                            <p:childTnLst>
                              <p:par>
                                <p:cTn id="193" presetID="21" presetClass="entr" presetSubtype="1" fill="hold" grpId="0" nodeType="afterEffect">
                                  <p:stCondLst>
                                    <p:cond delay="0"/>
                                  </p:stCondLst>
                                  <p:childTnLst>
                                    <p:set>
                                      <p:cBhvr>
                                        <p:cTn id="194" dur="1" fill="hold">
                                          <p:stCondLst>
                                            <p:cond delay="0"/>
                                          </p:stCondLst>
                                        </p:cTn>
                                        <p:tgtEl>
                                          <p:spTgt spid="51"/>
                                        </p:tgtEl>
                                        <p:attrNameLst>
                                          <p:attrName>style.visibility</p:attrName>
                                        </p:attrNameLst>
                                      </p:cBhvr>
                                      <p:to>
                                        <p:strVal val="visible"/>
                                      </p:to>
                                    </p:set>
                                    <p:animEffect transition="in" filter="wheel(1)">
                                      <p:cBhvr>
                                        <p:cTn id="195" dur="2000"/>
                                        <p:tgtEl>
                                          <p:spTgt spid="51"/>
                                        </p:tgtEl>
                                      </p:cBhvr>
                                    </p:animEffect>
                                  </p:childTnLst>
                                </p:cTn>
                              </p:par>
                            </p:childTnLst>
                          </p:cTn>
                        </p:par>
                        <p:par>
                          <p:cTn id="196" fill="hold">
                            <p:stCondLst>
                              <p:cond delay="96000"/>
                            </p:stCondLst>
                            <p:childTnLst>
                              <p:par>
                                <p:cTn id="197" presetID="21" presetClass="entr" presetSubtype="1"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wheel(1)">
                                      <p:cBhvr>
                                        <p:cTn id="199" dur="2000"/>
                                        <p:tgtEl>
                                          <p:spTgt spid="52"/>
                                        </p:tgtEl>
                                      </p:cBhvr>
                                    </p:animEffect>
                                  </p:childTnLst>
                                </p:cTn>
                              </p:par>
                            </p:childTnLst>
                          </p:cTn>
                        </p:par>
                        <p:par>
                          <p:cTn id="200" fill="hold">
                            <p:stCondLst>
                              <p:cond delay="98000"/>
                            </p:stCondLst>
                            <p:childTnLst>
                              <p:par>
                                <p:cTn id="201" presetID="21" presetClass="entr" presetSubtype="1" fill="hold" grpId="0" nodeType="afterEffect">
                                  <p:stCondLst>
                                    <p:cond delay="0"/>
                                  </p:stCondLst>
                                  <p:childTnLst>
                                    <p:set>
                                      <p:cBhvr>
                                        <p:cTn id="202" dur="1" fill="hold">
                                          <p:stCondLst>
                                            <p:cond delay="0"/>
                                          </p:stCondLst>
                                        </p:cTn>
                                        <p:tgtEl>
                                          <p:spTgt spid="53"/>
                                        </p:tgtEl>
                                        <p:attrNameLst>
                                          <p:attrName>style.visibility</p:attrName>
                                        </p:attrNameLst>
                                      </p:cBhvr>
                                      <p:to>
                                        <p:strVal val="visible"/>
                                      </p:to>
                                    </p:set>
                                    <p:animEffect transition="in" filter="wheel(1)">
                                      <p:cBhvr>
                                        <p:cTn id="203" dur="2000"/>
                                        <p:tgtEl>
                                          <p:spTgt spid="53"/>
                                        </p:tgtEl>
                                      </p:cBhvr>
                                    </p:animEffect>
                                  </p:childTnLst>
                                </p:cTn>
                              </p:par>
                            </p:childTnLst>
                          </p:cTn>
                        </p:par>
                        <p:par>
                          <p:cTn id="204" fill="hold">
                            <p:stCondLst>
                              <p:cond delay="100000"/>
                            </p:stCondLst>
                            <p:childTnLst>
                              <p:par>
                                <p:cTn id="205" presetID="21" presetClass="entr" presetSubtype="1" fill="hold" grpId="0" nodeType="afterEffect">
                                  <p:stCondLst>
                                    <p:cond delay="0"/>
                                  </p:stCondLst>
                                  <p:childTnLst>
                                    <p:set>
                                      <p:cBhvr>
                                        <p:cTn id="206" dur="1" fill="hold">
                                          <p:stCondLst>
                                            <p:cond delay="0"/>
                                          </p:stCondLst>
                                        </p:cTn>
                                        <p:tgtEl>
                                          <p:spTgt spid="54"/>
                                        </p:tgtEl>
                                        <p:attrNameLst>
                                          <p:attrName>style.visibility</p:attrName>
                                        </p:attrNameLst>
                                      </p:cBhvr>
                                      <p:to>
                                        <p:strVal val="visible"/>
                                      </p:to>
                                    </p:set>
                                    <p:animEffect transition="in" filter="wheel(1)">
                                      <p:cBhvr>
                                        <p:cTn id="207" dur="2000"/>
                                        <p:tgtEl>
                                          <p:spTgt spid="54"/>
                                        </p:tgtEl>
                                      </p:cBhvr>
                                    </p:animEffect>
                                  </p:childTnLst>
                                </p:cTn>
                              </p:par>
                            </p:childTnLst>
                          </p:cTn>
                        </p:par>
                        <p:par>
                          <p:cTn id="208" fill="hold">
                            <p:stCondLst>
                              <p:cond delay="102000"/>
                            </p:stCondLst>
                            <p:childTnLst>
                              <p:par>
                                <p:cTn id="209" presetID="21" presetClass="entr" presetSubtype="1" fill="hold" grpId="0" nodeType="afterEffect">
                                  <p:stCondLst>
                                    <p:cond delay="0"/>
                                  </p:stCondLst>
                                  <p:childTnLst>
                                    <p:set>
                                      <p:cBhvr>
                                        <p:cTn id="210" dur="1" fill="hold">
                                          <p:stCondLst>
                                            <p:cond delay="0"/>
                                          </p:stCondLst>
                                        </p:cTn>
                                        <p:tgtEl>
                                          <p:spTgt spid="55"/>
                                        </p:tgtEl>
                                        <p:attrNameLst>
                                          <p:attrName>style.visibility</p:attrName>
                                        </p:attrNameLst>
                                      </p:cBhvr>
                                      <p:to>
                                        <p:strVal val="visible"/>
                                      </p:to>
                                    </p:set>
                                    <p:animEffect transition="in" filter="wheel(1)">
                                      <p:cBhvr>
                                        <p:cTn id="211" dur="2000"/>
                                        <p:tgtEl>
                                          <p:spTgt spid="55"/>
                                        </p:tgtEl>
                                      </p:cBhvr>
                                    </p:animEffect>
                                  </p:childTnLst>
                                </p:cTn>
                              </p:par>
                            </p:childTnLst>
                          </p:cTn>
                        </p:par>
                        <p:par>
                          <p:cTn id="212" fill="hold">
                            <p:stCondLst>
                              <p:cond delay="104000"/>
                            </p:stCondLst>
                            <p:childTnLst>
                              <p:par>
                                <p:cTn id="213" presetID="21" presetClass="entr" presetSubtype="1" fill="hold" grpId="0" nodeType="afterEffect">
                                  <p:stCondLst>
                                    <p:cond delay="0"/>
                                  </p:stCondLst>
                                  <p:childTnLst>
                                    <p:set>
                                      <p:cBhvr>
                                        <p:cTn id="214" dur="1" fill="hold">
                                          <p:stCondLst>
                                            <p:cond delay="0"/>
                                          </p:stCondLst>
                                        </p:cTn>
                                        <p:tgtEl>
                                          <p:spTgt spid="56"/>
                                        </p:tgtEl>
                                        <p:attrNameLst>
                                          <p:attrName>style.visibility</p:attrName>
                                        </p:attrNameLst>
                                      </p:cBhvr>
                                      <p:to>
                                        <p:strVal val="visible"/>
                                      </p:to>
                                    </p:set>
                                    <p:animEffect transition="in" filter="wheel(1)">
                                      <p:cBhvr>
                                        <p:cTn id="215" dur="2000"/>
                                        <p:tgtEl>
                                          <p:spTgt spid="56"/>
                                        </p:tgtEl>
                                      </p:cBhvr>
                                    </p:animEffect>
                                  </p:childTnLst>
                                </p:cTn>
                              </p:par>
                            </p:childTnLst>
                          </p:cTn>
                        </p:par>
                        <p:par>
                          <p:cTn id="216" fill="hold">
                            <p:stCondLst>
                              <p:cond delay="106000"/>
                            </p:stCondLst>
                            <p:childTnLst>
                              <p:par>
                                <p:cTn id="217" presetID="21" presetClass="entr" presetSubtype="1" fill="hold" grpId="0" nodeType="afterEffect">
                                  <p:stCondLst>
                                    <p:cond delay="0"/>
                                  </p:stCondLst>
                                  <p:childTnLst>
                                    <p:set>
                                      <p:cBhvr>
                                        <p:cTn id="218" dur="1" fill="hold">
                                          <p:stCondLst>
                                            <p:cond delay="0"/>
                                          </p:stCondLst>
                                        </p:cTn>
                                        <p:tgtEl>
                                          <p:spTgt spid="57"/>
                                        </p:tgtEl>
                                        <p:attrNameLst>
                                          <p:attrName>style.visibility</p:attrName>
                                        </p:attrNameLst>
                                      </p:cBhvr>
                                      <p:to>
                                        <p:strVal val="visible"/>
                                      </p:to>
                                    </p:set>
                                    <p:animEffect transition="in" filter="wheel(1)">
                                      <p:cBhvr>
                                        <p:cTn id="219" dur="2000"/>
                                        <p:tgtEl>
                                          <p:spTgt spid="57"/>
                                        </p:tgtEl>
                                      </p:cBhvr>
                                    </p:animEffect>
                                  </p:childTnLst>
                                </p:cTn>
                              </p:par>
                            </p:childTnLst>
                          </p:cTn>
                        </p:par>
                        <p:par>
                          <p:cTn id="220" fill="hold">
                            <p:stCondLst>
                              <p:cond delay="108000"/>
                            </p:stCondLst>
                            <p:childTnLst>
                              <p:par>
                                <p:cTn id="221" presetID="21" presetClass="entr" presetSubtype="1" fill="hold" grpId="0" nodeType="afterEffect">
                                  <p:stCondLst>
                                    <p:cond delay="0"/>
                                  </p:stCondLst>
                                  <p:childTnLst>
                                    <p:set>
                                      <p:cBhvr>
                                        <p:cTn id="222" dur="1" fill="hold">
                                          <p:stCondLst>
                                            <p:cond delay="0"/>
                                          </p:stCondLst>
                                        </p:cTn>
                                        <p:tgtEl>
                                          <p:spTgt spid="58"/>
                                        </p:tgtEl>
                                        <p:attrNameLst>
                                          <p:attrName>style.visibility</p:attrName>
                                        </p:attrNameLst>
                                      </p:cBhvr>
                                      <p:to>
                                        <p:strVal val="visible"/>
                                      </p:to>
                                    </p:set>
                                    <p:animEffect transition="in" filter="wheel(1)">
                                      <p:cBhvr>
                                        <p:cTn id="223" dur="2000"/>
                                        <p:tgtEl>
                                          <p:spTgt spid="58"/>
                                        </p:tgtEl>
                                      </p:cBhvr>
                                    </p:animEffect>
                                  </p:childTnLst>
                                </p:cTn>
                              </p:par>
                            </p:childTnLst>
                          </p:cTn>
                        </p:par>
                        <p:par>
                          <p:cTn id="224" fill="hold">
                            <p:stCondLst>
                              <p:cond delay="110000"/>
                            </p:stCondLst>
                            <p:childTnLst>
                              <p:par>
                                <p:cTn id="225" presetID="21" presetClass="entr" presetSubtype="1" fill="hold" grpId="0" nodeType="afterEffect">
                                  <p:stCondLst>
                                    <p:cond delay="0"/>
                                  </p:stCondLst>
                                  <p:childTnLst>
                                    <p:set>
                                      <p:cBhvr>
                                        <p:cTn id="226" dur="1" fill="hold">
                                          <p:stCondLst>
                                            <p:cond delay="0"/>
                                          </p:stCondLst>
                                        </p:cTn>
                                        <p:tgtEl>
                                          <p:spTgt spid="59"/>
                                        </p:tgtEl>
                                        <p:attrNameLst>
                                          <p:attrName>style.visibility</p:attrName>
                                        </p:attrNameLst>
                                      </p:cBhvr>
                                      <p:to>
                                        <p:strVal val="visible"/>
                                      </p:to>
                                    </p:set>
                                    <p:animEffect transition="in" filter="wheel(1)">
                                      <p:cBhvr>
                                        <p:cTn id="227" dur="2000"/>
                                        <p:tgtEl>
                                          <p:spTgt spid="59"/>
                                        </p:tgtEl>
                                      </p:cBhvr>
                                    </p:animEffect>
                                  </p:childTnLst>
                                </p:cTn>
                              </p:par>
                            </p:childTnLst>
                          </p:cTn>
                        </p:par>
                        <p:par>
                          <p:cTn id="228" fill="hold">
                            <p:stCondLst>
                              <p:cond delay="112000"/>
                            </p:stCondLst>
                            <p:childTnLst>
                              <p:par>
                                <p:cTn id="229" presetID="21" presetClass="entr" presetSubtype="1" fill="hold" grpId="0" nodeType="afterEffect">
                                  <p:stCondLst>
                                    <p:cond delay="0"/>
                                  </p:stCondLst>
                                  <p:childTnLst>
                                    <p:set>
                                      <p:cBhvr>
                                        <p:cTn id="230" dur="1" fill="hold">
                                          <p:stCondLst>
                                            <p:cond delay="0"/>
                                          </p:stCondLst>
                                        </p:cTn>
                                        <p:tgtEl>
                                          <p:spTgt spid="60"/>
                                        </p:tgtEl>
                                        <p:attrNameLst>
                                          <p:attrName>style.visibility</p:attrName>
                                        </p:attrNameLst>
                                      </p:cBhvr>
                                      <p:to>
                                        <p:strVal val="visible"/>
                                      </p:to>
                                    </p:set>
                                    <p:animEffect transition="in" filter="wheel(1)">
                                      <p:cBhvr>
                                        <p:cTn id="231" dur="2000"/>
                                        <p:tgtEl>
                                          <p:spTgt spid="60"/>
                                        </p:tgtEl>
                                      </p:cBhvr>
                                    </p:animEffect>
                                  </p:childTnLst>
                                </p:cTn>
                              </p:par>
                            </p:childTnLst>
                          </p:cTn>
                        </p:par>
                        <p:par>
                          <p:cTn id="232" fill="hold">
                            <p:stCondLst>
                              <p:cond delay="114000"/>
                            </p:stCondLst>
                            <p:childTnLst>
                              <p:par>
                                <p:cTn id="233" presetID="21" presetClass="entr" presetSubtype="1" fill="hold" grpId="0" nodeType="after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wheel(1)">
                                      <p:cBhvr>
                                        <p:cTn id="235" dur="2000"/>
                                        <p:tgtEl>
                                          <p:spTgt spid="61"/>
                                        </p:tgtEl>
                                      </p:cBhvr>
                                    </p:animEffect>
                                  </p:childTnLst>
                                </p:cTn>
                              </p:par>
                            </p:childTnLst>
                          </p:cTn>
                        </p:par>
                        <p:par>
                          <p:cTn id="236" fill="hold">
                            <p:stCondLst>
                              <p:cond delay="116000"/>
                            </p:stCondLst>
                            <p:childTnLst>
                              <p:par>
                                <p:cTn id="237" presetID="21" presetClass="entr" presetSubtype="1" fill="hold" grpId="0" nodeType="afterEffect">
                                  <p:stCondLst>
                                    <p:cond delay="0"/>
                                  </p:stCondLst>
                                  <p:childTnLst>
                                    <p:set>
                                      <p:cBhvr>
                                        <p:cTn id="238" dur="1" fill="hold">
                                          <p:stCondLst>
                                            <p:cond delay="0"/>
                                          </p:stCondLst>
                                        </p:cTn>
                                        <p:tgtEl>
                                          <p:spTgt spid="62"/>
                                        </p:tgtEl>
                                        <p:attrNameLst>
                                          <p:attrName>style.visibility</p:attrName>
                                        </p:attrNameLst>
                                      </p:cBhvr>
                                      <p:to>
                                        <p:strVal val="visible"/>
                                      </p:to>
                                    </p:set>
                                    <p:animEffect transition="in" filter="wheel(1)">
                                      <p:cBhvr>
                                        <p:cTn id="239" dur="2000"/>
                                        <p:tgtEl>
                                          <p:spTgt spid="62"/>
                                        </p:tgtEl>
                                      </p:cBhvr>
                                    </p:animEffect>
                                  </p:childTnLst>
                                </p:cTn>
                              </p:par>
                            </p:childTnLst>
                          </p:cTn>
                        </p:par>
                        <p:par>
                          <p:cTn id="240" fill="hold">
                            <p:stCondLst>
                              <p:cond delay="118000"/>
                            </p:stCondLst>
                            <p:childTnLst>
                              <p:par>
                                <p:cTn id="241" presetID="21" presetClass="entr" presetSubtype="1" fill="hold" grpId="0" nodeType="afterEffect">
                                  <p:stCondLst>
                                    <p:cond delay="0"/>
                                  </p:stCondLst>
                                  <p:childTnLst>
                                    <p:set>
                                      <p:cBhvr>
                                        <p:cTn id="242" dur="1" fill="hold">
                                          <p:stCondLst>
                                            <p:cond delay="0"/>
                                          </p:stCondLst>
                                        </p:cTn>
                                        <p:tgtEl>
                                          <p:spTgt spid="63"/>
                                        </p:tgtEl>
                                        <p:attrNameLst>
                                          <p:attrName>style.visibility</p:attrName>
                                        </p:attrNameLst>
                                      </p:cBhvr>
                                      <p:to>
                                        <p:strVal val="visible"/>
                                      </p:to>
                                    </p:set>
                                    <p:animEffect transition="in" filter="wheel(1)">
                                      <p:cBhvr>
                                        <p:cTn id="243" dur="2000"/>
                                        <p:tgtEl>
                                          <p:spTgt spid="63"/>
                                        </p:tgtEl>
                                      </p:cBhvr>
                                    </p:animEffect>
                                  </p:childTnLst>
                                </p:cTn>
                              </p:par>
                            </p:childTnLst>
                          </p:cTn>
                        </p:par>
                        <p:par>
                          <p:cTn id="244" fill="hold">
                            <p:stCondLst>
                              <p:cond delay="120000"/>
                            </p:stCondLst>
                            <p:childTnLst>
                              <p:par>
                                <p:cTn id="245" presetID="21" presetClass="entr" presetSubtype="1" fill="hold" grpId="0" nodeType="afterEffect">
                                  <p:stCondLst>
                                    <p:cond delay="0"/>
                                  </p:stCondLst>
                                  <p:childTnLst>
                                    <p:set>
                                      <p:cBhvr>
                                        <p:cTn id="246" dur="1" fill="hold">
                                          <p:stCondLst>
                                            <p:cond delay="0"/>
                                          </p:stCondLst>
                                        </p:cTn>
                                        <p:tgtEl>
                                          <p:spTgt spid="64"/>
                                        </p:tgtEl>
                                        <p:attrNameLst>
                                          <p:attrName>style.visibility</p:attrName>
                                        </p:attrNameLst>
                                      </p:cBhvr>
                                      <p:to>
                                        <p:strVal val="visible"/>
                                      </p:to>
                                    </p:set>
                                    <p:animEffect transition="in" filter="wheel(1)">
                                      <p:cBhvr>
                                        <p:cTn id="247" dur="2000"/>
                                        <p:tgtEl>
                                          <p:spTgt spid="64"/>
                                        </p:tgtEl>
                                      </p:cBhvr>
                                    </p:animEffect>
                                  </p:childTnLst>
                                </p:cTn>
                              </p:par>
                            </p:childTnLst>
                          </p:cTn>
                        </p:par>
                        <p:par>
                          <p:cTn id="248" fill="hold">
                            <p:stCondLst>
                              <p:cond delay="122000"/>
                            </p:stCondLst>
                            <p:childTnLst>
                              <p:par>
                                <p:cTn id="249" presetID="21" presetClass="entr" presetSubtype="1" fill="hold" grpId="0" nodeType="afterEffect">
                                  <p:stCondLst>
                                    <p:cond delay="0"/>
                                  </p:stCondLst>
                                  <p:childTnLst>
                                    <p:set>
                                      <p:cBhvr>
                                        <p:cTn id="250" dur="1" fill="hold">
                                          <p:stCondLst>
                                            <p:cond delay="0"/>
                                          </p:stCondLst>
                                        </p:cTn>
                                        <p:tgtEl>
                                          <p:spTgt spid="65"/>
                                        </p:tgtEl>
                                        <p:attrNameLst>
                                          <p:attrName>style.visibility</p:attrName>
                                        </p:attrNameLst>
                                      </p:cBhvr>
                                      <p:to>
                                        <p:strVal val="visible"/>
                                      </p:to>
                                    </p:set>
                                    <p:animEffect transition="in" filter="wheel(1)">
                                      <p:cBhvr>
                                        <p:cTn id="251" dur="2000"/>
                                        <p:tgtEl>
                                          <p:spTgt spid="65"/>
                                        </p:tgtEl>
                                      </p:cBhvr>
                                    </p:animEffect>
                                  </p:childTnLst>
                                </p:cTn>
                              </p:par>
                            </p:childTnLst>
                          </p:cTn>
                        </p:par>
                        <p:par>
                          <p:cTn id="252" fill="hold">
                            <p:stCondLst>
                              <p:cond delay="124000"/>
                            </p:stCondLst>
                            <p:childTnLst>
                              <p:par>
                                <p:cTn id="253" presetID="21" presetClass="entr" presetSubtype="1" fill="hold" grpId="0" nodeType="afterEffect">
                                  <p:stCondLst>
                                    <p:cond delay="0"/>
                                  </p:stCondLst>
                                  <p:childTnLst>
                                    <p:set>
                                      <p:cBhvr>
                                        <p:cTn id="254" dur="1" fill="hold">
                                          <p:stCondLst>
                                            <p:cond delay="0"/>
                                          </p:stCondLst>
                                        </p:cTn>
                                        <p:tgtEl>
                                          <p:spTgt spid="66"/>
                                        </p:tgtEl>
                                        <p:attrNameLst>
                                          <p:attrName>style.visibility</p:attrName>
                                        </p:attrNameLst>
                                      </p:cBhvr>
                                      <p:to>
                                        <p:strVal val="visible"/>
                                      </p:to>
                                    </p:set>
                                    <p:animEffect transition="in" filter="wheel(1)">
                                      <p:cBhvr>
                                        <p:cTn id="255" dur="2000"/>
                                        <p:tgtEl>
                                          <p:spTgt spid="66"/>
                                        </p:tgtEl>
                                      </p:cBhvr>
                                    </p:animEffect>
                                  </p:childTnLst>
                                </p:cTn>
                              </p:par>
                            </p:childTnLst>
                          </p:cTn>
                        </p:par>
                        <p:par>
                          <p:cTn id="256" fill="hold">
                            <p:stCondLst>
                              <p:cond delay="126000"/>
                            </p:stCondLst>
                            <p:childTnLst>
                              <p:par>
                                <p:cTn id="257" presetID="21" presetClass="entr" presetSubtype="1" fill="hold" grpId="0" nodeType="afterEffect">
                                  <p:stCondLst>
                                    <p:cond delay="0"/>
                                  </p:stCondLst>
                                  <p:childTnLst>
                                    <p:set>
                                      <p:cBhvr>
                                        <p:cTn id="258" dur="1" fill="hold">
                                          <p:stCondLst>
                                            <p:cond delay="0"/>
                                          </p:stCondLst>
                                        </p:cTn>
                                        <p:tgtEl>
                                          <p:spTgt spid="67"/>
                                        </p:tgtEl>
                                        <p:attrNameLst>
                                          <p:attrName>style.visibility</p:attrName>
                                        </p:attrNameLst>
                                      </p:cBhvr>
                                      <p:to>
                                        <p:strVal val="visible"/>
                                      </p:to>
                                    </p:set>
                                    <p:animEffect transition="in" filter="wheel(1)">
                                      <p:cBhvr>
                                        <p:cTn id="259" dur="2000"/>
                                        <p:tgtEl>
                                          <p:spTgt spid="67"/>
                                        </p:tgtEl>
                                      </p:cBhvr>
                                    </p:animEffect>
                                  </p:childTnLst>
                                </p:cTn>
                              </p:par>
                            </p:childTnLst>
                          </p:cTn>
                        </p:par>
                        <p:par>
                          <p:cTn id="260" fill="hold">
                            <p:stCondLst>
                              <p:cond delay="128000"/>
                            </p:stCondLst>
                            <p:childTnLst>
                              <p:par>
                                <p:cTn id="261" presetID="21" presetClass="entr" presetSubtype="1" fill="hold" grpId="0" nodeType="afterEffect">
                                  <p:stCondLst>
                                    <p:cond delay="0"/>
                                  </p:stCondLst>
                                  <p:childTnLst>
                                    <p:set>
                                      <p:cBhvr>
                                        <p:cTn id="262" dur="1" fill="hold">
                                          <p:stCondLst>
                                            <p:cond delay="0"/>
                                          </p:stCondLst>
                                        </p:cTn>
                                        <p:tgtEl>
                                          <p:spTgt spid="68"/>
                                        </p:tgtEl>
                                        <p:attrNameLst>
                                          <p:attrName>style.visibility</p:attrName>
                                        </p:attrNameLst>
                                      </p:cBhvr>
                                      <p:to>
                                        <p:strVal val="visible"/>
                                      </p:to>
                                    </p:set>
                                    <p:animEffect transition="in" filter="wheel(1)">
                                      <p:cBhvr>
                                        <p:cTn id="263" dur="2000"/>
                                        <p:tgtEl>
                                          <p:spTgt spid="68"/>
                                        </p:tgtEl>
                                      </p:cBhvr>
                                    </p:animEffect>
                                  </p:childTnLst>
                                </p:cTn>
                              </p:par>
                            </p:childTnLst>
                          </p:cTn>
                        </p:par>
                        <p:par>
                          <p:cTn id="264" fill="hold">
                            <p:stCondLst>
                              <p:cond delay="130000"/>
                            </p:stCondLst>
                            <p:childTnLst>
                              <p:par>
                                <p:cTn id="265" presetID="21" presetClass="entr" presetSubtype="1" fill="hold" grpId="0" nodeType="afterEffect">
                                  <p:stCondLst>
                                    <p:cond delay="0"/>
                                  </p:stCondLst>
                                  <p:childTnLst>
                                    <p:set>
                                      <p:cBhvr>
                                        <p:cTn id="266" dur="1" fill="hold">
                                          <p:stCondLst>
                                            <p:cond delay="0"/>
                                          </p:stCondLst>
                                        </p:cTn>
                                        <p:tgtEl>
                                          <p:spTgt spid="69"/>
                                        </p:tgtEl>
                                        <p:attrNameLst>
                                          <p:attrName>style.visibility</p:attrName>
                                        </p:attrNameLst>
                                      </p:cBhvr>
                                      <p:to>
                                        <p:strVal val="visible"/>
                                      </p:to>
                                    </p:set>
                                    <p:animEffect transition="in" filter="wheel(1)">
                                      <p:cBhvr>
                                        <p:cTn id="267" dur="2000"/>
                                        <p:tgtEl>
                                          <p:spTgt spid="69"/>
                                        </p:tgtEl>
                                      </p:cBhvr>
                                    </p:animEffect>
                                  </p:childTnLst>
                                </p:cTn>
                              </p:par>
                            </p:childTnLst>
                          </p:cTn>
                        </p:par>
                        <p:par>
                          <p:cTn id="268" fill="hold">
                            <p:stCondLst>
                              <p:cond delay="132000"/>
                            </p:stCondLst>
                            <p:childTnLst>
                              <p:par>
                                <p:cTn id="269" presetID="21" presetClass="entr" presetSubtype="1" fill="hold" grpId="0" nodeType="afterEffect">
                                  <p:stCondLst>
                                    <p:cond delay="0"/>
                                  </p:stCondLst>
                                  <p:childTnLst>
                                    <p:set>
                                      <p:cBhvr>
                                        <p:cTn id="270" dur="1" fill="hold">
                                          <p:stCondLst>
                                            <p:cond delay="0"/>
                                          </p:stCondLst>
                                        </p:cTn>
                                        <p:tgtEl>
                                          <p:spTgt spid="70"/>
                                        </p:tgtEl>
                                        <p:attrNameLst>
                                          <p:attrName>style.visibility</p:attrName>
                                        </p:attrNameLst>
                                      </p:cBhvr>
                                      <p:to>
                                        <p:strVal val="visible"/>
                                      </p:to>
                                    </p:set>
                                    <p:animEffect transition="in" filter="wheel(1)">
                                      <p:cBhvr>
                                        <p:cTn id="271" dur="2000"/>
                                        <p:tgtEl>
                                          <p:spTgt spid="70"/>
                                        </p:tgtEl>
                                      </p:cBhvr>
                                    </p:animEffect>
                                  </p:childTnLst>
                                </p:cTn>
                              </p:par>
                            </p:childTnLst>
                          </p:cTn>
                        </p:par>
                        <p:par>
                          <p:cTn id="272" fill="hold">
                            <p:stCondLst>
                              <p:cond delay="134000"/>
                            </p:stCondLst>
                            <p:childTnLst>
                              <p:par>
                                <p:cTn id="273" presetID="21" presetClass="entr" presetSubtype="1" fill="hold" grpId="0" nodeType="afterEffect">
                                  <p:stCondLst>
                                    <p:cond delay="0"/>
                                  </p:stCondLst>
                                  <p:childTnLst>
                                    <p:set>
                                      <p:cBhvr>
                                        <p:cTn id="274" dur="1" fill="hold">
                                          <p:stCondLst>
                                            <p:cond delay="0"/>
                                          </p:stCondLst>
                                        </p:cTn>
                                        <p:tgtEl>
                                          <p:spTgt spid="71"/>
                                        </p:tgtEl>
                                        <p:attrNameLst>
                                          <p:attrName>style.visibility</p:attrName>
                                        </p:attrNameLst>
                                      </p:cBhvr>
                                      <p:to>
                                        <p:strVal val="visible"/>
                                      </p:to>
                                    </p:set>
                                    <p:animEffect transition="in" filter="wheel(1)">
                                      <p:cBhvr>
                                        <p:cTn id="275" dur="2000"/>
                                        <p:tgtEl>
                                          <p:spTgt spid="71"/>
                                        </p:tgtEl>
                                      </p:cBhvr>
                                    </p:animEffect>
                                  </p:childTnLst>
                                </p:cTn>
                              </p:par>
                            </p:childTnLst>
                          </p:cTn>
                        </p:par>
                        <p:par>
                          <p:cTn id="276" fill="hold">
                            <p:stCondLst>
                              <p:cond delay="136000"/>
                            </p:stCondLst>
                            <p:childTnLst>
                              <p:par>
                                <p:cTn id="277" presetID="21" presetClass="entr" presetSubtype="1" fill="hold" grpId="0" nodeType="afterEffect">
                                  <p:stCondLst>
                                    <p:cond delay="0"/>
                                  </p:stCondLst>
                                  <p:childTnLst>
                                    <p:set>
                                      <p:cBhvr>
                                        <p:cTn id="278" dur="1" fill="hold">
                                          <p:stCondLst>
                                            <p:cond delay="0"/>
                                          </p:stCondLst>
                                        </p:cTn>
                                        <p:tgtEl>
                                          <p:spTgt spid="72"/>
                                        </p:tgtEl>
                                        <p:attrNameLst>
                                          <p:attrName>style.visibility</p:attrName>
                                        </p:attrNameLst>
                                      </p:cBhvr>
                                      <p:to>
                                        <p:strVal val="visible"/>
                                      </p:to>
                                    </p:set>
                                    <p:animEffect transition="in" filter="wheel(1)">
                                      <p:cBhvr>
                                        <p:cTn id="279" dur="2000"/>
                                        <p:tgtEl>
                                          <p:spTgt spid="72"/>
                                        </p:tgtEl>
                                      </p:cBhvr>
                                    </p:animEffect>
                                  </p:childTnLst>
                                </p:cTn>
                              </p:par>
                            </p:childTnLst>
                          </p:cTn>
                        </p:par>
                        <p:par>
                          <p:cTn id="280" fill="hold">
                            <p:stCondLst>
                              <p:cond delay="138000"/>
                            </p:stCondLst>
                            <p:childTnLst>
                              <p:par>
                                <p:cTn id="281" presetID="21" presetClass="entr" presetSubtype="1" fill="hold" grpId="0" nodeType="afterEffect">
                                  <p:stCondLst>
                                    <p:cond delay="0"/>
                                  </p:stCondLst>
                                  <p:childTnLst>
                                    <p:set>
                                      <p:cBhvr>
                                        <p:cTn id="282" dur="1" fill="hold">
                                          <p:stCondLst>
                                            <p:cond delay="0"/>
                                          </p:stCondLst>
                                        </p:cTn>
                                        <p:tgtEl>
                                          <p:spTgt spid="73"/>
                                        </p:tgtEl>
                                        <p:attrNameLst>
                                          <p:attrName>style.visibility</p:attrName>
                                        </p:attrNameLst>
                                      </p:cBhvr>
                                      <p:to>
                                        <p:strVal val="visible"/>
                                      </p:to>
                                    </p:set>
                                    <p:animEffect transition="in" filter="wheel(1)">
                                      <p:cBhvr>
                                        <p:cTn id="283" dur="2000"/>
                                        <p:tgtEl>
                                          <p:spTgt spid="73"/>
                                        </p:tgtEl>
                                      </p:cBhvr>
                                    </p:animEffect>
                                  </p:childTnLst>
                                </p:cTn>
                              </p:par>
                            </p:childTnLst>
                          </p:cTn>
                        </p:par>
                        <p:par>
                          <p:cTn id="284" fill="hold">
                            <p:stCondLst>
                              <p:cond delay="140000"/>
                            </p:stCondLst>
                            <p:childTnLst>
                              <p:par>
                                <p:cTn id="285" presetID="21" presetClass="entr" presetSubtype="1" fill="hold" grpId="0" nodeType="afterEffect">
                                  <p:stCondLst>
                                    <p:cond delay="0"/>
                                  </p:stCondLst>
                                  <p:childTnLst>
                                    <p:set>
                                      <p:cBhvr>
                                        <p:cTn id="286" dur="1" fill="hold">
                                          <p:stCondLst>
                                            <p:cond delay="0"/>
                                          </p:stCondLst>
                                        </p:cTn>
                                        <p:tgtEl>
                                          <p:spTgt spid="74"/>
                                        </p:tgtEl>
                                        <p:attrNameLst>
                                          <p:attrName>style.visibility</p:attrName>
                                        </p:attrNameLst>
                                      </p:cBhvr>
                                      <p:to>
                                        <p:strVal val="visible"/>
                                      </p:to>
                                    </p:set>
                                    <p:animEffect transition="in" filter="wheel(1)">
                                      <p:cBhvr>
                                        <p:cTn id="287" dur="2000"/>
                                        <p:tgtEl>
                                          <p:spTgt spid="74"/>
                                        </p:tgtEl>
                                      </p:cBhvr>
                                    </p:animEffect>
                                  </p:childTnLst>
                                </p:cTn>
                              </p:par>
                            </p:childTnLst>
                          </p:cTn>
                        </p:par>
                        <p:par>
                          <p:cTn id="288" fill="hold">
                            <p:stCondLst>
                              <p:cond delay="142000"/>
                            </p:stCondLst>
                            <p:childTnLst>
                              <p:par>
                                <p:cTn id="289" presetID="21" presetClass="entr" presetSubtype="1" fill="hold" grpId="0" nodeType="afterEffect">
                                  <p:stCondLst>
                                    <p:cond delay="0"/>
                                  </p:stCondLst>
                                  <p:childTnLst>
                                    <p:set>
                                      <p:cBhvr>
                                        <p:cTn id="290" dur="1" fill="hold">
                                          <p:stCondLst>
                                            <p:cond delay="0"/>
                                          </p:stCondLst>
                                        </p:cTn>
                                        <p:tgtEl>
                                          <p:spTgt spid="75"/>
                                        </p:tgtEl>
                                        <p:attrNameLst>
                                          <p:attrName>style.visibility</p:attrName>
                                        </p:attrNameLst>
                                      </p:cBhvr>
                                      <p:to>
                                        <p:strVal val="visible"/>
                                      </p:to>
                                    </p:set>
                                    <p:animEffect transition="in" filter="wheel(1)">
                                      <p:cBhvr>
                                        <p:cTn id="291" dur="2000"/>
                                        <p:tgtEl>
                                          <p:spTgt spid="75"/>
                                        </p:tgtEl>
                                      </p:cBhvr>
                                    </p:animEffect>
                                  </p:childTnLst>
                                </p:cTn>
                              </p:par>
                            </p:childTnLst>
                          </p:cTn>
                        </p:par>
                        <p:par>
                          <p:cTn id="292" fill="hold">
                            <p:stCondLst>
                              <p:cond delay="144000"/>
                            </p:stCondLst>
                            <p:childTnLst>
                              <p:par>
                                <p:cTn id="293" presetID="21" presetClass="entr" presetSubtype="1" fill="hold" grpId="0" nodeType="afterEffect">
                                  <p:stCondLst>
                                    <p:cond delay="0"/>
                                  </p:stCondLst>
                                  <p:childTnLst>
                                    <p:set>
                                      <p:cBhvr>
                                        <p:cTn id="294" dur="1" fill="hold">
                                          <p:stCondLst>
                                            <p:cond delay="0"/>
                                          </p:stCondLst>
                                        </p:cTn>
                                        <p:tgtEl>
                                          <p:spTgt spid="76"/>
                                        </p:tgtEl>
                                        <p:attrNameLst>
                                          <p:attrName>style.visibility</p:attrName>
                                        </p:attrNameLst>
                                      </p:cBhvr>
                                      <p:to>
                                        <p:strVal val="visible"/>
                                      </p:to>
                                    </p:set>
                                    <p:animEffect transition="in" filter="wheel(1)">
                                      <p:cBhvr>
                                        <p:cTn id="295" dur="2000"/>
                                        <p:tgtEl>
                                          <p:spTgt spid="76"/>
                                        </p:tgtEl>
                                      </p:cBhvr>
                                    </p:animEffect>
                                  </p:childTnLst>
                                </p:cTn>
                              </p:par>
                            </p:childTnLst>
                          </p:cTn>
                        </p:par>
                        <p:par>
                          <p:cTn id="296" fill="hold">
                            <p:stCondLst>
                              <p:cond delay="146000"/>
                            </p:stCondLst>
                            <p:childTnLst>
                              <p:par>
                                <p:cTn id="297" presetID="21" presetClass="entr" presetSubtype="1" fill="hold" grpId="0" nodeType="afterEffect">
                                  <p:stCondLst>
                                    <p:cond delay="0"/>
                                  </p:stCondLst>
                                  <p:childTnLst>
                                    <p:set>
                                      <p:cBhvr>
                                        <p:cTn id="298" dur="1" fill="hold">
                                          <p:stCondLst>
                                            <p:cond delay="0"/>
                                          </p:stCondLst>
                                        </p:cTn>
                                        <p:tgtEl>
                                          <p:spTgt spid="77"/>
                                        </p:tgtEl>
                                        <p:attrNameLst>
                                          <p:attrName>style.visibility</p:attrName>
                                        </p:attrNameLst>
                                      </p:cBhvr>
                                      <p:to>
                                        <p:strVal val="visible"/>
                                      </p:to>
                                    </p:set>
                                    <p:animEffect transition="in" filter="wheel(1)">
                                      <p:cBhvr>
                                        <p:cTn id="299" dur="2000"/>
                                        <p:tgtEl>
                                          <p:spTgt spid="77"/>
                                        </p:tgtEl>
                                      </p:cBhvr>
                                    </p:animEffect>
                                  </p:childTnLst>
                                </p:cTn>
                              </p:par>
                            </p:childTnLst>
                          </p:cTn>
                        </p:par>
                        <p:par>
                          <p:cTn id="300" fill="hold">
                            <p:stCondLst>
                              <p:cond delay="148000"/>
                            </p:stCondLst>
                            <p:childTnLst>
                              <p:par>
                                <p:cTn id="301" presetID="21" presetClass="entr" presetSubtype="1" fill="hold" grpId="0" nodeType="afterEffect">
                                  <p:stCondLst>
                                    <p:cond delay="0"/>
                                  </p:stCondLst>
                                  <p:childTnLst>
                                    <p:set>
                                      <p:cBhvr>
                                        <p:cTn id="302" dur="1" fill="hold">
                                          <p:stCondLst>
                                            <p:cond delay="0"/>
                                          </p:stCondLst>
                                        </p:cTn>
                                        <p:tgtEl>
                                          <p:spTgt spid="78"/>
                                        </p:tgtEl>
                                        <p:attrNameLst>
                                          <p:attrName>style.visibility</p:attrName>
                                        </p:attrNameLst>
                                      </p:cBhvr>
                                      <p:to>
                                        <p:strVal val="visible"/>
                                      </p:to>
                                    </p:set>
                                    <p:animEffect transition="in" filter="wheel(1)">
                                      <p:cBhvr>
                                        <p:cTn id="303" dur="2000"/>
                                        <p:tgtEl>
                                          <p:spTgt spid="78"/>
                                        </p:tgtEl>
                                      </p:cBhvr>
                                    </p:animEffect>
                                  </p:childTnLst>
                                </p:cTn>
                              </p:par>
                            </p:childTnLst>
                          </p:cTn>
                        </p:par>
                        <p:par>
                          <p:cTn id="304" fill="hold">
                            <p:stCondLst>
                              <p:cond delay="150000"/>
                            </p:stCondLst>
                            <p:childTnLst>
                              <p:par>
                                <p:cTn id="305" presetID="21" presetClass="entr" presetSubtype="1" fill="hold" grpId="0" nodeType="afterEffect">
                                  <p:stCondLst>
                                    <p:cond delay="0"/>
                                  </p:stCondLst>
                                  <p:childTnLst>
                                    <p:set>
                                      <p:cBhvr>
                                        <p:cTn id="306" dur="1" fill="hold">
                                          <p:stCondLst>
                                            <p:cond delay="0"/>
                                          </p:stCondLst>
                                        </p:cTn>
                                        <p:tgtEl>
                                          <p:spTgt spid="79"/>
                                        </p:tgtEl>
                                        <p:attrNameLst>
                                          <p:attrName>style.visibility</p:attrName>
                                        </p:attrNameLst>
                                      </p:cBhvr>
                                      <p:to>
                                        <p:strVal val="visible"/>
                                      </p:to>
                                    </p:set>
                                    <p:animEffect transition="in" filter="wheel(1)">
                                      <p:cBhvr>
                                        <p:cTn id="307" dur="2000"/>
                                        <p:tgtEl>
                                          <p:spTgt spid="79"/>
                                        </p:tgtEl>
                                      </p:cBhvr>
                                    </p:animEffect>
                                  </p:childTnLst>
                                </p:cTn>
                              </p:par>
                            </p:childTnLst>
                          </p:cTn>
                        </p:par>
                        <p:par>
                          <p:cTn id="308" fill="hold">
                            <p:stCondLst>
                              <p:cond delay="152000"/>
                            </p:stCondLst>
                            <p:childTnLst>
                              <p:par>
                                <p:cTn id="309" presetID="21" presetClass="entr" presetSubtype="1" fill="hold" grpId="0" nodeType="afterEffect">
                                  <p:stCondLst>
                                    <p:cond delay="0"/>
                                  </p:stCondLst>
                                  <p:childTnLst>
                                    <p:set>
                                      <p:cBhvr>
                                        <p:cTn id="310" dur="1" fill="hold">
                                          <p:stCondLst>
                                            <p:cond delay="0"/>
                                          </p:stCondLst>
                                        </p:cTn>
                                        <p:tgtEl>
                                          <p:spTgt spid="80"/>
                                        </p:tgtEl>
                                        <p:attrNameLst>
                                          <p:attrName>style.visibility</p:attrName>
                                        </p:attrNameLst>
                                      </p:cBhvr>
                                      <p:to>
                                        <p:strVal val="visible"/>
                                      </p:to>
                                    </p:set>
                                    <p:animEffect transition="in" filter="wheel(1)">
                                      <p:cBhvr>
                                        <p:cTn id="311" dur="2000"/>
                                        <p:tgtEl>
                                          <p:spTgt spid="80"/>
                                        </p:tgtEl>
                                      </p:cBhvr>
                                    </p:animEffect>
                                  </p:childTnLst>
                                </p:cTn>
                              </p:par>
                            </p:childTnLst>
                          </p:cTn>
                        </p:par>
                        <p:par>
                          <p:cTn id="312" fill="hold">
                            <p:stCondLst>
                              <p:cond delay="154000"/>
                            </p:stCondLst>
                            <p:childTnLst>
                              <p:par>
                                <p:cTn id="313" presetID="21" presetClass="entr" presetSubtype="1" fill="hold" grpId="0" nodeType="afterEffect">
                                  <p:stCondLst>
                                    <p:cond delay="0"/>
                                  </p:stCondLst>
                                  <p:childTnLst>
                                    <p:set>
                                      <p:cBhvr>
                                        <p:cTn id="314" dur="1" fill="hold">
                                          <p:stCondLst>
                                            <p:cond delay="0"/>
                                          </p:stCondLst>
                                        </p:cTn>
                                        <p:tgtEl>
                                          <p:spTgt spid="81"/>
                                        </p:tgtEl>
                                        <p:attrNameLst>
                                          <p:attrName>style.visibility</p:attrName>
                                        </p:attrNameLst>
                                      </p:cBhvr>
                                      <p:to>
                                        <p:strVal val="visible"/>
                                      </p:to>
                                    </p:set>
                                    <p:animEffect transition="in" filter="wheel(1)">
                                      <p:cBhvr>
                                        <p:cTn id="315" dur="2000"/>
                                        <p:tgtEl>
                                          <p:spTgt spid="81"/>
                                        </p:tgtEl>
                                      </p:cBhvr>
                                    </p:animEffect>
                                  </p:childTnLst>
                                </p:cTn>
                              </p:par>
                            </p:childTnLst>
                          </p:cTn>
                        </p:par>
                        <p:par>
                          <p:cTn id="316" fill="hold">
                            <p:stCondLst>
                              <p:cond delay="156000"/>
                            </p:stCondLst>
                            <p:childTnLst>
                              <p:par>
                                <p:cTn id="317" presetID="21" presetClass="entr" presetSubtype="1" fill="hold" grpId="0" nodeType="afterEffect">
                                  <p:stCondLst>
                                    <p:cond delay="0"/>
                                  </p:stCondLst>
                                  <p:childTnLst>
                                    <p:set>
                                      <p:cBhvr>
                                        <p:cTn id="318" dur="1" fill="hold">
                                          <p:stCondLst>
                                            <p:cond delay="0"/>
                                          </p:stCondLst>
                                        </p:cTn>
                                        <p:tgtEl>
                                          <p:spTgt spid="82"/>
                                        </p:tgtEl>
                                        <p:attrNameLst>
                                          <p:attrName>style.visibility</p:attrName>
                                        </p:attrNameLst>
                                      </p:cBhvr>
                                      <p:to>
                                        <p:strVal val="visible"/>
                                      </p:to>
                                    </p:set>
                                    <p:animEffect transition="in" filter="wheel(1)">
                                      <p:cBhvr>
                                        <p:cTn id="319" dur="2000"/>
                                        <p:tgtEl>
                                          <p:spTgt spid="82"/>
                                        </p:tgtEl>
                                      </p:cBhvr>
                                    </p:animEffect>
                                  </p:childTnLst>
                                </p:cTn>
                              </p:par>
                            </p:childTnLst>
                          </p:cTn>
                        </p:par>
                        <p:par>
                          <p:cTn id="320" fill="hold">
                            <p:stCondLst>
                              <p:cond delay="158000"/>
                            </p:stCondLst>
                            <p:childTnLst>
                              <p:par>
                                <p:cTn id="321" presetID="21" presetClass="entr" presetSubtype="1" fill="hold" grpId="0" nodeType="afterEffect">
                                  <p:stCondLst>
                                    <p:cond delay="0"/>
                                  </p:stCondLst>
                                  <p:childTnLst>
                                    <p:set>
                                      <p:cBhvr>
                                        <p:cTn id="322" dur="1" fill="hold">
                                          <p:stCondLst>
                                            <p:cond delay="0"/>
                                          </p:stCondLst>
                                        </p:cTn>
                                        <p:tgtEl>
                                          <p:spTgt spid="83"/>
                                        </p:tgtEl>
                                        <p:attrNameLst>
                                          <p:attrName>style.visibility</p:attrName>
                                        </p:attrNameLst>
                                      </p:cBhvr>
                                      <p:to>
                                        <p:strVal val="visible"/>
                                      </p:to>
                                    </p:set>
                                    <p:animEffect transition="in" filter="wheel(1)">
                                      <p:cBhvr>
                                        <p:cTn id="323" dur="2000"/>
                                        <p:tgtEl>
                                          <p:spTgt spid="83"/>
                                        </p:tgtEl>
                                      </p:cBhvr>
                                    </p:animEffect>
                                  </p:childTnLst>
                                </p:cTn>
                              </p:par>
                            </p:childTnLst>
                          </p:cTn>
                        </p:par>
                        <p:par>
                          <p:cTn id="324" fill="hold">
                            <p:stCondLst>
                              <p:cond delay="160000"/>
                            </p:stCondLst>
                            <p:childTnLst>
                              <p:par>
                                <p:cTn id="325" presetID="21" presetClass="entr" presetSubtype="1" fill="hold" grpId="0" nodeType="afterEffect">
                                  <p:stCondLst>
                                    <p:cond delay="0"/>
                                  </p:stCondLst>
                                  <p:childTnLst>
                                    <p:set>
                                      <p:cBhvr>
                                        <p:cTn id="326" dur="1" fill="hold">
                                          <p:stCondLst>
                                            <p:cond delay="0"/>
                                          </p:stCondLst>
                                        </p:cTn>
                                        <p:tgtEl>
                                          <p:spTgt spid="84"/>
                                        </p:tgtEl>
                                        <p:attrNameLst>
                                          <p:attrName>style.visibility</p:attrName>
                                        </p:attrNameLst>
                                      </p:cBhvr>
                                      <p:to>
                                        <p:strVal val="visible"/>
                                      </p:to>
                                    </p:set>
                                    <p:animEffect transition="in" filter="wheel(1)">
                                      <p:cBhvr>
                                        <p:cTn id="327" dur="2000"/>
                                        <p:tgtEl>
                                          <p:spTgt spid="84"/>
                                        </p:tgtEl>
                                      </p:cBhvr>
                                    </p:animEffect>
                                  </p:childTnLst>
                                </p:cTn>
                              </p:par>
                            </p:childTnLst>
                          </p:cTn>
                        </p:par>
                        <p:par>
                          <p:cTn id="328" fill="hold">
                            <p:stCondLst>
                              <p:cond delay="162000"/>
                            </p:stCondLst>
                            <p:childTnLst>
                              <p:par>
                                <p:cTn id="329" presetID="21" presetClass="entr" presetSubtype="1" fill="hold" grpId="0" nodeType="afterEffect">
                                  <p:stCondLst>
                                    <p:cond delay="0"/>
                                  </p:stCondLst>
                                  <p:childTnLst>
                                    <p:set>
                                      <p:cBhvr>
                                        <p:cTn id="330" dur="1" fill="hold">
                                          <p:stCondLst>
                                            <p:cond delay="0"/>
                                          </p:stCondLst>
                                        </p:cTn>
                                        <p:tgtEl>
                                          <p:spTgt spid="85"/>
                                        </p:tgtEl>
                                        <p:attrNameLst>
                                          <p:attrName>style.visibility</p:attrName>
                                        </p:attrNameLst>
                                      </p:cBhvr>
                                      <p:to>
                                        <p:strVal val="visible"/>
                                      </p:to>
                                    </p:set>
                                    <p:animEffect transition="in" filter="wheel(1)">
                                      <p:cBhvr>
                                        <p:cTn id="331" dur="2000"/>
                                        <p:tgtEl>
                                          <p:spTgt spid="85"/>
                                        </p:tgtEl>
                                      </p:cBhvr>
                                    </p:animEffect>
                                  </p:childTnLst>
                                </p:cTn>
                              </p:par>
                            </p:childTnLst>
                          </p:cTn>
                        </p:par>
                        <p:par>
                          <p:cTn id="332" fill="hold">
                            <p:stCondLst>
                              <p:cond delay="164000"/>
                            </p:stCondLst>
                            <p:childTnLst>
                              <p:par>
                                <p:cTn id="333" presetID="21" presetClass="entr" presetSubtype="1" fill="hold" grpId="0" nodeType="afterEffect">
                                  <p:stCondLst>
                                    <p:cond delay="0"/>
                                  </p:stCondLst>
                                  <p:childTnLst>
                                    <p:set>
                                      <p:cBhvr>
                                        <p:cTn id="334" dur="1" fill="hold">
                                          <p:stCondLst>
                                            <p:cond delay="0"/>
                                          </p:stCondLst>
                                        </p:cTn>
                                        <p:tgtEl>
                                          <p:spTgt spid="86"/>
                                        </p:tgtEl>
                                        <p:attrNameLst>
                                          <p:attrName>style.visibility</p:attrName>
                                        </p:attrNameLst>
                                      </p:cBhvr>
                                      <p:to>
                                        <p:strVal val="visible"/>
                                      </p:to>
                                    </p:set>
                                    <p:animEffect transition="in" filter="wheel(1)">
                                      <p:cBhvr>
                                        <p:cTn id="335" dur="2000"/>
                                        <p:tgtEl>
                                          <p:spTgt spid="86"/>
                                        </p:tgtEl>
                                      </p:cBhvr>
                                    </p:animEffect>
                                  </p:childTnLst>
                                </p:cTn>
                              </p:par>
                            </p:childTnLst>
                          </p:cTn>
                        </p:par>
                        <p:par>
                          <p:cTn id="336" fill="hold">
                            <p:stCondLst>
                              <p:cond delay="166000"/>
                            </p:stCondLst>
                            <p:childTnLst>
                              <p:par>
                                <p:cTn id="337" presetID="21" presetClass="entr" presetSubtype="1" fill="hold" grpId="0" nodeType="afterEffect">
                                  <p:stCondLst>
                                    <p:cond delay="0"/>
                                  </p:stCondLst>
                                  <p:childTnLst>
                                    <p:set>
                                      <p:cBhvr>
                                        <p:cTn id="338" dur="1" fill="hold">
                                          <p:stCondLst>
                                            <p:cond delay="0"/>
                                          </p:stCondLst>
                                        </p:cTn>
                                        <p:tgtEl>
                                          <p:spTgt spid="87"/>
                                        </p:tgtEl>
                                        <p:attrNameLst>
                                          <p:attrName>style.visibility</p:attrName>
                                        </p:attrNameLst>
                                      </p:cBhvr>
                                      <p:to>
                                        <p:strVal val="visible"/>
                                      </p:to>
                                    </p:set>
                                    <p:animEffect transition="in" filter="wheel(1)">
                                      <p:cBhvr>
                                        <p:cTn id="339" dur="2000"/>
                                        <p:tgtEl>
                                          <p:spTgt spid="87"/>
                                        </p:tgtEl>
                                      </p:cBhvr>
                                    </p:animEffect>
                                  </p:childTnLst>
                                </p:cTn>
                              </p:par>
                            </p:childTnLst>
                          </p:cTn>
                        </p:par>
                        <p:par>
                          <p:cTn id="340" fill="hold">
                            <p:stCondLst>
                              <p:cond delay="168000"/>
                            </p:stCondLst>
                            <p:childTnLst>
                              <p:par>
                                <p:cTn id="341" presetID="21" presetClass="entr" presetSubtype="1" fill="hold" grpId="0" nodeType="afterEffect">
                                  <p:stCondLst>
                                    <p:cond delay="0"/>
                                  </p:stCondLst>
                                  <p:childTnLst>
                                    <p:set>
                                      <p:cBhvr>
                                        <p:cTn id="342" dur="1" fill="hold">
                                          <p:stCondLst>
                                            <p:cond delay="0"/>
                                          </p:stCondLst>
                                        </p:cTn>
                                        <p:tgtEl>
                                          <p:spTgt spid="88"/>
                                        </p:tgtEl>
                                        <p:attrNameLst>
                                          <p:attrName>style.visibility</p:attrName>
                                        </p:attrNameLst>
                                      </p:cBhvr>
                                      <p:to>
                                        <p:strVal val="visible"/>
                                      </p:to>
                                    </p:set>
                                    <p:animEffect transition="in" filter="wheel(1)">
                                      <p:cBhvr>
                                        <p:cTn id="343" dur="2000"/>
                                        <p:tgtEl>
                                          <p:spTgt spid="88"/>
                                        </p:tgtEl>
                                      </p:cBhvr>
                                    </p:animEffect>
                                  </p:childTnLst>
                                </p:cTn>
                              </p:par>
                            </p:childTnLst>
                          </p:cTn>
                        </p:par>
                        <p:par>
                          <p:cTn id="344" fill="hold">
                            <p:stCondLst>
                              <p:cond delay="170000"/>
                            </p:stCondLst>
                            <p:childTnLst>
                              <p:par>
                                <p:cTn id="345" presetID="21" presetClass="entr" presetSubtype="1" fill="hold" grpId="0" nodeType="afterEffect">
                                  <p:stCondLst>
                                    <p:cond delay="0"/>
                                  </p:stCondLst>
                                  <p:childTnLst>
                                    <p:set>
                                      <p:cBhvr>
                                        <p:cTn id="346" dur="1" fill="hold">
                                          <p:stCondLst>
                                            <p:cond delay="0"/>
                                          </p:stCondLst>
                                        </p:cTn>
                                        <p:tgtEl>
                                          <p:spTgt spid="89"/>
                                        </p:tgtEl>
                                        <p:attrNameLst>
                                          <p:attrName>style.visibility</p:attrName>
                                        </p:attrNameLst>
                                      </p:cBhvr>
                                      <p:to>
                                        <p:strVal val="visible"/>
                                      </p:to>
                                    </p:set>
                                    <p:animEffect transition="in" filter="wheel(1)">
                                      <p:cBhvr>
                                        <p:cTn id="347" dur="2000"/>
                                        <p:tgtEl>
                                          <p:spTgt spid="89"/>
                                        </p:tgtEl>
                                      </p:cBhvr>
                                    </p:animEffect>
                                  </p:childTnLst>
                                </p:cTn>
                              </p:par>
                            </p:childTnLst>
                          </p:cTn>
                        </p:par>
                        <p:par>
                          <p:cTn id="348" fill="hold">
                            <p:stCondLst>
                              <p:cond delay="172000"/>
                            </p:stCondLst>
                            <p:childTnLst>
                              <p:par>
                                <p:cTn id="349" presetID="21" presetClass="entr" presetSubtype="1" fill="hold" grpId="0" nodeType="afterEffect">
                                  <p:stCondLst>
                                    <p:cond delay="0"/>
                                  </p:stCondLst>
                                  <p:childTnLst>
                                    <p:set>
                                      <p:cBhvr>
                                        <p:cTn id="350" dur="1" fill="hold">
                                          <p:stCondLst>
                                            <p:cond delay="0"/>
                                          </p:stCondLst>
                                        </p:cTn>
                                        <p:tgtEl>
                                          <p:spTgt spid="90"/>
                                        </p:tgtEl>
                                        <p:attrNameLst>
                                          <p:attrName>style.visibility</p:attrName>
                                        </p:attrNameLst>
                                      </p:cBhvr>
                                      <p:to>
                                        <p:strVal val="visible"/>
                                      </p:to>
                                    </p:set>
                                    <p:animEffect transition="in" filter="wheel(1)">
                                      <p:cBhvr>
                                        <p:cTn id="351" dur="2000"/>
                                        <p:tgtEl>
                                          <p:spTgt spid="90"/>
                                        </p:tgtEl>
                                      </p:cBhvr>
                                    </p:animEffect>
                                  </p:childTnLst>
                                </p:cTn>
                              </p:par>
                            </p:childTnLst>
                          </p:cTn>
                        </p:par>
                        <p:par>
                          <p:cTn id="352" fill="hold">
                            <p:stCondLst>
                              <p:cond delay="174000"/>
                            </p:stCondLst>
                            <p:childTnLst>
                              <p:par>
                                <p:cTn id="353" presetID="21" presetClass="entr" presetSubtype="1" fill="hold" grpId="0" nodeType="afterEffect">
                                  <p:stCondLst>
                                    <p:cond delay="0"/>
                                  </p:stCondLst>
                                  <p:childTnLst>
                                    <p:set>
                                      <p:cBhvr>
                                        <p:cTn id="354" dur="1" fill="hold">
                                          <p:stCondLst>
                                            <p:cond delay="0"/>
                                          </p:stCondLst>
                                        </p:cTn>
                                        <p:tgtEl>
                                          <p:spTgt spid="91"/>
                                        </p:tgtEl>
                                        <p:attrNameLst>
                                          <p:attrName>style.visibility</p:attrName>
                                        </p:attrNameLst>
                                      </p:cBhvr>
                                      <p:to>
                                        <p:strVal val="visible"/>
                                      </p:to>
                                    </p:set>
                                    <p:animEffect transition="in" filter="wheel(1)">
                                      <p:cBhvr>
                                        <p:cTn id="355" dur="2000"/>
                                        <p:tgtEl>
                                          <p:spTgt spid="91"/>
                                        </p:tgtEl>
                                      </p:cBhvr>
                                    </p:animEffect>
                                  </p:childTnLst>
                                </p:cTn>
                              </p:par>
                            </p:childTnLst>
                          </p:cTn>
                        </p:par>
                        <p:par>
                          <p:cTn id="356" fill="hold">
                            <p:stCondLst>
                              <p:cond delay="176000"/>
                            </p:stCondLst>
                            <p:childTnLst>
                              <p:par>
                                <p:cTn id="357" presetID="21" presetClass="entr" presetSubtype="1" fill="hold" grpId="0" nodeType="afterEffect">
                                  <p:stCondLst>
                                    <p:cond delay="0"/>
                                  </p:stCondLst>
                                  <p:childTnLst>
                                    <p:set>
                                      <p:cBhvr>
                                        <p:cTn id="358" dur="1" fill="hold">
                                          <p:stCondLst>
                                            <p:cond delay="0"/>
                                          </p:stCondLst>
                                        </p:cTn>
                                        <p:tgtEl>
                                          <p:spTgt spid="92"/>
                                        </p:tgtEl>
                                        <p:attrNameLst>
                                          <p:attrName>style.visibility</p:attrName>
                                        </p:attrNameLst>
                                      </p:cBhvr>
                                      <p:to>
                                        <p:strVal val="visible"/>
                                      </p:to>
                                    </p:set>
                                    <p:animEffect transition="in" filter="wheel(1)">
                                      <p:cBhvr>
                                        <p:cTn id="359" dur="2000"/>
                                        <p:tgtEl>
                                          <p:spTgt spid="92"/>
                                        </p:tgtEl>
                                      </p:cBhvr>
                                    </p:animEffect>
                                  </p:childTnLst>
                                </p:cTn>
                              </p:par>
                            </p:childTnLst>
                          </p:cTn>
                        </p:par>
                        <p:par>
                          <p:cTn id="360" fill="hold">
                            <p:stCondLst>
                              <p:cond delay="178000"/>
                            </p:stCondLst>
                            <p:childTnLst>
                              <p:par>
                                <p:cTn id="361" presetID="21" presetClass="entr" presetSubtype="1" fill="hold" grpId="0" nodeType="afterEffect">
                                  <p:stCondLst>
                                    <p:cond delay="0"/>
                                  </p:stCondLst>
                                  <p:childTnLst>
                                    <p:set>
                                      <p:cBhvr>
                                        <p:cTn id="362" dur="1" fill="hold">
                                          <p:stCondLst>
                                            <p:cond delay="0"/>
                                          </p:stCondLst>
                                        </p:cTn>
                                        <p:tgtEl>
                                          <p:spTgt spid="93"/>
                                        </p:tgtEl>
                                        <p:attrNameLst>
                                          <p:attrName>style.visibility</p:attrName>
                                        </p:attrNameLst>
                                      </p:cBhvr>
                                      <p:to>
                                        <p:strVal val="visible"/>
                                      </p:to>
                                    </p:set>
                                    <p:animEffect transition="in" filter="wheel(1)">
                                      <p:cBhvr>
                                        <p:cTn id="363" dur="2000"/>
                                        <p:tgtEl>
                                          <p:spTgt spid="93"/>
                                        </p:tgtEl>
                                      </p:cBhvr>
                                    </p:animEffect>
                                  </p:childTnLst>
                                </p:cTn>
                              </p:par>
                            </p:childTnLst>
                          </p:cTn>
                        </p:par>
                        <p:par>
                          <p:cTn id="364" fill="hold">
                            <p:stCondLst>
                              <p:cond delay="180000"/>
                            </p:stCondLst>
                            <p:childTnLst>
                              <p:par>
                                <p:cTn id="365" presetID="21" presetClass="entr" presetSubtype="1" fill="hold" grpId="0" nodeType="afterEffect">
                                  <p:stCondLst>
                                    <p:cond delay="0"/>
                                  </p:stCondLst>
                                  <p:childTnLst>
                                    <p:set>
                                      <p:cBhvr>
                                        <p:cTn id="366" dur="1" fill="hold">
                                          <p:stCondLst>
                                            <p:cond delay="0"/>
                                          </p:stCondLst>
                                        </p:cTn>
                                        <p:tgtEl>
                                          <p:spTgt spid="94"/>
                                        </p:tgtEl>
                                        <p:attrNameLst>
                                          <p:attrName>style.visibility</p:attrName>
                                        </p:attrNameLst>
                                      </p:cBhvr>
                                      <p:to>
                                        <p:strVal val="visible"/>
                                      </p:to>
                                    </p:set>
                                    <p:animEffect transition="in" filter="wheel(1)">
                                      <p:cBhvr>
                                        <p:cTn id="367" dur="2000"/>
                                        <p:tgtEl>
                                          <p:spTgt spid="94"/>
                                        </p:tgtEl>
                                      </p:cBhvr>
                                    </p:animEffect>
                                  </p:childTnLst>
                                </p:cTn>
                              </p:par>
                            </p:childTnLst>
                          </p:cTn>
                        </p:par>
                        <p:par>
                          <p:cTn id="368" fill="hold">
                            <p:stCondLst>
                              <p:cond delay="182000"/>
                            </p:stCondLst>
                            <p:childTnLst>
                              <p:par>
                                <p:cTn id="369" presetID="21" presetClass="entr" presetSubtype="1" fill="hold" grpId="0" nodeType="afterEffect">
                                  <p:stCondLst>
                                    <p:cond delay="0"/>
                                  </p:stCondLst>
                                  <p:childTnLst>
                                    <p:set>
                                      <p:cBhvr>
                                        <p:cTn id="370" dur="1" fill="hold">
                                          <p:stCondLst>
                                            <p:cond delay="0"/>
                                          </p:stCondLst>
                                        </p:cTn>
                                        <p:tgtEl>
                                          <p:spTgt spid="95"/>
                                        </p:tgtEl>
                                        <p:attrNameLst>
                                          <p:attrName>style.visibility</p:attrName>
                                        </p:attrNameLst>
                                      </p:cBhvr>
                                      <p:to>
                                        <p:strVal val="visible"/>
                                      </p:to>
                                    </p:set>
                                    <p:animEffect transition="in" filter="wheel(1)">
                                      <p:cBhvr>
                                        <p:cTn id="371" dur="2000"/>
                                        <p:tgtEl>
                                          <p:spTgt spid="95"/>
                                        </p:tgtEl>
                                      </p:cBhvr>
                                    </p:animEffect>
                                  </p:childTnLst>
                                </p:cTn>
                              </p:par>
                            </p:childTnLst>
                          </p:cTn>
                        </p:par>
                        <p:par>
                          <p:cTn id="372" fill="hold">
                            <p:stCondLst>
                              <p:cond delay="184000"/>
                            </p:stCondLst>
                            <p:childTnLst>
                              <p:par>
                                <p:cTn id="373" presetID="21" presetClass="entr" presetSubtype="1" fill="hold" grpId="0" nodeType="afterEffect">
                                  <p:stCondLst>
                                    <p:cond delay="0"/>
                                  </p:stCondLst>
                                  <p:childTnLst>
                                    <p:set>
                                      <p:cBhvr>
                                        <p:cTn id="374" dur="1" fill="hold">
                                          <p:stCondLst>
                                            <p:cond delay="0"/>
                                          </p:stCondLst>
                                        </p:cTn>
                                        <p:tgtEl>
                                          <p:spTgt spid="96"/>
                                        </p:tgtEl>
                                        <p:attrNameLst>
                                          <p:attrName>style.visibility</p:attrName>
                                        </p:attrNameLst>
                                      </p:cBhvr>
                                      <p:to>
                                        <p:strVal val="visible"/>
                                      </p:to>
                                    </p:set>
                                    <p:animEffect transition="in" filter="wheel(1)">
                                      <p:cBhvr>
                                        <p:cTn id="375" dur="2000"/>
                                        <p:tgtEl>
                                          <p:spTgt spid="96"/>
                                        </p:tgtEl>
                                      </p:cBhvr>
                                    </p:animEffect>
                                  </p:childTnLst>
                                </p:cTn>
                              </p:par>
                            </p:childTnLst>
                          </p:cTn>
                        </p:par>
                        <p:par>
                          <p:cTn id="376" fill="hold">
                            <p:stCondLst>
                              <p:cond delay="186000"/>
                            </p:stCondLst>
                            <p:childTnLst>
                              <p:par>
                                <p:cTn id="377" presetID="21" presetClass="entr" presetSubtype="1" fill="hold" grpId="0" nodeType="afterEffect">
                                  <p:stCondLst>
                                    <p:cond delay="0"/>
                                  </p:stCondLst>
                                  <p:childTnLst>
                                    <p:set>
                                      <p:cBhvr>
                                        <p:cTn id="378" dur="1" fill="hold">
                                          <p:stCondLst>
                                            <p:cond delay="0"/>
                                          </p:stCondLst>
                                        </p:cTn>
                                        <p:tgtEl>
                                          <p:spTgt spid="97"/>
                                        </p:tgtEl>
                                        <p:attrNameLst>
                                          <p:attrName>style.visibility</p:attrName>
                                        </p:attrNameLst>
                                      </p:cBhvr>
                                      <p:to>
                                        <p:strVal val="visible"/>
                                      </p:to>
                                    </p:set>
                                    <p:animEffect transition="in" filter="wheel(1)">
                                      <p:cBhvr>
                                        <p:cTn id="379" dur="2000"/>
                                        <p:tgtEl>
                                          <p:spTgt spid="97"/>
                                        </p:tgtEl>
                                      </p:cBhvr>
                                    </p:animEffect>
                                  </p:childTnLst>
                                </p:cTn>
                              </p:par>
                            </p:childTnLst>
                          </p:cTn>
                        </p:par>
                        <p:par>
                          <p:cTn id="380" fill="hold">
                            <p:stCondLst>
                              <p:cond delay="188000"/>
                            </p:stCondLst>
                            <p:childTnLst>
                              <p:par>
                                <p:cTn id="381" presetID="21" presetClass="entr" presetSubtype="1" fill="hold" grpId="0" nodeType="afterEffect">
                                  <p:stCondLst>
                                    <p:cond delay="0"/>
                                  </p:stCondLst>
                                  <p:childTnLst>
                                    <p:set>
                                      <p:cBhvr>
                                        <p:cTn id="382" dur="1" fill="hold">
                                          <p:stCondLst>
                                            <p:cond delay="0"/>
                                          </p:stCondLst>
                                        </p:cTn>
                                        <p:tgtEl>
                                          <p:spTgt spid="98"/>
                                        </p:tgtEl>
                                        <p:attrNameLst>
                                          <p:attrName>style.visibility</p:attrName>
                                        </p:attrNameLst>
                                      </p:cBhvr>
                                      <p:to>
                                        <p:strVal val="visible"/>
                                      </p:to>
                                    </p:set>
                                    <p:animEffect transition="in" filter="wheel(1)">
                                      <p:cBhvr>
                                        <p:cTn id="383" dur="2000"/>
                                        <p:tgtEl>
                                          <p:spTgt spid="98"/>
                                        </p:tgtEl>
                                      </p:cBhvr>
                                    </p:animEffect>
                                  </p:childTnLst>
                                </p:cTn>
                              </p:par>
                            </p:childTnLst>
                          </p:cTn>
                        </p:par>
                        <p:par>
                          <p:cTn id="384" fill="hold">
                            <p:stCondLst>
                              <p:cond delay="190000"/>
                            </p:stCondLst>
                            <p:childTnLst>
                              <p:par>
                                <p:cTn id="385" presetID="21" presetClass="entr" presetSubtype="1" fill="hold" grpId="0" nodeType="afterEffect">
                                  <p:stCondLst>
                                    <p:cond delay="0"/>
                                  </p:stCondLst>
                                  <p:childTnLst>
                                    <p:set>
                                      <p:cBhvr>
                                        <p:cTn id="386" dur="1" fill="hold">
                                          <p:stCondLst>
                                            <p:cond delay="0"/>
                                          </p:stCondLst>
                                        </p:cTn>
                                        <p:tgtEl>
                                          <p:spTgt spid="99"/>
                                        </p:tgtEl>
                                        <p:attrNameLst>
                                          <p:attrName>style.visibility</p:attrName>
                                        </p:attrNameLst>
                                      </p:cBhvr>
                                      <p:to>
                                        <p:strVal val="visible"/>
                                      </p:to>
                                    </p:set>
                                    <p:animEffect transition="in" filter="wheel(1)">
                                      <p:cBhvr>
                                        <p:cTn id="387" dur="2000"/>
                                        <p:tgtEl>
                                          <p:spTgt spid="99"/>
                                        </p:tgtEl>
                                      </p:cBhvr>
                                    </p:animEffect>
                                  </p:childTnLst>
                                </p:cTn>
                              </p:par>
                            </p:childTnLst>
                          </p:cTn>
                        </p:par>
                        <p:par>
                          <p:cTn id="388" fill="hold">
                            <p:stCondLst>
                              <p:cond delay="192000"/>
                            </p:stCondLst>
                            <p:childTnLst>
                              <p:par>
                                <p:cTn id="389" presetID="21" presetClass="entr" presetSubtype="1" fill="hold" grpId="0" nodeType="afterEffect">
                                  <p:stCondLst>
                                    <p:cond delay="0"/>
                                  </p:stCondLst>
                                  <p:childTnLst>
                                    <p:set>
                                      <p:cBhvr>
                                        <p:cTn id="390" dur="1" fill="hold">
                                          <p:stCondLst>
                                            <p:cond delay="0"/>
                                          </p:stCondLst>
                                        </p:cTn>
                                        <p:tgtEl>
                                          <p:spTgt spid="100"/>
                                        </p:tgtEl>
                                        <p:attrNameLst>
                                          <p:attrName>style.visibility</p:attrName>
                                        </p:attrNameLst>
                                      </p:cBhvr>
                                      <p:to>
                                        <p:strVal val="visible"/>
                                      </p:to>
                                    </p:set>
                                    <p:animEffect transition="in" filter="wheel(1)">
                                      <p:cBhvr>
                                        <p:cTn id="391" dur="2000"/>
                                        <p:tgtEl>
                                          <p:spTgt spid="100"/>
                                        </p:tgtEl>
                                      </p:cBhvr>
                                    </p:animEffect>
                                  </p:childTnLst>
                                </p:cTn>
                              </p:par>
                            </p:childTnLst>
                          </p:cTn>
                        </p:par>
                        <p:par>
                          <p:cTn id="392" fill="hold">
                            <p:stCondLst>
                              <p:cond delay="194000"/>
                            </p:stCondLst>
                            <p:childTnLst>
                              <p:par>
                                <p:cTn id="393" presetID="21" presetClass="entr" presetSubtype="1" fill="hold" grpId="0" nodeType="afterEffect">
                                  <p:stCondLst>
                                    <p:cond delay="0"/>
                                  </p:stCondLst>
                                  <p:childTnLst>
                                    <p:set>
                                      <p:cBhvr>
                                        <p:cTn id="394" dur="1" fill="hold">
                                          <p:stCondLst>
                                            <p:cond delay="0"/>
                                          </p:stCondLst>
                                        </p:cTn>
                                        <p:tgtEl>
                                          <p:spTgt spid="101"/>
                                        </p:tgtEl>
                                        <p:attrNameLst>
                                          <p:attrName>style.visibility</p:attrName>
                                        </p:attrNameLst>
                                      </p:cBhvr>
                                      <p:to>
                                        <p:strVal val="visible"/>
                                      </p:to>
                                    </p:set>
                                    <p:animEffect transition="in" filter="wheel(1)">
                                      <p:cBhvr>
                                        <p:cTn id="395" dur="2000"/>
                                        <p:tgtEl>
                                          <p:spTgt spid="101"/>
                                        </p:tgtEl>
                                      </p:cBhvr>
                                    </p:animEffect>
                                  </p:childTnLst>
                                </p:cTn>
                              </p:par>
                            </p:childTnLst>
                          </p:cTn>
                        </p:par>
                        <p:par>
                          <p:cTn id="396" fill="hold">
                            <p:stCondLst>
                              <p:cond delay="196000"/>
                            </p:stCondLst>
                            <p:childTnLst>
                              <p:par>
                                <p:cTn id="397" presetID="21" presetClass="entr" presetSubtype="1" fill="hold" grpId="0" nodeType="afterEffect">
                                  <p:stCondLst>
                                    <p:cond delay="0"/>
                                  </p:stCondLst>
                                  <p:childTnLst>
                                    <p:set>
                                      <p:cBhvr>
                                        <p:cTn id="398" dur="1" fill="hold">
                                          <p:stCondLst>
                                            <p:cond delay="0"/>
                                          </p:stCondLst>
                                        </p:cTn>
                                        <p:tgtEl>
                                          <p:spTgt spid="102"/>
                                        </p:tgtEl>
                                        <p:attrNameLst>
                                          <p:attrName>style.visibility</p:attrName>
                                        </p:attrNameLst>
                                      </p:cBhvr>
                                      <p:to>
                                        <p:strVal val="visible"/>
                                      </p:to>
                                    </p:set>
                                    <p:animEffect transition="in" filter="wheel(1)">
                                      <p:cBhvr>
                                        <p:cTn id="399" dur="2000"/>
                                        <p:tgtEl>
                                          <p:spTgt spid="102"/>
                                        </p:tgtEl>
                                      </p:cBhvr>
                                    </p:animEffect>
                                  </p:childTnLst>
                                </p:cTn>
                              </p:par>
                            </p:childTnLst>
                          </p:cTn>
                        </p:par>
                        <p:par>
                          <p:cTn id="400" fill="hold">
                            <p:stCondLst>
                              <p:cond delay="198000"/>
                            </p:stCondLst>
                            <p:childTnLst>
                              <p:par>
                                <p:cTn id="401" presetID="21" presetClass="entr" presetSubtype="1" fill="hold" grpId="0" nodeType="afterEffect">
                                  <p:stCondLst>
                                    <p:cond delay="0"/>
                                  </p:stCondLst>
                                  <p:childTnLst>
                                    <p:set>
                                      <p:cBhvr>
                                        <p:cTn id="402" dur="1" fill="hold">
                                          <p:stCondLst>
                                            <p:cond delay="0"/>
                                          </p:stCondLst>
                                        </p:cTn>
                                        <p:tgtEl>
                                          <p:spTgt spid="103"/>
                                        </p:tgtEl>
                                        <p:attrNameLst>
                                          <p:attrName>style.visibility</p:attrName>
                                        </p:attrNameLst>
                                      </p:cBhvr>
                                      <p:to>
                                        <p:strVal val="visible"/>
                                      </p:to>
                                    </p:set>
                                    <p:animEffect transition="in" filter="wheel(1)">
                                      <p:cBhvr>
                                        <p:cTn id="403" dur="2000"/>
                                        <p:tgtEl>
                                          <p:spTgt spid="103"/>
                                        </p:tgtEl>
                                      </p:cBhvr>
                                    </p:animEffect>
                                  </p:childTnLst>
                                </p:cTn>
                              </p:par>
                            </p:childTnLst>
                          </p:cTn>
                        </p:par>
                        <p:par>
                          <p:cTn id="404" fill="hold">
                            <p:stCondLst>
                              <p:cond delay="200000"/>
                            </p:stCondLst>
                            <p:childTnLst>
                              <p:par>
                                <p:cTn id="405" presetID="21" presetClass="entr" presetSubtype="1" fill="hold" grpId="0" nodeType="afterEffect">
                                  <p:stCondLst>
                                    <p:cond delay="0"/>
                                  </p:stCondLst>
                                  <p:childTnLst>
                                    <p:set>
                                      <p:cBhvr>
                                        <p:cTn id="406" dur="1" fill="hold">
                                          <p:stCondLst>
                                            <p:cond delay="0"/>
                                          </p:stCondLst>
                                        </p:cTn>
                                        <p:tgtEl>
                                          <p:spTgt spid="104"/>
                                        </p:tgtEl>
                                        <p:attrNameLst>
                                          <p:attrName>style.visibility</p:attrName>
                                        </p:attrNameLst>
                                      </p:cBhvr>
                                      <p:to>
                                        <p:strVal val="visible"/>
                                      </p:to>
                                    </p:set>
                                    <p:animEffect transition="in" filter="wheel(1)">
                                      <p:cBhvr>
                                        <p:cTn id="407" dur="2000"/>
                                        <p:tgtEl>
                                          <p:spTgt spid="104"/>
                                        </p:tgtEl>
                                      </p:cBhvr>
                                    </p:animEffect>
                                  </p:childTnLst>
                                </p:cTn>
                              </p:par>
                            </p:childTnLst>
                          </p:cTn>
                        </p:par>
                        <p:par>
                          <p:cTn id="408" fill="hold">
                            <p:stCondLst>
                              <p:cond delay="202000"/>
                            </p:stCondLst>
                            <p:childTnLst>
                              <p:par>
                                <p:cTn id="409" presetID="21" presetClass="entr" presetSubtype="1" fill="hold" grpId="0" nodeType="afterEffect">
                                  <p:stCondLst>
                                    <p:cond delay="0"/>
                                  </p:stCondLst>
                                  <p:childTnLst>
                                    <p:set>
                                      <p:cBhvr>
                                        <p:cTn id="410" dur="1" fill="hold">
                                          <p:stCondLst>
                                            <p:cond delay="0"/>
                                          </p:stCondLst>
                                        </p:cTn>
                                        <p:tgtEl>
                                          <p:spTgt spid="105"/>
                                        </p:tgtEl>
                                        <p:attrNameLst>
                                          <p:attrName>style.visibility</p:attrName>
                                        </p:attrNameLst>
                                      </p:cBhvr>
                                      <p:to>
                                        <p:strVal val="visible"/>
                                      </p:to>
                                    </p:set>
                                    <p:animEffect transition="in" filter="wheel(1)">
                                      <p:cBhvr>
                                        <p:cTn id="411" dur="2000"/>
                                        <p:tgtEl>
                                          <p:spTgt spid="105"/>
                                        </p:tgtEl>
                                      </p:cBhvr>
                                    </p:animEffect>
                                  </p:childTnLst>
                                </p:cTn>
                              </p:par>
                            </p:childTnLst>
                          </p:cTn>
                        </p:par>
                        <p:par>
                          <p:cTn id="412" fill="hold">
                            <p:stCondLst>
                              <p:cond delay="204000"/>
                            </p:stCondLst>
                            <p:childTnLst>
                              <p:par>
                                <p:cTn id="413" presetID="21" presetClass="entr" presetSubtype="1" fill="hold" grpId="0" nodeType="afterEffect">
                                  <p:stCondLst>
                                    <p:cond delay="0"/>
                                  </p:stCondLst>
                                  <p:childTnLst>
                                    <p:set>
                                      <p:cBhvr>
                                        <p:cTn id="414" dur="1" fill="hold">
                                          <p:stCondLst>
                                            <p:cond delay="0"/>
                                          </p:stCondLst>
                                        </p:cTn>
                                        <p:tgtEl>
                                          <p:spTgt spid="106"/>
                                        </p:tgtEl>
                                        <p:attrNameLst>
                                          <p:attrName>style.visibility</p:attrName>
                                        </p:attrNameLst>
                                      </p:cBhvr>
                                      <p:to>
                                        <p:strVal val="visible"/>
                                      </p:to>
                                    </p:set>
                                    <p:animEffect transition="in" filter="wheel(1)">
                                      <p:cBhvr>
                                        <p:cTn id="415" dur="2000"/>
                                        <p:tgtEl>
                                          <p:spTgt spid="106"/>
                                        </p:tgtEl>
                                      </p:cBhvr>
                                    </p:animEffect>
                                  </p:childTnLst>
                                </p:cTn>
                              </p:par>
                            </p:childTnLst>
                          </p:cTn>
                        </p:par>
                        <p:par>
                          <p:cTn id="416" fill="hold">
                            <p:stCondLst>
                              <p:cond delay="206000"/>
                            </p:stCondLst>
                            <p:childTnLst>
                              <p:par>
                                <p:cTn id="417" presetID="21" presetClass="entr" presetSubtype="1" fill="hold" grpId="0" nodeType="afterEffect">
                                  <p:stCondLst>
                                    <p:cond delay="0"/>
                                  </p:stCondLst>
                                  <p:childTnLst>
                                    <p:set>
                                      <p:cBhvr>
                                        <p:cTn id="418" dur="1" fill="hold">
                                          <p:stCondLst>
                                            <p:cond delay="0"/>
                                          </p:stCondLst>
                                        </p:cTn>
                                        <p:tgtEl>
                                          <p:spTgt spid="107"/>
                                        </p:tgtEl>
                                        <p:attrNameLst>
                                          <p:attrName>style.visibility</p:attrName>
                                        </p:attrNameLst>
                                      </p:cBhvr>
                                      <p:to>
                                        <p:strVal val="visible"/>
                                      </p:to>
                                    </p:set>
                                    <p:animEffect transition="in" filter="wheel(1)">
                                      <p:cBhvr>
                                        <p:cTn id="419" dur="2000"/>
                                        <p:tgtEl>
                                          <p:spTgt spid="107"/>
                                        </p:tgtEl>
                                      </p:cBhvr>
                                    </p:animEffect>
                                  </p:childTnLst>
                                </p:cTn>
                              </p:par>
                            </p:childTnLst>
                          </p:cTn>
                        </p:par>
                        <p:par>
                          <p:cTn id="420" fill="hold">
                            <p:stCondLst>
                              <p:cond delay="208000"/>
                            </p:stCondLst>
                            <p:childTnLst>
                              <p:par>
                                <p:cTn id="421" presetID="21" presetClass="entr" presetSubtype="1" fill="hold" grpId="0" nodeType="afterEffect">
                                  <p:stCondLst>
                                    <p:cond delay="0"/>
                                  </p:stCondLst>
                                  <p:childTnLst>
                                    <p:set>
                                      <p:cBhvr>
                                        <p:cTn id="422" dur="1" fill="hold">
                                          <p:stCondLst>
                                            <p:cond delay="0"/>
                                          </p:stCondLst>
                                        </p:cTn>
                                        <p:tgtEl>
                                          <p:spTgt spid="108"/>
                                        </p:tgtEl>
                                        <p:attrNameLst>
                                          <p:attrName>style.visibility</p:attrName>
                                        </p:attrNameLst>
                                      </p:cBhvr>
                                      <p:to>
                                        <p:strVal val="visible"/>
                                      </p:to>
                                    </p:set>
                                    <p:animEffect transition="in" filter="wheel(1)">
                                      <p:cBhvr>
                                        <p:cTn id="423" dur="2000"/>
                                        <p:tgtEl>
                                          <p:spTgt spid="108"/>
                                        </p:tgtEl>
                                      </p:cBhvr>
                                    </p:animEffect>
                                  </p:childTnLst>
                                </p:cTn>
                              </p:par>
                            </p:childTnLst>
                          </p:cTn>
                        </p:par>
                        <p:par>
                          <p:cTn id="424" fill="hold">
                            <p:stCondLst>
                              <p:cond delay="210000"/>
                            </p:stCondLst>
                            <p:childTnLst>
                              <p:par>
                                <p:cTn id="425" presetID="21" presetClass="entr" presetSubtype="1" fill="hold" grpId="0" nodeType="afterEffect">
                                  <p:stCondLst>
                                    <p:cond delay="0"/>
                                  </p:stCondLst>
                                  <p:childTnLst>
                                    <p:set>
                                      <p:cBhvr>
                                        <p:cTn id="426" dur="1" fill="hold">
                                          <p:stCondLst>
                                            <p:cond delay="0"/>
                                          </p:stCondLst>
                                        </p:cTn>
                                        <p:tgtEl>
                                          <p:spTgt spid="109"/>
                                        </p:tgtEl>
                                        <p:attrNameLst>
                                          <p:attrName>style.visibility</p:attrName>
                                        </p:attrNameLst>
                                      </p:cBhvr>
                                      <p:to>
                                        <p:strVal val="visible"/>
                                      </p:to>
                                    </p:set>
                                    <p:animEffect transition="in" filter="wheel(1)">
                                      <p:cBhvr>
                                        <p:cTn id="427" dur="2000"/>
                                        <p:tgtEl>
                                          <p:spTgt spid="109"/>
                                        </p:tgtEl>
                                      </p:cBhvr>
                                    </p:animEffect>
                                  </p:childTnLst>
                                </p:cTn>
                              </p:par>
                            </p:childTnLst>
                          </p:cTn>
                        </p:par>
                        <p:par>
                          <p:cTn id="428" fill="hold">
                            <p:stCondLst>
                              <p:cond delay="212000"/>
                            </p:stCondLst>
                            <p:childTnLst>
                              <p:par>
                                <p:cTn id="429" presetID="21" presetClass="entr" presetSubtype="1" fill="hold" grpId="0" nodeType="afterEffect">
                                  <p:stCondLst>
                                    <p:cond delay="0"/>
                                  </p:stCondLst>
                                  <p:childTnLst>
                                    <p:set>
                                      <p:cBhvr>
                                        <p:cTn id="430" dur="1" fill="hold">
                                          <p:stCondLst>
                                            <p:cond delay="0"/>
                                          </p:stCondLst>
                                        </p:cTn>
                                        <p:tgtEl>
                                          <p:spTgt spid="110"/>
                                        </p:tgtEl>
                                        <p:attrNameLst>
                                          <p:attrName>style.visibility</p:attrName>
                                        </p:attrNameLst>
                                      </p:cBhvr>
                                      <p:to>
                                        <p:strVal val="visible"/>
                                      </p:to>
                                    </p:set>
                                    <p:animEffect transition="in" filter="wheel(1)">
                                      <p:cBhvr>
                                        <p:cTn id="431" dur="2000"/>
                                        <p:tgtEl>
                                          <p:spTgt spid="110"/>
                                        </p:tgtEl>
                                      </p:cBhvr>
                                    </p:animEffect>
                                  </p:childTnLst>
                                </p:cTn>
                              </p:par>
                            </p:childTnLst>
                          </p:cTn>
                        </p:par>
                        <p:par>
                          <p:cTn id="432" fill="hold">
                            <p:stCondLst>
                              <p:cond delay="214000"/>
                            </p:stCondLst>
                            <p:childTnLst>
                              <p:par>
                                <p:cTn id="433" presetID="21" presetClass="entr" presetSubtype="1" fill="hold" grpId="0" nodeType="afterEffect">
                                  <p:stCondLst>
                                    <p:cond delay="0"/>
                                  </p:stCondLst>
                                  <p:childTnLst>
                                    <p:set>
                                      <p:cBhvr>
                                        <p:cTn id="434" dur="1" fill="hold">
                                          <p:stCondLst>
                                            <p:cond delay="0"/>
                                          </p:stCondLst>
                                        </p:cTn>
                                        <p:tgtEl>
                                          <p:spTgt spid="111"/>
                                        </p:tgtEl>
                                        <p:attrNameLst>
                                          <p:attrName>style.visibility</p:attrName>
                                        </p:attrNameLst>
                                      </p:cBhvr>
                                      <p:to>
                                        <p:strVal val="visible"/>
                                      </p:to>
                                    </p:set>
                                    <p:animEffect transition="in" filter="wheel(1)">
                                      <p:cBhvr>
                                        <p:cTn id="435" dur="2000"/>
                                        <p:tgtEl>
                                          <p:spTgt spid="111"/>
                                        </p:tgtEl>
                                      </p:cBhvr>
                                    </p:animEffect>
                                  </p:childTnLst>
                                </p:cTn>
                              </p:par>
                            </p:childTnLst>
                          </p:cTn>
                        </p:par>
                        <p:par>
                          <p:cTn id="436" fill="hold">
                            <p:stCondLst>
                              <p:cond delay="216000"/>
                            </p:stCondLst>
                            <p:childTnLst>
                              <p:par>
                                <p:cTn id="437" presetID="21" presetClass="entr" presetSubtype="1" fill="hold" grpId="0" nodeType="afterEffect">
                                  <p:stCondLst>
                                    <p:cond delay="0"/>
                                  </p:stCondLst>
                                  <p:childTnLst>
                                    <p:set>
                                      <p:cBhvr>
                                        <p:cTn id="438" dur="1" fill="hold">
                                          <p:stCondLst>
                                            <p:cond delay="0"/>
                                          </p:stCondLst>
                                        </p:cTn>
                                        <p:tgtEl>
                                          <p:spTgt spid="112"/>
                                        </p:tgtEl>
                                        <p:attrNameLst>
                                          <p:attrName>style.visibility</p:attrName>
                                        </p:attrNameLst>
                                      </p:cBhvr>
                                      <p:to>
                                        <p:strVal val="visible"/>
                                      </p:to>
                                    </p:set>
                                    <p:animEffect transition="in" filter="wheel(1)">
                                      <p:cBhvr>
                                        <p:cTn id="439" dur="2000"/>
                                        <p:tgtEl>
                                          <p:spTgt spid="112"/>
                                        </p:tgtEl>
                                      </p:cBhvr>
                                    </p:animEffect>
                                  </p:childTnLst>
                                </p:cTn>
                              </p:par>
                            </p:childTnLst>
                          </p:cTn>
                        </p:par>
                        <p:par>
                          <p:cTn id="440" fill="hold">
                            <p:stCondLst>
                              <p:cond delay="218000"/>
                            </p:stCondLst>
                            <p:childTnLst>
                              <p:par>
                                <p:cTn id="441" presetID="21" presetClass="entr" presetSubtype="1" fill="hold" grpId="0" nodeType="afterEffect">
                                  <p:stCondLst>
                                    <p:cond delay="0"/>
                                  </p:stCondLst>
                                  <p:childTnLst>
                                    <p:set>
                                      <p:cBhvr>
                                        <p:cTn id="442" dur="1" fill="hold">
                                          <p:stCondLst>
                                            <p:cond delay="0"/>
                                          </p:stCondLst>
                                        </p:cTn>
                                        <p:tgtEl>
                                          <p:spTgt spid="113"/>
                                        </p:tgtEl>
                                        <p:attrNameLst>
                                          <p:attrName>style.visibility</p:attrName>
                                        </p:attrNameLst>
                                      </p:cBhvr>
                                      <p:to>
                                        <p:strVal val="visible"/>
                                      </p:to>
                                    </p:set>
                                    <p:animEffect transition="in" filter="wheel(1)">
                                      <p:cBhvr>
                                        <p:cTn id="443" dur="2000"/>
                                        <p:tgtEl>
                                          <p:spTgt spid="113"/>
                                        </p:tgtEl>
                                      </p:cBhvr>
                                    </p:animEffect>
                                  </p:childTnLst>
                                </p:cTn>
                              </p:par>
                            </p:childTnLst>
                          </p:cTn>
                        </p:par>
                        <p:par>
                          <p:cTn id="444" fill="hold">
                            <p:stCondLst>
                              <p:cond delay="220000"/>
                            </p:stCondLst>
                            <p:childTnLst>
                              <p:par>
                                <p:cTn id="445" presetID="21" presetClass="entr" presetSubtype="1" fill="hold" grpId="0" nodeType="afterEffect">
                                  <p:stCondLst>
                                    <p:cond delay="0"/>
                                  </p:stCondLst>
                                  <p:childTnLst>
                                    <p:set>
                                      <p:cBhvr>
                                        <p:cTn id="446" dur="1" fill="hold">
                                          <p:stCondLst>
                                            <p:cond delay="0"/>
                                          </p:stCondLst>
                                        </p:cTn>
                                        <p:tgtEl>
                                          <p:spTgt spid="114"/>
                                        </p:tgtEl>
                                        <p:attrNameLst>
                                          <p:attrName>style.visibility</p:attrName>
                                        </p:attrNameLst>
                                      </p:cBhvr>
                                      <p:to>
                                        <p:strVal val="visible"/>
                                      </p:to>
                                    </p:set>
                                    <p:animEffect transition="in" filter="wheel(1)">
                                      <p:cBhvr>
                                        <p:cTn id="447" dur="2000"/>
                                        <p:tgtEl>
                                          <p:spTgt spid="114"/>
                                        </p:tgtEl>
                                      </p:cBhvr>
                                    </p:animEffect>
                                  </p:childTnLst>
                                </p:cTn>
                              </p:par>
                            </p:childTnLst>
                          </p:cTn>
                        </p:par>
                        <p:par>
                          <p:cTn id="448" fill="hold">
                            <p:stCondLst>
                              <p:cond delay="222000"/>
                            </p:stCondLst>
                            <p:childTnLst>
                              <p:par>
                                <p:cTn id="449" presetID="21" presetClass="entr" presetSubtype="1" fill="hold" grpId="0" nodeType="afterEffect">
                                  <p:stCondLst>
                                    <p:cond delay="0"/>
                                  </p:stCondLst>
                                  <p:childTnLst>
                                    <p:set>
                                      <p:cBhvr>
                                        <p:cTn id="450" dur="1" fill="hold">
                                          <p:stCondLst>
                                            <p:cond delay="0"/>
                                          </p:stCondLst>
                                        </p:cTn>
                                        <p:tgtEl>
                                          <p:spTgt spid="115"/>
                                        </p:tgtEl>
                                        <p:attrNameLst>
                                          <p:attrName>style.visibility</p:attrName>
                                        </p:attrNameLst>
                                      </p:cBhvr>
                                      <p:to>
                                        <p:strVal val="visible"/>
                                      </p:to>
                                    </p:set>
                                    <p:animEffect transition="in" filter="wheel(1)">
                                      <p:cBhvr>
                                        <p:cTn id="451" dur="2000"/>
                                        <p:tgtEl>
                                          <p:spTgt spid="115"/>
                                        </p:tgtEl>
                                      </p:cBhvr>
                                    </p:animEffect>
                                  </p:childTnLst>
                                </p:cTn>
                              </p:par>
                            </p:childTnLst>
                          </p:cTn>
                        </p:par>
                        <p:par>
                          <p:cTn id="452" fill="hold">
                            <p:stCondLst>
                              <p:cond delay="224000"/>
                            </p:stCondLst>
                            <p:childTnLst>
                              <p:par>
                                <p:cTn id="453" presetID="21" presetClass="entr" presetSubtype="1" fill="hold" grpId="0" nodeType="afterEffect">
                                  <p:stCondLst>
                                    <p:cond delay="0"/>
                                  </p:stCondLst>
                                  <p:childTnLst>
                                    <p:set>
                                      <p:cBhvr>
                                        <p:cTn id="454" dur="1" fill="hold">
                                          <p:stCondLst>
                                            <p:cond delay="0"/>
                                          </p:stCondLst>
                                        </p:cTn>
                                        <p:tgtEl>
                                          <p:spTgt spid="116"/>
                                        </p:tgtEl>
                                        <p:attrNameLst>
                                          <p:attrName>style.visibility</p:attrName>
                                        </p:attrNameLst>
                                      </p:cBhvr>
                                      <p:to>
                                        <p:strVal val="visible"/>
                                      </p:to>
                                    </p:set>
                                    <p:animEffect transition="in" filter="wheel(1)">
                                      <p:cBhvr>
                                        <p:cTn id="455" dur="2000"/>
                                        <p:tgtEl>
                                          <p:spTgt spid="116"/>
                                        </p:tgtEl>
                                      </p:cBhvr>
                                    </p:animEffect>
                                  </p:childTnLst>
                                </p:cTn>
                              </p:par>
                            </p:childTnLst>
                          </p:cTn>
                        </p:par>
                        <p:par>
                          <p:cTn id="456" fill="hold">
                            <p:stCondLst>
                              <p:cond delay="226000"/>
                            </p:stCondLst>
                            <p:childTnLst>
                              <p:par>
                                <p:cTn id="457" presetID="21" presetClass="entr" presetSubtype="1" fill="hold" grpId="0" nodeType="afterEffect">
                                  <p:stCondLst>
                                    <p:cond delay="0"/>
                                  </p:stCondLst>
                                  <p:childTnLst>
                                    <p:set>
                                      <p:cBhvr>
                                        <p:cTn id="458" dur="1" fill="hold">
                                          <p:stCondLst>
                                            <p:cond delay="0"/>
                                          </p:stCondLst>
                                        </p:cTn>
                                        <p:tgtEl>
                                          <p:spTgt spid="117"/>
                                        </p:tgtEl>
                                        <p:attrNameLst>
                                          <p:attrName>style.visibility</p:attrName>
                                        </p:attrNameLst>
                                      </p:cBhvr>
                                      <p:to>
                                        <p:strVal val="visible"/>
                                      </p:to>
                                    </p:set>
                                    <p:animEffect transition="in" filter="wheel(1)">
                                      <p:cBhvr>
                                        <p:cTn id="459" dur="2000"/>
                                        <p:tgtEl>
                                          <p:spTgt spid="117"/>
                                        </p:tgtEl>
                                      </p:cBhvr>
                                    </p:animEffect>
                                  </p:childTnLst>
                                </p:cTn>
                              </p:par>
                            </p:childTnLst>
                          </p:cTn>
                        </p:par>
                        <p:par>
                          <p:cTn id="460" fill="hold">
                            <p:stCondLst>
                              <p:cond delay="228000"/>
                            </p:stCondLst>
                            <p:childTnLst>
                              <p:par>
                                <p:cTn id="461" presetID="21" presetClass="entr" presetSubtype="1" fill="hold" grpId="0" nodeType="afterEffect">
                                  <p:stCondLst>
                                    <p:cond delay="0"/>
                                  </p:stCondLst>
                                  <p:childTnLst>
                                    <p:set>
                                      <p:cBhvr>
                                        <p:cTn id="462" dur="1" fill="hold">
                                          <p:stCondLst>
                                            <p:cond delay="0"/>
                                          </p:stCondLst>
                                        </p:cTn>
                                        <p:tgtEl>
                                          <p:spTgt spid="118"/>
                                        </p:tgtEl>
                                        <p:attrNameLst>
                                          <p:attrName>style.visibility</p:attrName>
                                        </p:attrNameLst>
                                      </p:cBhvr>
                                      <p:to>
                                        <p:strVal val="visible"/>
                                      </p:to>
                                    </p:set>
                                    <p:animEffect transition="in" filter="wheel(1)">
                                      <p:cBhvr>
                                        <p:cTn id="463" dur="2000"/>
                                        <p:tgtEl>
                                          <p:spTgt spid="118"/>
                                        </p:tgtEl>
                                      </p:cBhvr>
                                    </p:animEffect>
                                  </p:childTnLst>
                                </p:cTn>
                              </p:par>
                            </p:childTnLst>
                          </p:cTn>
                        </p:par>
                        <p:par>
                          <p:cTn id="464" fill="hold">
                            <p:stCondLst>
                              <p:cond delay="230000"/>
                            </p:stCondLst>
                            <p:childTnLst>
                              <p:par>
                                <p:cTn id="465" presetID="21" presetClass="entr" presetSubtype="1" fill="hold" grpId="0" nodeType="afterEffect">
                                  <p:stCondLst>
                                    <p:cond delay="0"/>
                                  </p:stCondLst>
                                  <p:childTnLst>
                                    <p:set>
                                      <p:cBhvr>
                                        <p:cTn id="466" dur="1" fill="hold">
                                          <p:stCondLst>
                                            <p:cond delay="0"/>
                                          </p:stCondLst>
                                        </p:cTn>
                                        <p:tgtEl>
                                          <p:spTgt spid="119"/>
                                        </p:tgtEl>
                                        <p:attrNameLst>
                                          <p:attrName>style.visibility</p:attrName>
                                        </p:attrNameLst>
                                      </p:cBhvr>
                                      <p:to>
                                        <p:strVal val="visible"/>
                                      </p:to>
                                    </p:set>
                                    <p:animEffect transition="in" filter="wheel(1)">
                                      <p:cBhvr>
                                        <p:cTn id="467" dur="2000"/>
                                        <p:tgtEl>
                                          <p:spTgt spid="119"/>
                                        </p:tgtEl>
                                      </p:cBhvr>
                                    </p:animEffect>
                                  </p:childTnLst>
                                </p:cTn>
                              </p:par>
                            </p:childTnLst>
                          </p:cTn>
                        </p:par>
                        <p:par>
                          <p:cTn id="468" fill="hold">
                            <p:stCondLst>
                              <p:cond delay="232000"/>
                            </p:stCondLst>
                            <p:childTnLst>
                              <p:par>
                                <p:cTn id="469" presetID="21" presetClass="entr" presetSubtype="1" fill="hold" grpId="0" nodeType="afterEffect">
                                  <p:stCondLst>
                                    <p:cond delay="0"/>
                                  </p:stCondLst>
                                  <p:childTnLst>
                                    <p:set>
                                      <p:cBhvr>
                                        <p:cTn id="470" dur="1" fill="hold">
                                          <p:stCondLst>
                                            <p:cond delay="0"/>
                                          </p:stCondLst>
                                        </p:cTn>
                                        <p:tgtEl>
                                          <p:spTgt spid="120"/>
                                        </p:tgtEl>
                                        <p:attrNameLst>
                                          <p:attrName>style.visibility</p:attrName>
                                        </p:attrNameLst>
                                      </p:cBhvr>
                                      <p:to>
                                        <p:strVal val="visible"/>
                                      </p:to>
                                    </p:set>
                                    <p:animEffect transition="in" filter="wheel(1)">
                                      <p:cBhvr>
                                        <p:cTn id="471" dur="2000"/>
                                        <p:tgtEl>
                                          <p:spTgt spid="120"/>
                                        </p:tgtEl>
                                      </p:cBhvr>
                                    </p:animEffect>
                                  </p:childTnLst>
                                </p:cTn>
                              </p:par>
                            </p:childTnLst>
                          </p:cTn>
                        </p:par>
                        <p:par>
                          <p:cTn id="472" fill="hold">
                            <p:stCondLst>
                              <p:cond delay="234000"/>
                            </p:stCondLst>
                            <p:childTnLst>
                              <p:par>
                                <p:cTn id="473" presetID="21" presetClass="entr" presetSubtype="1" fill="hold" grpId="0" nodeType="afterEffect">
                                  <p:stCondLst>
                                    <p:cond delay="0"/>
                                  </p:stCondLst>
                                  <p:childTnLst>
                                    <p:set>
                                      <p:cBhvr>
                                        <p:cTn id="474" dur="1" fill="hold">
                                          <p:stCondLst>
                                            <p:cond delay="0"/>
                                          </p:stCondLst>
                                        </p:cTn>
                                        <p:tgtEl>
                                          <p:spTgt spid="121"/>
                                        </p:tgtEl>
                                        <p:attrNameLst>
                                          <p:attrName>style.visibility</p:attrName>
                                        </p:attrNameLst>
                                      </p:cBhvr>
                                      <p:to>
                                        <p:strVal val="visible"/>
                                      </p:to>
                                    </p:set>
                                    <p:animEffect transition="in" filter="wheel(1)">
                                      <p:cBhvr>
                                        <p:cTn id="475" dur="2000"/>
                                        <p:tgtEl>
                                          <p:spTgt spid="121"/>
                                        </p:tgtEl>
                                      </p:cBhvr>
                                    </p:animEffect>
                                  </p:childTnLst>
                                </p:cTn>
                              </p:par>
                            </p:childTnLst>
                          </p:cTn>
                        </p:par>
                        <p:par>
                          <p:cTn id="476" fill="hold">
                            <p:stCondLst>
                              <p:cond delay="236000"/>
                            </p:stCondLst>
                            <p:childTnLst>
                              <p:par>
                                <p:cTn id="477" presetID="21" presetClass="entr" presetSubtype="1" fill="hold" grpId="0" nodeType="afterEffect">
                                  <p:stCondLst>
                                    <p:cond delay="0"/>
                                  </p:stCondLst>
                                  <p:childTnLst>
                                    <p:set>
                                      <p:cBhvr>
                                        <p:cTn id="478" dur="1" fill="hold">
                                          <p:stCondLst>
                                            <p:cond delay="0"/>
                                          </p:stCondLst>
                                        </p:cTn>
                                        <p:tgtEl>
                                          <p:spTgt spid="122"/>
                                        </p:tgtEl>
                                        <p:attrNameLst>
                                          <p:attrName>style.visibility</p:attrName>
                                        </p:attrNameLst>
                                      </p:cBhvr>
                                      <p:to>
                                        <p:strVal val="visible"/>
                                      </p:to>
                                    </p:set>
                                    <p:animEffect transition="in" filter="wheel(1)">
                                      <p:cBhvr>
                                        <p:cTn id="479" dur="2000"/>
                                        <p:tgtEl>
                                          <p:spTgt spid="122"/>
                                        </p:tgtEl>
                                      </p:cBhvr>
                                    </p:animEffect>
                                  </p:childTnLst>
                                </p:cTn>
                              </p:par>
                            </p:childTnLst>
                          </p:cTn>
                        </p:par>
                        <p:par>
                          <p:cTn id="480" fill="hold">
                            <p:stCondLst>
                              <p:cond delay="238000"/>
                            </p:stCondLst>
                            <p:childTnLst>
                              <p:par>
                                <p:cTn id="481" presetID="21" presetClass="entr" presetSubtype="1" fill="hold" grpId="0" nodeType="afterEffect">
                                  <p:stCondLst>
                                    <p:cond delay="0"/>
                                  </p:stCondLst>
                                  <p:childTnLst>
                                    <p:set>
                                      <p:cBhvr>
                                        <p:cTn id="482" dur="1" fill="hold">
                                          <p:stCondLst>
                                            <p:cond delay="0"/>
                                          </p:stCondLst>
                                        </p:cTn>
                                        <p:tgtEl>
                                          <p:spTgt spid="123"/>
                                        </p:tgtEl>
                                        <p:attrNameLst>
                                          <p:attrName>style.visibility</p:attrName>
                                        </p:attrNameLst>
                                      </p:cBhvr>
                                      <p:to>
                                        <p:strVal val="visible"/>
                                      </p:to>
                                    </p:set>
                                    <p:animEffect transition="in" filter="wheel(1)">
                                      <p:cBhvr>
                                        <p:cTn id="483" dur="2000"/>
                                        <p:tgtEl>
                                          <p:spTgt spid="123"/>
                                        </p:tgtEl>
                                      </p:cBhvr>
                                    </p:animEffect>
                                  </p:childTnLst>
                                </p:cTn>
                              </p:par>
                            </p:childTnLst>
                          </p:cTn>
                        </p:par>
                        <p:par>
                          <p:cTn id="484" fill="hold">
                            <p:stCondLst>
                              <p:cond delay="240000"/>
                            </p:stCondLst>
                            <p:childTnLst>
                              <p:par>
                                <p:cTn id="485" presetID="21" presetClass="entr" presetSubtype="1" fill="hold" grpId="0" nodeType="afterEffect">
                                  <p:stCondLst>
                                    <p:cond delay="0"/>
                                  </p:stCondLst>
                                  <p:childTnLst>
                                    <p:set>
                                      <p:cBhvr>
                                        <p:cTn id="486" dur="1" fill="hold">
                                          <p:stCondLst>
                                            <p:cond delay="0"/>
                                          </p:stCondLst>
                                        </p:cTn>
                                        <p:tgtEl>
                                          <p:spTgt spid="124"/>
                                        </p:tgtEl>
                                        <p:attrNameLst>
                                          <p:attrName>style.visibility</p:attrName>
                                        </p:attrNameLst>
                                      </p:cBhvr>
                                      <p:to>
                                        <p:strVal val="visible"/>
                                      </p:to>
                                    </p:set>
                                    <p:animEffect transition="in" filter="wheel(1)">
                                      <p:cBhvr>
                                        <p:cTn id="487" dur="2000"/>
                                        <p:tgtEl>
                                          <p:spTgt spid="124"/>
                                        </p:tgtEl>
                                      </p:cBhvr>
                                    </p:animEffect>
                                  </p:childTnLst>
                                </p:cTn>
                              </p:par>
                              <p:par>
                                <p:cTn id="488" presetID="16" presetClass="entr" presetSubtype="21" fill="hold" grpId="0" nodeType="withEffect">
                                  <p:stCondLst>
                                    <p:cond delay="0"/>
                                  </p:stCondLst>
                                  <p:childTnLst>
                                    <p:set>
                                      <p:cBhvr>
                                        <p:cTn id="489" dur="1" fill="hold">
                                          <p:stCondLst>
                                            <p:cond delay="0"/>
                                          </p:stCondLst>
                                        </p:cTn>
                                        <p:tgtEl>
                                          <p:spTgt spid="125"/>
                                        </p:tgtEl>
                                        <p:attrNameLst>
                                          <p:attrName>style.visibility</p:attrName>
                                        </p:attrNameLst>
                                      </p:cBhvr>
                                      <p:to>
                                        <p:strVal val="visible"/>
                                      </p:to>
                                    </p:set>
                                    <p:animEffect transition="in" filter="barn(inVertical)">
                                      <p:cBhvr>
                                        <p:cTn id="490"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1" restart="whenNotActive" fill="hold" evtFilter="cancelBubble" nodeType="interactiveSeq">
                <p:stCondLst>
                  <p:cond evt="onClick" delay="0">
                    <p:tgtEl>
                      <p:spTgt spid="126"/>
                    </p:tgtEl>
                  </p:cond>
                </p:stCondLst>
                <p:endSync evt="end" delay="0">
                  <p:rtn val="all"/>
                </p:endSync>
                <p:childTnLst>
                  <p:par>
                    <p:cTn id="492" fill="hold">
                      <p:stCondLst>
                        <p:cond delay="0"/>
                      </p:stCondLst>
                      <p:childTnLst>
                        <p:par>
                          <p:cTn id="493" fill="hold">
                            <p:stCondLst>
                              <p:cond delay="0"/>
                            </p:stCondLst>
                            <p:childTnLst>
                              <p:par>
                                <p:cTn id="494" presetID="16" presetClass="exit" presetSubtype="21" fill="hold" nodeType="clickEffect">
                                  <p:stCondLst>
                                    <p:cond delay="0"/>
                                  </p:stCondLst>
                                  <p:childTnLst>
                                    <p:animEffect transition="out" filter="barn(inVertical)">
                                      <p:cBhvr>
                                        <p:cTn id="495" dur="500"/>
                                        <p:tgtEl>
                                          <p:spTgt spid="126"/>
                                        </p:tgtEl>
                                      </p:cBhvr>
                                    </p:animEffect>
                                    <p:set>
                                      <p:cBhvr>
                                        <p:cTn id="496" dur="1" fill="hold">
                                          <p:stCondLst>
                                            <p:cond delay="499"/>
                                          </p:stCondLst>
                                        </p:cTn>
                                        <p:tgtEl>
                                          <p:spTgt spid="126"/>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8600" y="56606"/>
            <a:ext cx="8763000" cy="67056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43100" y="1066800"/>
            <a:ext cx="5334000" cy="3075720"/>
          </a:xfrm>
          <a:prstGeom prst="rect">
            <a:avLst/>
          </a:prstGeom>
        </p:spPr>
      </p:pic>
      <p:sp>
        <p:nvSpPr>
          <p:cNvPr id="5" name="TextBox 4"/>
          <p:cNvSpPr txBox="1"/>
          <p:nvPr/>
        </p:nvSpPr>
        <p:spPr>
          <a:xfrm>
            <a:off x="2286000" y="4343400"/>
            <a:ext cx="5181600" cy="646331"/>
          </a:xfrm>
          <a:prstGeom prst="rect">
            <a:avLst/>
          </a:prstGeom>
          <a:noFill/>
        </p:spPr>
        <p:txBody>
          <a:bodyPr wrap="square" rtlCol="0">
            <a:spAutoFit/>
          </a:bodyPr>
          <a:lstStyle/>
          <a:p>
            <a:pPr algn="ctr"/>
            <a:r>
              <a:rPr lang="en-US" sz="3600" b="1" dirty="0" smtClean="0">
                <a:latin typeface="Times New Roman" pitchFamily="18" charset="0"/>
                <a:cs typeface="Times New Roman" pitchFamily="18" charset="0"/>
              </a:rPr>
              <a:t>Ấm nhôm và nồi nhôm</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7846791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8600" y="56606"/>
            <a:ext cx="8763000" cy="6705600"/>
          </a:xfrm>
          <a:prstGeom prst="rect">
            <a:avLst/>
          </a:prstGeom>
        </p:spPr>
      </p:pic>
      <p:sp>
        <p:nvSpPr>
          <p:cNvPr id="5" name="TextBox 4"/>
          <p:cNvSpPr txBox="1"/>
          <p:nvPr/>
        </p:nvSpPr>
        <p:spPr>
          <a:xfrm>
            <a:off x="1981200" y="4343399"/>
            <a:ext cx="5638800" cy="646331"/>
          </a:xfrm>
          <a:prstGeom prst="rect">
            <a:avLst/>
          </a:prstGeom>
          <a:noFill/>
        </p:spPr>
        <p:txBody>
          <a:bodyPr wrap="square" rtlCol="0">
            <a:spAutoFit/>
          </a:bodyPr>
          <a:lstStyle/>
          <a:p>
            <a:pPr algn="ctr"/>
            <a:r>
              <a:rPr lang="en-US" sz="3600" b="1" dirty="0" smtClean="0">
                <a:latin typeface="Times New Roman" pitchFamily="18" charset="0"/>
                <a:cs typeface="Times New Roman" pitchFamily="18" charset="0"/>
              </a:rPr>
              <a:t>Chậu nhôm và thùng nhôm</a:t>
            </a:r>
            <a:endParaRPr lang="en-US" sz="3600" b="1" dirty="0">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85586" y="1219200"/>
            <a:ext cx="5669941" cy="2768600"/>
          </a:xfrm>
          <a:prstGeom prst="rect">
            <a:avLst/>
          </a:prstGeom>
        </p:spPr>
      </p:pic>
    </p:spTree>
    <p:extLst>
      <p:ext uri="{BB962C8B-B14F-4D97-AF65-F5344CB8AC3E}">
        <p14:creationId xmlns:p14="http://schemas.microsoft.com/office/powerpoint/2010/main" xmlns="" val="130530695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8600" y="56606"/>
            <a:ext cx="8763000" cy="6705600"/>
          </a:xfrm>
          <a:prstGeom prst="rect">
            <a:avLst/>
          </a:prstGeom>
        </p:spPr>
      </p:pic>
      <p:sp>
        <p:nvSpPr>
          <p:cNvPr id="5" name="TextBox 4"/>
          <p:cNvSpPr txBox="1"/>
          <p:nvPr/>
        </p:nvSpPr>
        <p:spPr>
          <a:xfrm>
            <a:off x="1729945" y="4343400"/>
            <a:ext cx="5737655" cy="646331"/>
          </a:xfrm>
          <a:prstGeom prst="rect">
            <a:avLst/>
          </a:prstGeom>
          <a:noFill/>
        </p:spPr>
        <p:txBody>
          <a:bodyPr wrap="square" rtlCol="0">
            <a:spAutoFit/>
          </a:bodyPr>
          <a:lstStyle/>
          <a:p>
            <a:pPr algn="ctr"/>
            <a:r>
              <a:rPr lang="en-US" sz="3600" b="1" dirty="0" smtClean="0">
                <a:latin typeface="Times New Roman" pitchFamily="18" charset="0"/>
                <a:cs typeface="Times New Roman" pitchFamily="18" charset="0"/>
              </a:rPr>
              <a:t>Muỗng nhôm và mâm nhôm</a:t>
            </a:r>
            <a:endParaRPr lang="en-US" sz="3600" b="1" dirty="0">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29945" y="865628"/>
            <a:ext cx="5585256" cy="3306322"/>
          </a:xfrm>
          <a:prstGeom prst="rect">
            <a:avLst/>
          </a:prstGeom>
        </p:spPr>
      </p:pic>
    </p:spTree>
    <p:extLst>
      <p:ext uri="{BB962C8B-B14F-4D97-AF65-F5344CB8AC3E}">
        <p14:creationId xmlns:p14="http://schemas.microsoft.com/office/powerpoint/2010/main" xmlns="" val="1305306955"/>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66800" y="1295400"/>
            <a:ext cx="6855532" cy="3662544"/>
          </a:xfrm>
          <a:prstGeom prst="rect">
            <a:avLst/>
          </a:prstGeom>
        </p:spPr>
      </p:pic>
    </p:spTree>
    <p:extLst>
      <p:ext uri="{BB962C8B-B14F-4D97-AF65-F5344CB8AC3E}">
        <p14:creationId xmlns:p14="http://schemas.microsoft.com/office/powerpoint/2010/main" xmlns="" val="288435894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761</TotalTime>
  <Words>806</Words>
  <Application>Microsoft Office PowerPoint</Application>
  <PresentationFormat>On-screen Show (4:3)</PresentationFormat>
  <Paragraphs>344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77</cp:revision>
  <dcterms:created xsi:type="dcterms:W3CDTF">2006-08-16T00:00:00Z</dcterms:created>
  <dcterms:modified xsi:type="dcterms:W3CDTF">2021-11-18T13:24:20Z</dcterms:modified>
</cp:coreProperties>
</file>