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83" r:id="rId2"/>
    <p:sldId id="259" r:id="rId3"/>
    <p:sldId id="262" r:id="rId4"/>
    <p:sldId id="284" r:id="rId5"/>
    <p:sldId id="279" r:id="rId6"/>
    <p:sldId id="285" r:id="rId7"/>
    <p:sldId id="268" r:id="rId8"/>
    <p:sldId id="269" r:id="rId9"/>
    <p:sldId id="270" r:id="rId10"/>
    <p:sldId id="274" r:id="rId11"/>
    <p:sldId id="286" r:id="rId12"/>
    <p:sldId id="287" r:id="rId13"/>
    <p:sldId id="282" r:id="rId14"/>
    <p:sldId id="289" r:id="rId15"/>
    <p:sldId id="290" r:id="rId16"/>
    <p:sldId id="288" r:id="rId17"/>
    <p:sldId id="291" r:id="rId18"/>
    <p:sldId id="281" r:id="rId19"/>
    <p:sldId id="276" r:id="rId20"/>
    <p:sldId id="294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319E-6277-4E16-B996-5F87D83CD783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AD2E-1036-4A94-A736-A03E8B95C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319E-6277-4E16-B996-5F87D83CD783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AD2E-1036-4A94-A736-A03E8B95C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6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319E-6277-4E16-B996-5F87D83CD783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AD2E-1036-4A94-A736-A03E8B95C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4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319E-6277-4E16-B996-5F87D83CD783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AD2E-1036-4A94-A736-A03E8B95C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3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319E-6277-4E16-B996-5F87D83CD783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AD2E-1036-4A94-A736-A03E8B95C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1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319E-6277-4E16-B996-5F87D83CD783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AD2E-1036-4A94-A736-A03E8B95C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319E-6277-4E16-B996-5F87D83CD783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AD2E-1036-4A94-A736-A03E8B95C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319E-6277-4E16-B996-5F87D83CD783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AD2E-1036-4A94-A736-A03E8B95C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319E-6277-4E16-B996-5F87D83CD783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AD2E-1036-4A94-A736-A03E8B95C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319E-6277-4E16-B996-5F87D83CD783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AD2E-1036-4A94-A736-A03E8B95C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2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319E-6277-4E16-B996-5F87D83CD783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AD2E-1036-4A94-A736-A03E8B95C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319E-6277-4E16-B996-5F87D83CD783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AD2E-1036-4A94-A736-A03E8B95C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1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1"/>
          <p:cNvSpPr>
            <a:spLocks noChangeArrowheads="1" noChangeShapeType="1" noTextEdit="1"/>
          </p:cNvSpPr>
          <p:nvPr/>
        </p:nvSpPr>
        <p:spPr bwMode="auto">
          <a:xfrm>
            <a:off x="666750" y="864394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Chủ đề 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2051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26"/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547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KHÁM PHÁ MÁY TÍNH</a:t>
            </a:r>
          </a:p>
        </p:txBody>
      </p:sp>
      <p:sp>
        <p:nvSpPr>
          <p:cNvPr id="2056" name="WordArt 29"/>
          <p:cNvSpPr>
            <a:spLocks noChangeArrowheads="1" noChangeShapeType="1" noTextEdit="1"/>
          </p:cNvSpPr>
          <p:nvPr/>
        </p:nvSpPr>
        <p:spPr bwMode="auto">
          <a:xfrm>
            <a:off x="3581400" y="3124200"/>
            <a:ext cx="2362200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Bài 4 </a:t>
            </a:r>
          </a:p>
        </p:txBody>
      </p:sp>
      <p:sp>
        <p:nvSpPr>
          <p:cNvPr id="2057" name="WordArt 30"/>
          <p:cNvSpPr>
            <a:spLocks noChangeArrowheads="1" noChangeShapeType="1" noTextEdit="1"/>
          </p:cNvSpPr>
          <p:nvPr/>
        </p:nvSpPr>
        <p:spPr bwMode="auto">
          <a:xfrm>
            <a:off x="1447800" y="4114800"/>
            <a:ext cx="6376988" cy="1981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THƯ ĐiỆN TỬ (TiẾP THEO)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761800"/>
                  </a:gs>
                  <a:gs pos="100000">
                    <a:srgbClr val="FF33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297" r="5187" b="13652"/>
          <a:stretch/>
        </p:blipFill>
        <p:spPr>
          <a:xfrm>
            <a:off x="69954" y="703080"/>
            <a:ext cx="9074046" cy="615492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486400" y="2514600"/>
            <a:ext cx="3200400" cy="1007364"/>
          </a:xfrm>
          <a:prstGeom prst="wedgeRoundRectCallout">
            <a:avLst>
              <a:gd name="adj1" fmla="val -135656"/>
              <a:gd name="adj2" fmla="val 1986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2) </a:t>
            </a:r>
            <a:r>
              <a:rPr lang="en-US" sz="2800" dirty="0" err="1">
                <a:solidFill>
                  <a:srgbClr val="FF0000"/>
                </a:solidFill>
              </a:rPr>
              <a:t>Nháy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mũi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tệp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9860"/>
            <a:ext cx="4742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kèm</a:t>
            </a:r>
            <a:endParaRPr lang="en-US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8200"/>
            <a:ext cx="91440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79860"/>
            <a:ext cx="4742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kèm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038600" y="2971800"/>
            <a:ext cx="3200400" cy="1007364"/>
          </a:xfrm>
          <a:prstGeom prst="wedgeRoundRectCallout">
            <a:avLst>
              <a:gd name="adj1" fmla="val -145960"/>
              <a:gd name="adj2" fmla="val 30133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3) </a:t>
            </a:r>
            <a:r>
              <a:rPr lang="en-US" sz="2800" dirty="0" err="1">
                <a:solidFill>
                  <a:srgbClr val="FF0000"/>
                </a:solidFill>
              </a:rPr>
              <a:t>Tệp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thị</a:t>
            </a:r>
            <a:r>
              <a:rPr lang="en-US" sz="2800" dirty="0">
                <a:solidFill>
                  <a:srgbClr val="FF0000"/>
                </a:solidFill>
              </a:rPr>
              <a:t> ở </a:t>
            </a:r>
            <a:r>
              <a:rPr lang="en-US" sz="2800" dirty="0" err="1">
                <a:solidFill>
                  <a:srgbClr val="FF0000"/>
                </a:solidFill>
              </a:rPr>
              <a:t>đây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9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" y="381000"/>
            <a:ext cx="4742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kèm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050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save.</a:t>
            </a:r>
            <a:endParaRPr lang="en-US" sz="3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6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057400" y="3970567"/>
            <a:ext cx="2895600" cy="1066800"/>
          </a:xfrm>
          <a:prstGeom prst="wedgeRoundRectCallout">
            <a:avLst>
              <a:gd name="adj1" fmla="val -90689"/>
              <a:gd name="adj2" fmla="val -8685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Xem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gửi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nháp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895600"/>
            <a:ext cx="1447800" cy="7620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228600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nháp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nháp</a:t>
            </a:r>
            <a:endParaRPr lang="en-US" sz="3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137"/>
            <a:ext cx="9144000" cy="60398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1981200"/>
            <a:ext cx="7239000" cy="838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71800" y="818137"/>
            <a:ext cx="2057400" cy="553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6206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nháp</a:t>
            </a:r>
            <a:endParaRPr lang="en-US" sz="3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700"/>
            <a:ext cx="9144000" cy="61113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71800" y="818137"/>
            <a:ext cx="2057400" cy="553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981200"/>
            <a:ext cx="7239000" cy="1600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0" y="1083134"/>
            <a:ext cx="9144000" cy="5774866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</a:rPr>
              <a:t>Thư</a:t>
            </a:r>
            <a:r>
              <a:rPr lang="en-US" sz="7200" dirty="0">
                <a:solidFill>
                  <a:srgbClr val="FF0000"/>
                </a:solidFill>
              </a:rPr>
              <a:t>  </a:t>
            </a:r>
            <a:r>
              <a:rPr lang="en-US" sz="7200" dirty="0" err="1">
                <a:solidFill>
                  <a:srgbClr val="FF0000"/>
                </a:solidFill>
              </a:rPr>
              <a:t>nháp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là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thư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đã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soạn</a:t>
            </a:r>
            <a:r>
              <a:rPr lang="en-US" sz="7200" dirty="0">
                <a:solidFill>
                  <a:srgbClr val="FF0000"/>
                </a:solidFill>
              </a:rPr>
              <a:t>  </a:t>
            </a:r>
            <a:r>
              <a:rPr lang="en-US" sz="7200" dirty="0" err="1">
                <a:solidFill>
                  <a:srgbClr val="FF0000"/>
                </a:solidFill>
              </a:rPr>
              <a:t>nhưng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chưa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được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gửi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đi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6206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nháp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6206"/>
            <a:ext cx="4067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nháp</a:t>
            </a:r>
            <a:endParaRPr lang="en-US" sz="3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871538"/>
            <a:ext cx="9144001" cy="5986462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4381501" y="609600"/>
            <a:ext cx="1905000" cy="804862"/>
          </a:xfrm>
          <a:prstGeom prst="borderCallout1">
            <a:avLst>
              <a:gd name="adj1" fmla="val 18750"/>
              <a:gd name="adj2" fmla="val -8333"/>
              <a:gd name="adj3" fmla="val 181731"/>
              <a:gd name="adj4" fmla="val -825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1" y="2133600"/>
            <a:ext cx="3657600" cy="4572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2476500" y="4648200"/>
            <a:ext cx="2095499" cy="990600"/>
          </a:xfrm>
          <a:prstGeom prst="borderCallout1">
            <a:avLst>
              <a:gd name="adj1" fmla="val 24076"/>
              <a:gd name="adj2" fmla="val 103417"/>
              <a:gd name="adj3" fmla="val -84320"/>
              <a:gd name="adj4" fmla="val 1881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/>
          <p:cNvSpPr/>
          <p:nvPr/>
        </p:nvSpPr>
        <p:spPr>
          <a:xfrm>
            <a:off x="0" y="1295400"/>
            <a:ext cx="4343400" cy="556260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VÀ GỬI CHO BẠN TRONG NHÓM BỨC THƯ  CÓ ĐÍNH KÈM MỘT TỆP VĂN BẢN WORD VỚI NỘI DUNG NHƯ SAU.</a:t>
            </a:r>
          </a:p>
          <a:p>
            <a:pPr algn="ctr"/>
            <a:r>
              <a:rPr lang="en-US" sz="2400" b="1" i="1" dirty="0" err="1">
                <a:solidFill>
                  <a:srgbClr val="FF0000"/>
                </a:solidFill>
              </a:rPr>
              <a:t>Bạn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thân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mến</a:t>
            </a:r>
            <a:r>
              <a:rPr lang="en-US" sz="2400" b="1" i="1" dirty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en-US" sz="2400" b="1" i="1" dirty="0" err="1">
                <a:solidFill>
                  <a:srgbClr val="FF0000"/>
                </a:solidFill>
              </a:rPr>
              <a:t>Tớ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mới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sưu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tập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một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bài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thơ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rất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hay.Tớ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đã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soạn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thảo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và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trình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bày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rất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đẹp.Tớ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gửi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cho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bạn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cùng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xem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nhé</a:t>
            </a:r>
            <a:r>
              <a:rPr lang="en-US" sz="2400" b="1" i="1" dirty="0">
                <a:solidFill>
                  <a:srgbClr val="FF0000"/>
                </a:solidFill>
              </a:rPr>
              <a:t>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4419600" y="1295400"/>
            <a:ext cx="4572000" cy="5527964"/>
          </a:xfrm>
          <a:prstGeom prst="fra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2.Đăng </a:t>
            </a:r>
            <a:r>
              <a:rPr lang="en-US" sz="2800" b="1" dirty="0" err="1">
                <a:solidFill>
                  <a:schemeClr val="tx1"/>
                </a:solidFill>
              </a:rPr>
              <a:t>nhập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vào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 err="1">
                <a:solidFill>
                  <a:schemeClr val="tx1"/>
                </a:solidFill>
              </a:rPr>
              <a:t>hộp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đọc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bạn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gửi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về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máy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tính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 err="1">
                <a:solidFill>
                  <a:schemeClr val="tx1"/>
                </a:solidFill>
              </a:rPr>
              <a:t>tệp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đính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kèm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3. </a:t>
            </a:r>
            <a:r>
              <a:rPr lang="en-US" sz="2800" b="1" dirty="0" err="1">
                <a:solidFill>
                  <a:schemeClr val="tx1"/>
                </a:solidFill>
              </a:rPr>
              <a:t>Đăng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xuất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khỏi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hộp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sau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đọc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xong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bạn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gửi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200"/>
            <a:ext cx="4942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B.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thực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hành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558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0" y="9715"/>
            <a:ext cx="906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EM CẦN GHI NHỚ</a:t>
            </a:r>
          </a:p>
        </p:txBody>
      </p:sp>
      <p:sp>
        <p:nvSpPr>
          <p:cNvPr id="2" name="Vertical Scroll 1"/>
          <p:cNvSpPr/>
          <p:nvPr/>
        </p:nvSpPr>
        <p:spPr>
          <a:xfrm>
            <a:off x="-19050" y="1524000"/>
            <a:ext cx="9067800" cy="36576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-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bè,người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(email)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2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066800"/>
            <a:ext cx="9143999" cy="476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1"/>
          <p:cNvSpPr>
            <a:spLocks noChangeArrowheads="1" noChangeShapeType="1" noTextEdit="1"/>
          </p:cNvSpPr>
          <p:nvPr/>
        </p:nvSpPr>
        <p:spPr bwMode="auto">
          <a:xfrm>
            <a:off x="666750" y="864394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Chủ đề 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2051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26"/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547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KHÁM PHÁ MÁY TÍNH</a:t>
            </a:r>
          </a:p>
        </p:txBody>
      </p:sp>
      <p:sp>
        <p:nvSpPr>
          <p:cNvPr id="2056" name="WordArt 29"/>
          <p:cNvSpPr>
            <a:spLocks noChangeArrowheads="1" noChangeShapeType="1" noTextEdit="1"/>
          </p:cNvSpPr>
          <p:nvPr/>
        </p:nvSpPr>
        <p:spPr bwMode="auto">
          <a:xfrm>
            <a:off x="3581400" y="3124200"/>
            <a:ext cx="2362200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Bài 4 </a:t>
            </a:r>
          </a:p>
        </p:txBody>
      </p:sp>
      <p:sp>
        <p:nvSpPr>
          <p:cNvPr id="2057" name="WordArt 30"/>
          <p:cNvSpPr>
            <a:spLocks noChangeArrowheads="1" noChangeShapeType="1" noTextEdit="1"/>
          </p:cNvSpPr>
          <p:nvPr/>
        </p:nvSpPr>
        <p:spPr bwMode="auto">
          <a:xfrm>
            <a:off x="1447800" y="4114800"/>
            <a:ext cx="6376988" cy="1981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THƯ ĐiỆN TỬ (TiẾP THEO)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761800"/>
                  </a:gs>
                  <a:gs pos="100000">
                    <a:srgbClr val="FF33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00497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522"/>
          <a:stretch/>
        </p:blipFill>
        <p:spPr>
          <a:xfrm>
            <a:off x="0" y="1676399"/>
            <a:ext cx="9144000" cy="5210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76200"/>
            <a:ext cx="42161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a.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động cơ bản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181600" y="958986"/>
            <a:ext cx="2743200" cy="1368152"/>
          </a:xfrm>
          <a:prstGeom prst="wedgeEllipseCallout">
            <a:avLst>
              <a:gd name="adj1" fmla="val -207058"/>
              <a:gd name="adj2" fmla="val 9317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1)</a:t>
            </a:r>
            <a:r>
              <a:rPr lang="en-US" sz="2400" dirty="0" err="1">
                <a:solidFill>
                  <a:srgbClr val="FF0000"/>
                </a:solidFill>
              </a:rPr>
              <a:t>Nháy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chuột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soạn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97376"/>
            <a:ext cx="421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54" y="1210386"/>
            <a:ext cx="9175154" cy="564761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489373" y="1745297"/>
            <a:ext cx="3048000" cy="1016438"/>
          </a:xfrm>
          <a:prstGeom prst="wedgeEllipseCallout">
            <a:avLst>
              <a:gd name="adj1" fmla="val 79260"/>
              <a:gd name="adj2" fmla="val 9829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2)</a:t>
            </a:r>
            <a:r>
              <a:rPr lang="en-US" sz="2400" dirty="0" err="1">
                <a:solidFill>
                  <a:srgbClr val="FF0000"/>
                </a:solidFill>
              </a:rPr>
              <a:t>Gõ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chỉ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người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nhận</a:t>
            </a:r>
            <a:endParaRPr lang="en-US" sz="2000" dirty="0"/>
          </a:p>
        </p:txBody>
      </p:sp>
      <p:sp>
        <p:nvSpPr>
          <p:cNvPr id="7" name="Oval Callout 6"/>
          <p:cNvSpPr/>
          <p:nvPr/>
        </p:nvSpPr>
        <p:spPr>
          <a:xfrm>
            <a:off x="7051079" y="922585"/>
            <a:ext cx="2133600" cy="1368152"/>
          </a:xfrm>
          <a:prstGeom prst="wedgeEllipseCallout">
            <a:avLst>
              <a:gd name="adj1" fmla="val -109720"/>
              <a:gd name="adj2" fmla="val 14209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3)</a:t>
            </a:r>
            <a:r>
              <a:rPr lang="en-US" sz="2400" dirty="0" err="1">
                <a:solidFill>
                  <a:srgbClr val="FF0000"/>
                </a:solidFill>
              </a:rPr>
              <a:t>Gõ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tiêu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bức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</a:t>
            </a:r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5679282" y="4648200"/>
            <a:ext cx="2438400" cy="1066800"/>
          </a:xfrm>
          <a:prstGeom prst="wedgeEllipseCallout">
            <a:avLst>
              <a:gd name="adj1" fmla="val -43482"/>
              <a:gd name="adj2" fmla="val -1146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4)</a:t>
            </a:r>
            <a:r>
              <a:rPr lang="en-US" sz="2400" dirty="0" err="1">
                <a:solidFill>
                  <a:srgbClr val="FF0000"/>
                </a:solidFill>
              </a:rPr>
              <a:t>Soạn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nội</a:t>
            </a:r>
            <a:r>
              <a:rPr lang="en-US" sz="2400" dirty="0">
                <a:solidFill>
                  <a:srgbClr val="FF0000"/>
                </a:solidFill>
              </a:rPr>
              <a:t> dung </a:t>
            </a:r>
            <a:r>
              <a:rPr lang="en-US" sz="2400" dirty="0" err="1">
                <a:solidFill>
                  <a:srgbClr val="FF0000"/>
                </a:solidFill>
              </a:rPr>
              <a:t>thư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-31154" y="389840"/>
            <a:ext cx="421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4288" y="304800"/>
            <a:ext cx="421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898"/>
            <a:ext cx="9144000" cy="5598102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971800" y="3581400"/>
            <a:ext cx="3962400" cy="1063352"/>
          </a:xfrm>
          <a:prstGeom prst="wedgeEllipseCallout">
            <a:avLst>
              <a:gd name="adj1" fmla="val -46131"/>
              <a:gd name="adj2" fmla="val 2163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1)</a:t>
            </a:r>
            <a:r>
              <a:rPr lang="en-US" sz="2400" dirty="0" err="1">
                <a:solidFill>
                  <a:srgbClr val="FF0000"/>
                </a:solidFill>
              </a:rPr>
              <a:t>Nháy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chuột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ghim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1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898"/>
            <a:ext cx="9143999" cy="5650132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5105400" y="931970"/>
            <a:ext cx="3886200" cy="914399"/>
          </a:xfrm>
          <a:prstGeom prst="wedgeEllipseCallout">
            <a:avLst>
              <a:gd name="adj1" fmla="val -71704"/>
              <a:gd name="adj2" fmla="val 4967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2)</a:t>
            </a:r>
            <a:r>
              <a:rPr lang="en-US" sz="2400" dirty="0" err="1">
                <a:solidFill>
                  <a:srgbClr val="FF0000"/>
                </a:solidFill>
              </a:rPr>
              <a:t>Mở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mục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chứa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tệp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muốn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gửi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11104"/>
            <a:ext cx="421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4648200"/>
            <a:ext cx="1447800" cy="1143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38200" y="2971800"/>
            <a:ext cx="2983707" cy="914399"/>
          </a:xfrm>
          <a:prstGeom prst="wedgeEllipseCallout">
            <a:avLst>
              <a:gd name="adj1" fmla="val 58550"/>
              <a:gd name="adj2" fmla="val 1449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3) </a:t>
            </a:r>
            <a:r>
              <a:rPr lang="en-US" sz="2400" dirty="0" err="1">
                <a:solidFill>
                  <a:srgbClr val="FF0000"/>
                </a:solidFill>
              </a:rPr>
              <a:t>Chọn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tệp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muốn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gửi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172200" y="6400800"/>
            <a:ext cx="1371600" cy="381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6172201" y="4800600"/>
            <a:ext cx="2667000" cy="544028"/>
          </a:xfrm>
          <a:prstGeom prst="wedgeEllipseCallout">
            <a:avLst>
              <a:gd name="adj1" fmla="val -13406"/>
              <a:gd name="adj2" fmla="val 25871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4) </a:t>
            </a:r>
            <a:r>
              <a:rPr lang="en-US" sz="2400" dirty="0" err="1">
                <a:solidFill>
                  <a:srgbClr val="FF0000"/>
                </a:solidFill>
              </a:rPr>
              <a:t>Chọn</a:t>
            </a:r>
            <a:r>
              <a:rPr lang="en-US" sz="2400" dirty="0">
                <a:solidFill>
                  <a:srgbClr val="FF0000"/>
                </a:solidFill>
              </a:rPr>
              <a:t> Open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33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10" grpId="0" animBg="1"/>
      <p:bldP spid="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937"/>
            <a:ext cx="9144000" cy="59400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2590800"/>
            <a:ext cx="8534400" cy="32766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2875" y="6286501"/>
            <a:ext cx="2066925" cy="571499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7227"/>
            <a:ext cx="421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238500" y="6251508"/>
            <a:ext cx="2667000" cy="544028"/>
          </a:xfrm>
          <a:prstGeom prst="wedgeEllipseCallout">
            <a:avLst>
              <a:gd name="adj1" fmla="val -93227"/>
              <a:gd name="adj2" fmla="val -128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5) </a:t>
            </a:r>
            <a:r>
              <a:rPr lang="en-US" sz="2400" dirty="0" err="1">
                <a:solidFill>
                  <a:srgbClr val="FF0000"/>
                </a:solidFill>
              </a:rPr>
              <a:t>Chọn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gửi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148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715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7848600" y="4191000"/>
            <a:ext cx="685800" cy="533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133850" y="2514600"/>
            <a:ext cx="3200400" cy="931164"/>
          </a:xfrm>
          <a:prstGeom prst="wedgeRoundRectCallout">
            <a:avLst>
              <a:gd name="adj1" fmla="val 68710"/>
              <a:gd name="adj2" fmla="val 1457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ghim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kèm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tệp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23900" y="1866900"/>
            <a:ext cx="2628900" cy="1115291"/>
          </a:xfrm>
          <a:prstGeom prst="wedgeRoundRectCallout">
            <a:avLst>
              <a:gd name="adj1" fmla="val 53940"/>
              <a:gd name="adj2" fmla="val 22231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1) </a:t>
            </a:r>
            <a:r>
              <a:rPr lang="en-US" sz="2400" dirty="0" err="1">
                <a:solidFill>
                  <a:srgbClr val="FF0000"/>
                </a:solidFill>
              </a:rPr>
              <a:t>Nháy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tiêu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hộp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đến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79860"/>
            <a:ext cx="4742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kèm</a:t>
            </a:r>
            <a:endParaRPr lang="en-US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8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THƯ ĐIỆN TỬ (EMAIL)&amp;quot;&quot;/&gt;&lt;property id=&quot;20307&quot; value=&quot;257&quot;/&gt;&lt;/object&gt;&lt;object type=&quot;3&quot; unique_id=&quot;10005&quot;&gt;&lt;property id=&quot;20148&quot; value=&quot;5&quot;/&gt;&lt;property id=&quot;20300&quot; value=&quot;Slide 10 - &amp;quot;A.HOẠT ĐỘNG CƠ BẢN&amp;quot;&quot;/&gt;&lt;property id=&quot;20307&quot; value=&quot;258&quot;/&gt;&lt;/object&gt;&lt;object type=&quot;3&quot; unique_id=&quot;10006&quot;&gt;&lt;property id=&quot;20148&quot; value=&quot;5&quot;/&gt;&lt;property id=&quot;20300&quot; value=&quot;Slide 11 - &amp;quot;A.HOẠT ĐỘNG CƠ BẢN&amp;quot;&quot;/&gt;&lt;property id=&quot;20307&quot; value=&quot;259&quot;/&gt;&lt;/object&gt;&lt;object type=&quot;3&quot; unique_id=&quot;10007&quot;&gt;&lt;property id=&quot;20148&quot; value=&quot;5&quot;/&gt;&lt;property id=&quot;20300&quot; value=&quot;Slide 12 - &amp;quot;A.HOẠT ĐỘNG CƠ BẢN&amp;quot;&quot;/&gt;&lt;property id=&quot;20307&quot; value=&quot;262&quot;/&gt;&lt;/object&gt;&lt;object type=&quot;3&quot; unique_id=&quot;10008&quot;&gt;&lt;property id=&quot;20148&quot; value=&quot;5&quot;/&gt;&lt;property id=&quot;20300&quot; value=&quot;Slide 13 - &amp;quot;A.HOẠT ĐỘNG CƠ BẢN&amp;quot;&quot;/&gt;&lt;property id=&quot;20307&quot; value=&quot;261&quot;/&gt;&lt;/object&gt;&lt;object type=&quot;3&quot; unique_id=&quot;10010&quot;&gt;&lt;property id=&quot;20148&quot; value=&quot;5&quot;/&gt;&lt;property id=&quot;20300&quot; value=&quot;Slide 14 - &amp;quot;A.HOẠT ĐỘNG CƠ BẢN&amp;quot;&quot;/&gt;&lt;property id=&quot;20307&quot; value=&quot;263&quot;/&gt;&lt;/object&gt;&lt;object type=&quot;3&quot; unique_id=&quot;10011&quot;&gt;&lt;property id=&quot;20148&quot; value=&quot;5&quot;/&gt;&lt;property id=&quot;20300&quot; value=&quot;Slide 16 - &amp;quot;B.HOẠT ĐỘNG THỰC HÀNH&amp;quot;&quot;/&gt;&lt;property id=&quot;20307&quot; value=&quot;266&quot;/&gt;&lt;/object&gt;&lt;object type=&quot;3&quot; unique_id=&quot;10012&quot;&gt;&lt;property id=&quot;20148&quot; value=&quot;5&quot;/&gt;&lt;property id=&quot;20300&quot; value=&quot;Slide 17 - &amp;quot;B.HOẠT ĐỘNG THỰC HÀNH&amp;quot;&quot;/&gt;&lt;property id=&quot;20307&quot; value=&quot;265&quot;/&gt;&lt;/object&gt;&lt;object type=&quot;3&quot; unique_id=&quot;10013&quot;&gt;&lt;property id=&quot;20148&quot; value=&quot;5&quot;/&gt;&lt;property id=&quot;20300&quot; value=&quot;Slide 18 - &amp;quot;B.HOẠT ĐỘNG THỰC HÀNH&amp;quot;&quot;/&gt;&lt;property id=&quot;20307&quot; value=&quot;264&quot;/&gt;&lt;/object&gt;&lt;object type=&quot;3&quot; unique_id=&quot;10050&quot;&gt;&lt;property id=&quot;20148&quot; value=&quot;5&quot;/&gt;&lt;property id=&quot;20300&quot; value=&quot;Slide 15 - &amp;quot;A.HOẠT ĐỘNG CƠ BẢN&amp;quot;&quot;/&gt;&lt;property id=&quot;20307&quot; value=&quot;267&quot;/&gt;&lt;/object&gt;&lt;object type=&quot;3&quot; unique_id=&quot;10159&quot;&gt;&lt;property id=&quot;20148&quot; value=&quot;5&quot;/&gt;&lt;property id=&quot;20300&quot; value=&quot;Slide 3&quot;/&gt;&lt;property id=&quot;20307&quot; value=&quot;268&quot;/&gt;&lt;/object&gt;&lt;object type=&quot;3&quot; unique_id=&quot;10160&quot;&gt;&lt;property id=&quot;20148&quot; value=&quot;5&quot;/&gt;&lt;property id=&quot;20300&quot; value=&quot;Slide 4&quot;/&gt;&lt;property id=&quot;20307&quot; value=&quot;269&quot;/&gt;&lt;/object&gt;&lt;object type=&quot;3&quot; unique_id=&quot;10161&quot;&gt;&lt;property id=&quot;20148&quot; value=&quot;5&quot;/&gt;&lt;property id=&quot;20300&quot; value=&quot;Slide 5&quot;/&gt;&lt;property id=&quot;20307&quot; value=&quot;270&quot;/&gt;&lt;/object&gt;&lt;object type=&quot;3&quot; unique_id=&quot;10162&quot;&gt;&lt;property id=&quot;20148&quot; value=&quot;5&quot;/&gt;&lt;property id=&quot;20300&quot; value=&quot;Slide 6&quot;/&gt;&lt;property id=&quot;20307&quot; value=&quot;274&quot;/&gt;&lt;/object&gt;&lt;object type=&quot;3&quot; unique_id=&quot;10261&quot;&gt;&lt;property id=&quot;20148&quot; value=&quot;5&quot;/&gt;&lt;property id=&quot;20300&quot; value=&quot;Slide 19&quot;/&gt;&lt;property id=&quot;20307&quot; value=&quot;275&quot;/&gt;&lt;/object&gt;&lt;object type=&quot;3&quot; unique_id=&quot;10262&quot;&gt;&lt;property id=&quot;20148&quot; value=&quot;5&quot;/&gt;&lt;property id=&quot;20300&quot; value=&quot;Slide 20&quot;/&gt;&lt;property id=&quot;20307&quot; value=&quot;276&quot;/&gt;&lt;/object&gt;&lt;object type=&quot;3&quot; unique_id=&quot;10263&quot;&gt;&lt;property id=&quot;20148&quot; value=&quot;5&quot;/&gt;&lt;property id=&quot;20300&quot; value=&quot;Slide 21&quot;/&gt;&lt;property id=&quot;20307&quot; value=&quot;278&quot;/&gt;&lt;/object&gt;&lt;object type=&quot;3&quot; unique_id=&quot;10264&quot;&gt;&lt;property id=&quot;20148&quot; value=&quot;5&quot;/&gt;&lt;property id=&quot;20300&quot; value=&quot;Slide 22&quot;/&gt;&lt;property id=&quot;20307&quot; value=&quot;277&quot;/&gt;&lt;/object&gt;&lt;object type=&quot;3&quot; unique_id=&quot;10391&quot;&gt;&lt;property id=&quot;20148&quot; value=&quot;5&quot;/&gt;&lt;property id=&quot;20300&quot; value=&quot;Slide 2&quot;/&gt;&lt;property id=&quot;20307&quot; value=&quot;279&quot;/&gt;&lt;/object&gt;&lt;object type=&quot;3&quot; unique_id=&quot;10392&quot;&gt;&lt;property id=&quot;20148&quot; value=&quot;5&quot;/&gt;&lt;property id=&quot;20300&quot; value=&quot;Slide 7&quot;/&gt;&lt;property id=&quot;20307&quot; value=&quot;282&quot;/&gt;&lt;/object&gt;&lt;object type=&quot;3&quot; unique_id=&quot;10393&quot;&gt;&lt;property id=&quot;20148&quot; value=&quot;5&quot;/&gt;&lt;property id=&quot;20300&quot; value=&quot;Slide 8&quot;/&gt;&lt;property id=&quot;20307&quot; value=&quot;281&quot;/&gt;&lt;/object&gt;&lt;object type=&quot;3&quot; unique_id=&quot;10394&quot;&gt;&lt;property id=&quot;20148&quot; value=&quot;5&quot;/&gt;&lt;property id=&quot;20300&quot; value=&quot;Slide 9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521</Words>
  <Application>Microsoft Office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 (EMAIL)</dc:title>
  <dc:creator>Windows User</dc:creator>
  <cp:lastModifiedBy>SingPC</cp:lastModifiedBy>
  <cp:revision>48</cp:revision>
  <dcterms:created xsi:type="dcterms:W3CDTF">2018-09-03T07:37:15Z</dcterms:created>
  <dcterms:modified xsi:type="dcterms:W3CDTF">2023-12-28T08:04:11Z</dcterms:modified>
</cp:coreProperties>
</file>