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28"/>
  </p:notesMasterIdLst>
  <p:sldIdLst>
    <p:sldId id="295" r:id="rId5"/>
    <p:sldId id="396" r:id="rId6"/>
    <p:sldId id="343" r:id="rId7"/>
    <p:sldId id="309" r:id="rId8"/>
    <p:sldId id="310" r:id="rId9"/>
    <p:sldId id="311" r:id="rId10"/>
    <p:sldId id="312" r:id="rId11"/>
    <p:sldId id="314" r:id="rId12"/>
    <p:sldId id="315" r:id="rId13"/>
    <p:sldId id="316" r:id="rId14"/>
    <p:sldId id="264" r:id="rId15"/>
    <p:sldId id="346" r:id="rId16"/>
    <p:sldId id="281" r:id="rId17"/>
    <p:sldId id="268" r:id="rId18"/>
    <p:sldId id="269" r:id="rId19"/>
    <p:sldId id="270" r:id="rId20"/>
    <p:sldId id="274" r:id="rId21"/>
    <p:sldId id="272" r:id="rId22"/>
    <p:sldId id="273" r:id="rId23"/>
    <p:sldId id="275" r:id="rId24"/>
    <p:sldId id="276" r:id="rId25"/>
    <p:sldId id="280" r:id="rId26"/>
    <p:sldId id="29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0" d="100"/>
          <a:sy n="70" d="100"/>
        </p:scale>
        <p:origin x="8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171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2023/11/1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2023/11/1</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22.png"/><Relationship Id="rId15" Type="http://schemas.openxmlformats.org/officeDocument/2006/relationships/image" Target="../media/image30.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29.png"/><Relationship Id="rId26" Type="http://schemas.openxmlformats.org/officeDocument/2006/relationships/slide" Target="slide7.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41.GIF"/><Relationship Id="rId7" Type="http://schemas.openxmlformats.org/officeDocument/2006/relationships/image" Target="../media/image33.png"/><Relationship Id="rId12" Type="http://schemas.openxmlformats.org/officeDocument/2006/relationships/image" Target="../media/image25.png"/><Relationship Id="rId17" Type="http://schemas.microsoft.com/office/2007/relationships/hdphoto" Target="../media/hdphoto2.wdp"/><Relationship Id="rId25" Type="http://schemas.openxmlformats.org/officeDocument/2006/relationships/image" Target="../media/image36.png"/><Relationship Id="rId33"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24.png"/><Relationship Id="rId24" Type="http://schemas.openxmlformats.org/officeDocument/2006/relationships/slide" Target="slide6.xml"/><Relationship Id="rId32" Type="http://schemas.openxmlformats.org/officeDocument/2006/relationships/slide" Target="slide10.xml"/><Relationship Id="rId5" Type="http://schemas.openxmlformats.org/officeDocument/2006/relationships/image" Target="../media/image31.png"/><Relationship Id="rId15" Type="http://schemas.microsoft.com/office/2007/relationships/hdphoto" Target="../media/hdphoto1.wdp"/><Relationship Id="rId23" Type="http://schemas.openxmlformats.org/officeDocument/2006/relationships/image" Target="../media/image35.png"/><Relationship Id="rId28" Type="http://schemas.openxmlformats.org/officeDocument/2006/relationships/slide" Target="slide8.xml"/><Relationship Id="rId10" Type="http://schemas.openxmlformats.org/officeDocument/2006/relationships/image" Target="../media/image23.png"/><Relationship Id="rId19" Type="http://schemas.openxmlformats.org/officeDocument/2006/relationships/image" Target="../media/image30.jpeg"/><Relationship Id="rId31" Type="http://schemas.openxmlformats.org/officeDocument/2006/relationships/image" Target="../media/image39.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4.png"/><Relationship Id="rId27" Type="http://schemas.openxmlformats.org/officeDocument/2006/relationships/image" Target="../media/image37.png"/><Relationship Id="rId30" Type="http://schemas.openxmlformats.org/officeDocument/2006/relationships/slide" Target="slide9.xml"/><Relationship Id="rId35" Type="http://schemas.openxmlformats.org/officeDocument/2006/relationships/slide" Target="slide11.xml"/><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0.pn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343" name="文本框 342"/>
          <p:cNvSpPr txBox="1"/>
          <p:nvPr/>
        </p:nvSpPr>
        <p:spPr>
          <a:xfrm>
            <a:off x="1785342" y="-3454"/>
            <a:ext cx="8020081" cy="630942"/>
          </a:xfrm>
          <a:prstGeom prst="rect">
            <a:avLst/>
          </a:prstGeom>
          <a:noFill/>
        </p:spPr>
        <p:txBody>
          <a:bodyPr wrap="none" rtlCol="0">
            <a:spAutoFit/>
            <a:scene3d>
              <a:camera prst="orthographicFront"/>
              <a:lightRig rig="threePt" dir="t"/>
            </a:scene3d>
            <a:sp3d contourW="12700"/>
          </a:bodyPr>
          <a:lstStyle/>
          <a:p>
            <a:pPr algn="ctr"/>
            <a:r>
              <a:rPr lang="vi-VN" altLang="zh-CN"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3500" b="1" dirty="0">
              <a:pattFill prst="wdDnDiag">
                <a:fgClr>
                  <a:srgbClr val="92D050"/>
                </a:fgClr>
                <a:bgClr>
                  <a:srgbClr val="91B82E"/>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674733" y="576232"/>
            <a:ext cx="6662594" cy="553998"/>
          </a:xfrm>
          <a:prstGeom prst="rect">
            <a:avLst/>
          </a:prstGeom>
          <a:noFill/>
        </p:spPr>
        <p:txBody>
          <a:bodyPr wrap="none" rtlCol="0">
            <a:spAutoFit/>
            <a:scene3d>
              <a:camera prst="orthographicFront"/>
              <a:lightRig rig="threePt" dir="t"/>
            </a:scene3d>
            <a:sp3d contourW="12700"/>
          </a:bodyPr>
          <a:lstStyle/>
          <a:p>
            <a:pPr algn="ctr"/>
            <a:r>
              <a:rPr lang="vi-VN" altLang="zh-CN"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a:t>
            </a:r>
            <a:r>
              <a:rPr lang="en-US" altLang="zh-CN"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 THẠCH BÀN A</a:t>
            </a:r>
            <a:endParaRPr lang="zh-CN" altLang="en-US" sz="3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1948" y="-587130"/>
            <a:ext cx="812800" cy="812800"/>
          </a:xfrm>
          <a:prstGeom prst="rect">
            <a:avLst/>
          </a:prstGeom>
        </p:spPr>
      </p:pic>
      <p:sp>
        <p:nvSpPr>
          <p:cNvPr id="23" name="文本框 343"/>
          <p:cNvSpPr txBox="1"/>
          <p:nvPr/>
        </p:nvSpPr>
        <p:spPr>
          <a:xfrm>
            <a:off x="2563434" y="1824034"/>
            <a:ext cx="6885305" cy="860425"/>
          </a:xfrm>
          <a:prstGeom prst="rect">
            <a:avLst/>
          </a:prstGeom>
          <a:noFill/>
        </p:spPr>
        <p:txBody>
          <a:bodyPr wrap="none" rtlCol="0">
            <a:spAutoFit/>
            <a:scene3d>
              <a:camera prst="orthographicFront"/>
              <a:lightRig rig="threePt" dir="t"/>
            </a:scene3d>
            <a:sp3d contourW="12700"/>
          </a:bodyPr>
          <a:lstStyle/>
          <a:p>
            <a:pPr algn="ctr"/>
            <a:r>
              <a:rPr lang="vi-VN" altLang="zh-CN" sz="5000" b="1" dirty="0">
                <a:pattFill prst="wdDnDiag">
                  <a:fgClr>
                    <a:srgbClr val="FF70AD"/>
                  </a:fgClr>
                  <a:bgClr>
                    <a:srgbClr val="FF4D67"/>
                  </a:bgClr>
                </a:pattFill>
                <a:latin typeface="Times New Roman" panose="02020603050405020304" pitchFamily="18" charset="0"/>
                <a:ea typeface="字魂36号-正文宋楷" panose="02000000000000000000" pitchFamily="2" charset="-122"/>
                <a:cs typeface="Times New Roman" panose="02020603050405020304" pitchFamily="18" charset="0"/>
              </a:rPr>
              <a:t>TỰ NHIÊN VÀ XÃ HỘI</a:t>
            </a:r>
          </a:p>
        </p:txBody>
      </p:sp>
      <p:sp>
        <p:nvSpPr>
          <p:cNvPr id="5" name="Rectangle 2"/>
          <p:cNvSpPr txBox="1">
            <a:spLocks noChangeArrowheads="1"/>
          </p:cNvSpPr>
          <p:nvPr/>
        </p:nvSpPr>
        <p:spPr>
          <a:xfrm>
            <a:off x="1785342" y="2791155"/>
            <a:ext cx="905681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a:t>
            </a:r>
            <a:r>
              <a:rPr lang="en-US" altLang="zh-CN" sz="4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11: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Hoạt</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động</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mua</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bán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hàng</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hóa</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1" presetClass="mediacall" presetSubtype="0" fill="hold" nodeType="afterEffect">
                                  <p:stCondLst>
                                    <p:cond delay="0"/>
                                  </p:stCondLst>
                                  <p:childTnLst>
                                    <p:cmd type="call" cmd="playFrom(0.0)">
                                      <p:cBhvr>
                                        <p:cTn id="38" dur="194063"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repeatCount="indefinite" fill="hold" display="0">
                  <p:stCondLst>
                    <p:cond delay="indefinite"/>
                  </p:stCondLst>
                  <p:endCondLst>
                    <p:cond evt="onStopAudio" delay="0">
                      <p:tgtEl>
                        <p:sldTgt/>
                      </p:tgtEl>
                    </p:cond>
                  </p:endCondLst>
                </p:cTn>
                <p:tgtEl>
                  <p:spTgt spid="20"/>
                </p:tgtEl>
              </p:cMediaNode>
            </p:audio>
          </p:childTnLst>
        </p:cTn>
      </p:par>
    </p:tnLst>
    <p:bldLst>
      <p:bldP spid="2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396791" y="194963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2548255" y="60960"/>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Chủ đề 3: Cộng đồng địa phương</a:t>
            </a:r>
          </a:p>
        </p:txBody>
      </p:sp>
      <p:pic>
        <p:nvPicPr>
          <p:cNvPr id="6" name="Picture 5" descr="logohtchuan"/>
          <p:cNvPicPr>
            <a:picLocks noChangeAspect="1"/>
          </p:cNvPicPr>
          <p:nvPr/>
        </p:nvPicPr>
        <p:blipFill>
          <a:blip r:embed="rId8"/>
          <a:stretch>
            <a:fillRect/>
          </a:stretch>
        </p:blipFill>
        <p:spPr>
          <a:xfrm>
            <a:off x="10333990" y="-91440"/>
            <a:ext cx="1971675" cy="1971675"/>
          </a:xfrm>
          <a:prstGeom prst="rect">
            <a:avLst/>
          </a:prstGeom>
        </p:spPr>
      </p:pic>
      <p:sp>
        <p:nvSpPr>
          <p:cNvPr id="10" name="TextBox 9"/>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2303780" y="1900555"/>
            <a:ext cx="7825740" cy="5384800"/>
          </a:xfrm>
          <a:prstGeom prst="rect">
            <a:avLst/>
          </a:prstGeom>
          <a:noFill/>
        </p:spPr>
        <p:txBody>
          <a:bodyPr wrap="square" rtlCol="0">
            <a:spAutoFit/>
          </a:bodyPr>
          <a:lstStyle/>
          <a:p>
            <a:pPr algn="ctr"/>
            <a:r>
              <a:rPr lang="en-US" altLang="zh-CN" sz="4000" u="sng">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Mục tiêu:</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745615" y="3218815"/>
            <a:ext cx="7825740" cy="1198880"/>
          </a:xfrm>
          <a:prstGeom prst="rect">
            <a:avLst/>
          </a:prstGeom>
          <a:noFill/>
        </p:spPr>
        <p:txBody>
          <a:bodyPr wrap="square" rtlCol="0">
            <a:spAutoFit/>
          </a:bodyPr>
          <a:lstStyle/>
          <a:p>
            <a:pPr algn="ctr"/>
            <a:r>
              <a:rPr lang="en-US" altLang="zh-CN" sz="7200" b="1" u="sng">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rPr>
              <a:t>KHỞI ĐỘNG</a:t>
            </a:r>
            <a:endParaRPr lang="en-US" altLang="zh-CN" sz="7200" b="1" u="sng" dirty="0">
              <a:ln w="9525">
                <a:noFill/>
              </a:ln>
              <a:solidFill>
                <a:srgbClr val="FF0000"/>
              </a:solidFill>
              <a:effectLst>
                <a:outerShdw blurRad="50800" dist="38100" dir="5400000" algn="t" rotWithShape="0">
                  <a:prstClr val="black">
                    <a:alpha val="40000"/>
                  </a:prstClr>
                </a:outerShdw>
              </a:effectLst>
              <a:latin typeface="Times New Roman" panose="02020603050405020304" charset="0"/>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
        <p:nvSpPr>
          <p:cNvPr id="21" name="TextBox 20"/>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659</Words>
  <Application>Microsoft Office PowerPoint</Application>
  <PresentationFormat>Widescreen</PresentationFormat>
  <Paragraphs>104</Paragraphs>
  <Slides>23</Slides>
  <Notes>8</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23</vt:i4>
      </vt:variant>
    </vt:vector>
  </HeadingPairs>
  <TitlesOfParts>
    <vt:vector size="40" baseType="lpstr">
      <vt:lpstr>等线</vt:lpstr>
      <vt:lpstr>Microsoft YaHei</vt:lpstr>
      <vt:lpstr>Alex Brush</vt:lpstr>
      <vt:lpstr>Arial</vt:lpstr>
      <vt:lpstr>Bungee Inline</vt:lpstr>
      <vt:lpstr>Calibri</vt:lpstr>
      <vt:lpstr>Calibri Light</vt:lpstr>
      <vt:lpstr>iCiel Mijas</vt:lpstr>
      <vt:lpstr>Montserrat Alternates Black</vt:lpstr>
      <vt:lpstr>Montserrat Alternates ExtraBold</vt:lpstr>
      <vt:lpstr>Times New Roman</vt:lpstr>
      <vt:lpstr>字魂59号-创粗黑</vt:lpstr>
      <vt:lpstr>方正卡通简体</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SingPC</cp:lastModifiedBy>
  <cp:revision>20</cp:revision>
  <dcterms:created xsi:type="dcterms:W3CDTF">2021-06-04T09:28:00Z</dcterms:created>
  <dcterms:modified xsi:type="dcterms:W3CDTF">2023-11-01T06:25:22Z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