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0" r:id="rId2"/>
    <p:sldId id="259" r:id="rId3"/>
    <p:sldId id="263" r:id="rId4"/>
    <p:sldId id="307" r:id="rId5"/>
    <p:sldId id="309" r:id="rId6"/>
    <p:sldId id="306" r:id="rId7"/>
    <p:sldId id="269" r:id="rId8"/>
    <p:sldId id="308" r:id="rId9"/>
    <p:sldId id="31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08028-3E77-4E26-9B8B-13498FFEF0E0}" type="datetimeFigureOut">
              <a:rPr lang="en-US" smtClean="0"/>
              <a:t>6/13/2022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BBEF3-A7BD-4CB2-A6D8-70090C9E3FE6}" type="slidenum">
              <a:rPr lang="en-US" smtClean="0"/>
              <a:t>‹#›</a:t>
            </a:fld>
            <a:endParaRPr lang="en-US"/>
          </a:p>
        </p:txBody>
      </p:sp>
    </p:spTree>
    <p:extLst>
      <p:ext uri="{BB962C8B-B14F-4D97-AF65-F5344CB8AC3E}">
        <p14:creationId xmlns:p14="http://schemas.microsoft.com/office/powerpoint/2010/main" val="262750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047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966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71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43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6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8956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582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604A65-FED2-458F-8760-D4B912626E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9963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82139524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333503120"/>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507968576"/>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671953312"/>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179577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029838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1939313114"/>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060060493"/>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788649041"/>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44476746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t>2022/6/13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2866539009"/>
      </p:ext>
    </p:extLst>
  </p:cSld>
  <p:clrMapOvr>
    <a:masterClrMapping/>
  </p:clrMapOvr>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t>2022/6/13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t>‹#›</a:t>
            </a:fld>
            <a:endParaRPr lang="zh-CN" altLang="en-US"/>
          </a:p>
        </p:txBody>
      </p:sp>
    </p:spTree>
    <p:extLst>
      <p:ext uri="{BB962C8B-B14F-4D97-AF65-F5344CB8AC3E}">
        <p14:creationId xmlns:p14="http://schemas.microsoft.com/office/powerpoint/2010/main" val="3054784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advTm="1000">
        <p:fade/>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audio" Target="../media/audio1.wav"/><Relationship Id="rId9"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1" y="-75638"/>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Rounded Rectangle 1"/>
          <p:cNvSpPr/>
          <p:nvPr/>
        </p:nvSpPr>
        <p:spPr>
          <a:xfrm>
            <a:off x="2022936" y="2399063"/>
            <a:ext cx="8260912" cy="3231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758" y="266212"/>
            <a:ext cx="2321118" cy="171072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a:off x="142497" y="1410803"/>
            <a:ext cx="2804791" cy="1667598"/>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1" name="组合 140"/>
          <p:cNvGrpSpPr/>
          <p:nvPr/>
        </p:nvGrpSpPr>
        <p:grpSpPr>
          <a:xfrm rot="920444">
            <a:off x="1876290" y="3291317"/>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47" name="组合 146"/>
          <p:cNvGrpSpPr/>
          <p:nvPr/>
        </p:nvGrpSpPr>
        <p:grpSpPr>
          <a:xfrm>
            <a:off x="10188568" y="293241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1" name="组合 90"/>
          <p:cNvGrpSpPr/>
          <p:nvPr/>
        </p:nvGrpSpPr>
        <p:grpSpPr>
          <a:xfrm>
            <a:off x="9483244" y="423769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67" name="任意多边形 166"/>
          <p:cNvSpPr/>
          <p:nvPr/>
        </p:nvSpPr>
        <p:spPr>
          <a:xfrm>
            <a:off x="4415588" y="2560535"/>
            <a:ext cx="3356811" cy="74381"/>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4" name="Group 83">
            <a:extLst>
              <a:ext uri="{FF2B5EF4-FFF2-40B4-BE49-F238E27FC236}">
                <a16:creationId xmlns:a16="http://schemas.microsoft.com/office/drawing/2014/main" id="{1909E9FC-7728-4362-95E9-F5AEE902566E}"/>
              </a:ext>
            </a:extLst>
          </p:cNvPr>
          <p:cNvGrpSpPr/>
          <p:nvPr/>
        </p:nvGrpSpPr>
        <p:grpSpPr>
          <a:xfrm>
            <a:off x="2639304" y="1177978"/>
            <a:ext cx="6843940" cy="960431"/>
            <a:chOff x="2873170" y="343910"/>
            <a:chExt cx="4312010" cy="1280575"/>
          </a:xfrm>
        </p:grpSpPr>
        <p:sp>
          <p:nvSpPr>
            <p:cNvPr id="85" name="îṥḷíďê">
              <a:extLst>
                <a:ext uri="{FF2B5EF4-FFF2-40B4-BE49-F238E27FC236}">
                  <a16:creationId xmlns:a16="http://schemas.microsoft.com/office/drawing/2014/main" id="{F07602B5-7AC6-41A5-82F3-AE4C49DA82DB}"/>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86" name="Google Shape;5317;p41">
              <a:extLst>
                <a:ext uri="{FF2B5EF4-FFF2-40B4-BE49-F238E27FC236}">
                  <a16:creationId xmlns:a16="http://schemas.microsoft.com/office/drawing/2014/main" id="{E9CF6019-A175-4996-827B-49E132D126C3}"/>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pic>
        <p:nvPicPr>
          <p:cNvPr id="87" name="Picture 86" descr="Logo&#10;&#10;Description automatically generated">
            <a:extLst>
              <a:ext uri="{FF2B5EF4-FFF2-40B4-BE49-F238E27FC236}">
                <a16:creationId xmlns:a16="http://schemas.microsoft.com/office/drawing/2014/main" id="{4C0E5F17-B72F-45EB-8258-675D2B09E9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9254" y="2624672"/>
            <a:ext cx="3344805" cy="1129841"/>
          </a:xfrm>
          <a:prstGeom prst="rect">
            <a:avLst/>
          </a:prstGeom>
        </p:spPr>
      </p:pic>
      <p:pic>
        <p:nvPicPr>
          <p:cNvPr id="4" name="Picture 3">
            <a:extLst>
              <a:ext uri="{FF2B5EF4-FFF2-40B4-BE49-F238E27FC236}">
                <a16:creationId xmlns:a16="http://schemas.microsoft.com/office/drawing/2014/main" id="{A4FAD45E-1EF0-4943-B405-607F68B5436A}"/>
              </a:ext>
            </a:extLst>
          </p:cNvPr>
          <p:cNvPicPr>
            <a:picLocks noChangeAspect="1"/>
          </p:cNvPicPr>
          <p:nvPr/>
        </p:nvPicPr>
        <p:blipFill>
          <a:blip r:embed="rId6"/>
          <a:stretch>
            <a:fillRect/>
          </a:stretch>
        </p:blipFill>
        <p:spPr>
          <a:xfrm>
            <a:off x="2626793" y="3581928"/>
            <a:ext cx="7004911" cy="2152075"/>
          </a:xfrm>
          <a:prstGeom prst="rect">
            <a:avLst/>
          </a:prstGeom>
        </p:spPr>
      </p:pic>
    </p:spTree>
    <p:extLst>
      <p:ext uri="{BB962C8B-B14F-4D97-AF65-F5344CB8AC3E}">
        <p14:creationId xmlns:p14="http://schemas.microsoft.com/office/powerpoint/2010/main" val="856535534"/>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4000">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14:bounceEnd="44000">
                                          <p:cBhvr additive="base">
                                            <p:cTn id="12" dur="1500" fill="hold"/>
                                            <p:tgtEl>
                                              <p:spTgt spid="131"/>
                                            </p:tgtEl>
                                            <p:attrNameLst>
                                              <p:attrName>ppt_x</p:attrName>
                                            </p:attrNameLst>
                                          </p:cBhvr>
                                          <p:tavLst>
                                            <p:tav tm="0">
                                              <p:val>
                                                <p:strVal val="#ppt_x"/>
                                              </p:val>
                                            </p:tav>
                                            <p:tav tm="100000">
                                              <p:val>
                                                <p:strVal val="#ppt_x"/>
                                              </p:val>
                                            </p:tav>
                                          </p:tavLst>
                                        </p:anim>
                                        <p:anim calcmode="lin" valueType="num" p14:bounceEnd="44000">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67"/>
                                            </p:tgtEl>
                                            <p:attrNameLst>
                                              <p:attrName>style.visibility</p:attrName>
                                            </p:attrNameLst>
                                          </p:cBhvr>
                                          <p:to>
                                            <p:strVal val="visible"/>
                                          </p:to>
                                        </p:set>
                                        <p:animEffect transition="in" filter="wipe(left)">
                                          <p:cBhvr>
                                            <p:cTn id="21" dur="2250"/>
                                            <p:tgtEl>
                                              <p:spTgt spid="167"/>
                                            </p:tgtEl>
                                          </p:cBhvr>
                                        </p:animEffect>
                                      </p:childTnLst>
                                    </p:cTn>
                                  </p:par>
                                  <p:par>
                                    <p:cTn id="22" presetID="53" presetClass="entr" presetSubtype="16" fill="hold" nodeType="withEffect">
                                      <p:stCondLst>
                                        <p:cond delay="0"/>
                                      </p:stCondLst>
                                      <p:childTnLst>
                                        <p:set>
                                          <p:cBhvr>
                                            <p:cTn id="23" dur="1" fill="hold">
                                              <p:stCondLst>
                                                <p:cond delay="0"/>
                                              </p:stCondLst>
                                            </p:cTn>
                                            <p:tgtEl>
                                              <p:spTgt spid="141"/>
                                            </p:tgtEl>
                                            <p:attrNameLst>
                                              <p:attrName>style.visibility</p:attrName>
                                            </p:attrNameLst>
                                          </p:cBhvr>
                                          <p:to>
                                            <p:strVal val="visible"/>
                                          </p:to>
                                        </p:set>
                                        <p:anim calcmode="lin" valueType="num">
                                          <p:cBhvr>
                                            <p:cTn id="24" dur="500" fill="hold"/>
                                            <p:tgtEl>
                                              <p:spTgt spid="141"/>
                                            </p:tgtEl>
                                            <p:attrNameLst>
                                              <p:attrName>ppt_w</p:attrName>
                                            </p:attrNameLst>
                                          </p:cBhvr>
                                          <p:tavLst>
                                            <p:tav tm="0">
                                              <p:val>
                                                <p:fltVal val="0"/>
                                              </p:val>
                                            </p:tav>
                                            <p:tav tm="100000">
                                              <p:val>
                                                <p:strVal val="#ppt_w"/>
                                              </p:val>
                                            </p:tav>
                                          </p:tavLst>
                                        </p:anim>
                                        <p:anim calcmode="lin" valueType="num">
                                          <p:cBhvr>
                                            <p:cTn id="25" dur="500" fill="hold"/>
                                            <p:tgtEl>
                                              <p:spTgt spid="141"/>
                                            </p:tgtEl>
                                            <p:attrNameLst>
                                              <p:attrName>ppt_h</p:attrName>
                                            </p:attrNameLst>
                                          </p:cBhvr>
                                          <p:tavLst>
                                            <p:tav tm="0">
                                              <p:val>
                                                <p:fltVal val="0"/>
                                              </p:val>
                                            </p:tav>
                                            <p:tav tm="100000">
                                              <p:val>
                                                <p:strVal val="#ppt_h"/>
                                              </p:val>
                                            </p:tav>
                                          </p:tavLst>
                                        </p:anim>
                                        <p:animEffect transition="in" filter="fade">
                                          <p:cBhvr>
                                            <p:cTn id="26" dur="500"/>
                                            <p:tgtEl>
                                              <p:spTgt spid="141"/>
                                            </p:tgtEl>
                                          </p:cBhvr>
                                        </p:animEffect>
                                      </p:childTnLst>
                                    </p:cTn>
                                  </p:par>
                                  <p:par>
                                    <p:cTn id="27" presetID="8" presetClass="emph" presetSubtype="0" fill="hold" nodeType="withEffect">
                                      <p:stCondLst>
                                        <p:cond delay="0"/>
                                      </p:stCondLst>
                                      <p:childTnLst>
                                        <p:animRot by="21600000">
                                          <p:cBhvr>
                                            <p:cTn id="28" dur="7000" fill="hold"/>
                                            <p:tgtEl>
                                              <p:spTgt spid="141"/>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1000"/>
                                            <p:tgtEl>
                                              <p:spTgt spid="91"/>
                                            </p:tgtEl>
                                          </p:cBhvr>
                                        </p:animEffect>
                                        <p:anim calcmode="lin" valueType="num">
                                          <p:cBhvr>
                                            <p:cTn id="32" dur="1000" fill="hold"/>
                                            <p:tgtEl>
                                              <p:spTgt spid="91"/>
                                            </p:tgtEl>
                                            <p:attrNameLst>
                                              <p:attrName>ppt_x</p:attrName>
                                            </p:attrNameLst>
                                          </p:cBhvr>
                                          <p:tavLst>
                                            <p:tav tm="0">
                                              <p:val>
                                                <p:strVal val="#ppt_x"/>
                                              </p:val>
                                            </p:tav>
                                            <p:tav tm="100000">
                                              <p:val>
                                                <p:strVal val="#ppt_x"/>
                                              </p:val>
                                            </p:tav>
                                          </p:tavLst>
                                        </p:anim>
                                        <p:anim calcmode="lin" valueType="num">
                                          <p:cBhvr>
                                            <p:cTn id="33" dur="1000" fill="hold"/>
                                            <p:tgtEl>
                                              <p:spTgt spid="9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1000"/>
                                            <p:tgtEl>
                                              <p:spTgt spid="147"/>
                                            </p:tgtEl>
                                          </p:cBhvr>
                                        </p:animEffect>
                                        <p:anim calcmode="lin" valueType="num">
                                          <p:cBhvr>
                                            <p:cTn id="37" dur="1000" fill="hold"/>
                                            <p:tgtEl>
                                              <p:spTgt spid="147"/>
                                            </p:tgtEl>
                                            <p:attrNameLst>
                                              <p:attrName>ppt_x</p:attrName>
                                            </p:attrNameLst>
                                          </p:cBhvr>
                                          <p:tavLst>
                                            <p:tav tm="0">
                                              <p:val>
                                                <p:strVal val="#ppt_x"/>
                                              </p:val>
                                            </p:tav>
                                            <p:tav tm="100000">
                                              <p:val>
                                                <p:strVal val="#ppt_x"/>
                                              </p:val>
                                            </p:tav>
                                          </p:tavLst>
                                        </p:anim>
                                        <p:anim calcmode="lin" valueType="num">
                                          <p:cBhvr>
                                            <p:cTn id="38" dur="1000" fill="hold"/>
                                            <p:tgtEl>
                                              <p:spTgt spid="147"/>
                                            </p:tgtEl>
                                            <p:attrNameLst>
                                              <p:attrName>ppt_y</p:attrName>
                                            </p:attrNameLst>
                                          </p:cBhvr>
                                          <p:tavLst>
                                            <p:tav tm="0">
                                              <p:val>
                                                <p:strVal val="#ppt_y+.1"/>
                                              </p:val>
                                            </p:tav>
                                            <p:tav tm="100000">
                                              <p:val>
                                                <p:strVal val="#ppt_y"/>
                                              </p:val>
                                            </p:tav>
                                          </p:tavLst>
                                        </p:anim>
                                      </p:childTnLst>
                                    </p:cTn>
                                  </p:par>
                                  <p:par>
                                    <p:cTn id="39" presetID="22" presetClass="entr" presetSubtype="4"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ntr" presetSubtype="2" fill="hold"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wipe(right)">
                                          <p:cBhvr>
                                            <p:cTn id="44" dur="500"/>
                                            <p:tgtEl>
                                              <p:spTgt spid="121"/>
                                            </p:tgtEl>
                                          </p:cBhvr>
                                        </p:animEffect>
                                      </p:childTnLst>
                                    </p:cTn>
                                  </p:par>
                                  <p:par>
                                    <p:cTn id="45" presetID="22" presetClass="entr" presetSubtype="2" fill="hold" nodeType="with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right)">
                                          <p:cBhvr>
                                            <p:cTn id="47" dur="50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500" fill="hold"/>
                                            <p:tgtEl>
                                              <p:spTgt spid="96"/>
                                            </p:tgtEl>
                                            <p:attrNameLst>
                                              <p:attrName>ppt_w</p:attrName>
                                            </p:attrNameLst>
                                          </p:cBhvr>
                                          <p:tavLst>
                                            <p:tav tm="0">
                                              <p:val>
                                                <p:fltVal val="0"/>
                                              </p:val>
                                            </p:tav>
                                            <p:tav tm="100000">
                                              <p:val>
                                                <p:strVal val="#ppt_w"/>
                                              </p:val>
                                            </p:tav>
                                          </p:tavLst>
                                        </p:anim>
                                        <p:anim calcmode="lin" valueType="num">
                                          <p:cBhvr>
                                            <p:cTn id="51" dur="500" fill="hold"/>
                                            <p:tgtEl>
                                              <p:spTgt spid="96"/>
                                            </p:tgtEl>
                                            <p:attrNameLst>
                                              <p:attrName>ppt_h</p:attrName>
                                            </p:attrNameLst>
                                          </p:cBhvr>
                                          <p:tavLst>
                                            <p:tav tm="0">
                                              <p:val>
                                                <p:fltVal val="0"/>
                                              </p:val>
                                            </p:tav>
                                            <p:tav tm="100000">
                                              <p:val>
                                                <p:strVal val="#ppt_h"/>
                                              </p:val>
                                            </p:tav>
                                          </p:tavLst>
                                        </p:anim>
                                        <p:animEffect transition="in" filter="fade">
                                          <p:cBhvr>
                                            <p:cTn id="52" dur="500"/>
                                            <p:tgtEl>
                                              <p:spTgt spid="96"/>
                                            </p:tgtEl>
                                          </p:cBhvr>
                                        </p:animEffect>
                                      </p:childTnLst>
                                    </p:cTn>
                                  </p:par>
                                  <p:par>
                                    <p:cTn id="53" presetID="8" presetClass="emph" presetSubtype="0" fill="hold" nodeType="withEffect">
                                      <p:stCondLst>
                                        <p:cond delay="0"/>
                                      </p:stCondLst>
                                      <p:childTnLst>
                                        <p:animRot by="-10800000">
                                          <p:cBhvr>
                                            <p:cTn id="54" dur="2000" fill="hold"/>
                                            <p:tgtEl>
                                              <p:spTgt spid="96"/>
                                            </p:tgtEl>
                                            <p:attrNameLst>
                                              <p:attrName>r</p:attrName>
                                            </p:attrNameLst>
                                          </p:cBhvr>
                                        </p:animRot>
                                      </p:childTnLst>
                                    </p:cTn>
                                  </p:par>
                                  <p:par>
                                    <p:cTn id="55" presetID="53" presetClass="entr" presetSubtype="16"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childTnLst>
                                    </p:cTn>
                                  </p:par>
                                  <p:par>
                                    <p:cTn id="60" presetID="8" presetClass="emph" presetSubtype="0" fill="hold" nodeType="withEffect">
                                      <p:stCondLst>
                                        <p:cond delay="0"/>
                                      </p:stCondLst>
                                      <p:childTnLst>
                                        <p:animRot by="5400000">
                                          <p:cBhvr>
                                            <p:cTn id="61" dur="2000" fill="hold"/>
                                            <p:tgtEl>
                                              <p:spTgt spid="76"/>
                                            </p:tgtEl>
                                            <p:attrNameLst>
                                              <p:attrName>r</p:attrName>
                                            </p:attrNameLst>
                                          </p:cBhvr>
                                        </p:animRot>
                                      </p:childTnLst>
                                    </p:cTn>
                                  </p:par>
                                  <p:par>
                                    <p:cTn id="62" presetID="53" presetClass="entr" presetSubtype="16" fill="hold" nodeType="with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p:cTn id="64" dur="500" fill="hold"/>
                                            <p:tgtEl>
                                              <p:spTgt spid="84"/>
                                            </p:tgtEl>
                                            <p:attrNameLst>
                                              <p:attrName>ppt_w</p:attrName>
                                            </p:attrNameLst>
                                          </p:cBhvr>
                                          <p:tavLst>
                                            <p:tav tm="0">
                                              <p:val>
                                                <p:fltVal val="0"/>
                                              </p:val>
                                            </p:tav>
                                            <p:tav tm="100000">
                                              <p:val>
                                                <p:strVal val="#ppt_w"/>
                                              </p:val>
                                            </p:tav>
                                          </p:tavLst>
                                        </p:anim>
                                        <p:anim calcmode="lin" valueType="num">
                                          <p:cBhvr>
                                            <p:cTn id="65" dur="500" fill="hold"/>
                                            <p:tgtEl>
                                              <p:spTgt spid="84"/>
                                            </p:tgtEl>
                                            <p:attrNameLst>
                                              <p:attrName>ppt_h</p:attrName>
                                            </p:attrNameLst>
                                          </p:cBhvr>
                                          <p:tavLst>
                                            <p:tav tm="0">
                                              <p:val>
                                                <p:fltVal val="0"/>
                                              </p:val>
                                            </p:tav>
                                            <p:tav tm="100000">
                                              <p:val>
                                                <p:strVal val="#ppt_h"/>
                                              </p:val>
                                            </p:tav>
                                          </p:tavLst>
                                        </p:anim>
                                        <p:animEffect transition="in" filter="fade">
                                          <p:cBhvr>
                                            <p:cTn id="66" dur="500"/>
                                            <p:tgtEl>
                                              <p:spTgt spid="84"/>
                                            </p:tgtEl>
                                          </p:cBhvr>
                                        </p:animEffect>
                                      </p:childTnLst>
                                    </p:cTn>
                                  </p:par>
                                  <p:par>
                                    <p:cTn id="67" presetID="53" presetClass="entr" presetSubtype="16" fill="hold" nodeType="withEffect">
                                      <p:stCondLst>
                                        <p:cond delay="25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19347" t="42269" r="25874" b="19399"/>
          <a:stretch/>
        </p:blipFill>
        <p:spPr>
          <a:xfrm>
            <a:off x="8557845" y="2491528"/>
            <a:ext cx="2813538" cy="1107456"/>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9" name="组合 8"/>
          <p:cNvGrpSpPr/>
          <p:nvPr/>
        </p:nvGrpSpPr>
        <p:grpSpPr>
          <a:xfrm rot="19652793">
            <a:off x="3150776" y="101200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25000" noProof="0">
                  <a:ln>
                    <a:noFill/>
                  </a:ln>
                  <a:solidFill>
                    <a:srgbClr val="FFFFFF"/>
                  </a:solidFill>
                  <a:effectLst/>
                  <a:uLnTx/>
                  <a:uFillTx/>
                  <a:latin typeface="Calibri"/>
                  <a:ea typeface="宋体" panose="02010600030101010101" pitchFamily="2" charset="-122"/>
                  <a:cs typeface="+mn-cs"/>
                </a:endParaRPr>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grpSp>
        <p:nvGrpSpPr>
          <p:cNvPr id="17" name="组合 16"/>
          <p:cNvGrpSpPr/>
          <p:nvPr/>
        </p:nvGrpSpPr>
        <p:grpSpPr>
          <a:xfrm>
            <a:off x="370416" y="109500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rot="2224307">
            <a:off x="761417" y="14191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32" name="组合 31"/>
          <p:cNvGrpSpPr/>
          <p:nvPr/>
        </p:nvGrpSpPr>
        <p:grpSpPr>
          <a:xfrm rot="1562261">
            <a:off x="2749051" y="-23906"/>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sp>
        <p:nvSpPr>
          <p:cNvPr id="84" name="弧形 83"/>
          <p:cNvSpPr/>
          <p:nvPr/>
        </p:nvSpPr>
        <p:spPr>
          <a:xfrm rot="17645248">
            <a:off x="2071172" y="125744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5" name="弧形 84"/>
          <p:cNvSpPr/>
          <p:nvPr/>
        </p:nvSpPr>
        <p:spPr>
          <a:xfrm rot="6270057" flipH="1">
            <a:off x="323041" y="38096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86" name="弧形 85"/>
          <p:cNvSpPr/>
          <p:nvPr/>
        </p:nvSpPr>
        <p:spPr>
          <a:xfrm rot="18280354">
            <a:off x="1386477" y="62349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grpSp>
        <p:nvGrpSpPr>
          <p:cNvPr id="78" name="组合 77"/>
          <p:cNvGrpSpPr/>
          <p:nvPr/>
        </p:nvGrpSpPr>
        <p:grpSpPr>
          <a:xfrm rot="920444">
            <a:off x="8928545" y="3352533"/>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Picture 43">
            <a:extLst>
              <a:ext uri="{FF2B5EF4-FFF2-40B4-BE49-F238E27FC236}">
                <a16:creationId xmlns:a16="http://schemas.microsoft.com/office/drawing/2014/main" id="{9222A3F1-89EE-4B83-9A51-EB32812753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8721" y="1817879"/>
            <a:ext cx="8412999" cy="2262105"/>
          </a:xfrm>
          <a:prstGeom prst="rect">
            <a:avLst/>
          </a:prstGeom>
        </p:spPr>
      </p:pic>
    </p:spTree>
    <p:extLst>
      <p:ext uri="{BB962C8B-B14F-4D97-AF65-F5344CB8AC3E}">
        <p14:creationId xmlns:p14="http://schemas.microsoft.com/office/powerpoint/2010/main" val="1446926299"/>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14:presetBounceEnd="5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50000">
                                          <p:cBhvr additive="base">
                                            <p:cTn id="28" dur="15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0-#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par>
                                    <p:cTn id="22" presetID="2" presetClass="exit" presetSubtype="2" fill="hold" nodeType="withEffect">
                                      <p:stCondLst>
                                        <p:cond delay="0"/>
                                      </p:stCondLst>
                                      <p:childTnLst>
                                        <p:anim calcmode="lin" valueType="num">
                                          <p:cBhvr additive="base">
                                            <p:cTn id="23" dur="1750"/>
                                            <p:tgtEl>
                                              <p:spTgt spid="16"/>
                                            </p:tgtEl>
                                            <p:attrNameLst>
                                              <p:attrName>ppt_x</p:attrName>
                                            </p:attrNameLst>
                                          </p:cBhvr>
                                          <p:tavLst>
                                            <p:tav tm="0">
                                              <p:val>
                                                <p:strVal val="ppt_x"/>
                                              </p:val>
                                            </p:tav>
                                            <p:tav tm="100000">
                                              <p:val>
                                                <p:strVal val="1+ppt_w/2"/>
                                              </p:val>
                                            </p:tav>
                                          </p:tavLst>
                                        </p:anim>
                                        <p:anim calcmode="lin" valueType="num">
                                          <p:cBhvr additive="base">
                                            <p:cTn id="24" dur="1750"/>
                                            <p:tgtEl>
                                              <p:spTgt spid="16"/>
                                            </p:tgtEl>
                                            <p:attrNameLst>
                                              <p:attrName>ppt_y</p:attrName>
                                            </p:attrNameLst>
                                          </p:cBhvr>
                                          <p:tavLst>
                                            <p:tav tm="0">
                                              <p:val>
                                                <p:strVal val="ppt_y"/>
                                              </p:val>
                                            </p:tav>
                                            <p:tav tm="100000">
                                              <p:val>
                                                <p:strVal val="ppt_y"/>
                                              </p:val>
                                            </p:tav>
                                          </p:tavLst>
                                        </p:anim>
                                        <p:set>
                                          <p:cBhvr>
                                            <p:cTn id="25" dur="1" fill="hold">
                                              <p:stCondLst>
                                                <p:cond delay="1749"/>
                                              </p:stCondLst>
                                            </p:cTn>
                                            <p:tgtEl>
                                              <p:spTgt spid="16"/>
                                            </p:tgtEl>
                                            <p:attrNameLst>
                                              <p:attrName>style.visibility</p:attrName>
                                            </p:attrNameLst>
                                          </p:cBhvr>
                                          <p:to>
                                            <p:strVal val="hidden"/>
                                          </p:to>
                                        </p:set>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500" fill="hold"/>
                                            <p:tgtEl>
                                              <p:spTgt spid="17"/>
                                            </p:tgtEl>
                                            <p:attrNameLst>
                                              <p:attrName>ppt_x</p:attrName>
                                            </p:attrNameLst>
                                          </p:cBhvr>
                                          <p:tavLst>
                                            <p:tav tm="0">
                                              <p:val>
                                                <p:strVal val="#ppt_x"/>
                                              </p:val>
                                            </p:tav>
                                            <p:tav tm="100000">
                                              <p:val>
                                                <p:strVal val="#ppt_x"/>
                                              </p:val>
                                            </p:tav>
                                          </p:tavLst>
                                        </p:anim>
                                        <p:anim calcmode="lin" valueType="num">
                                          <p:cBhvr additive="base">
                                            <p:cTn id="29" dur="1500" fill="hold"/>
                                            <p:tgtEl>
                                              <p:spTgt spid="17"/>
                                            </p:tgtEl>
                                            <p:attrNameLst>
                                              <p:attrName>ppt_y</p:attrName>
                                            </p:attrNameLst>
                                          </p:cBhvr>
                                          <p:tavLst>
                                            <p:tav tm="0">
                                              <p:val>
                                                <p:strVal val="1+#ppt_h/2"/>
                                              </p:val>
                                            </p:tav>
                                            <p:tav tm="100000">
                                              <p:val>
                                                <p:strVal val="#ppt_y"/>
                                              </p:val>
                                            </p:tav>
                                          </p:tavLst>
                                        </p:anim>
                                      </p:childTnLst>
                                    </p:cTn>
                                  </p:par>
                                  <p:par>
                                    <p:cTn id="30" presetID="22" presetClass="entr" presetSubtype="4"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down)">
                                          <p:cBhvr>
                                            <p:cTn id="32" dur="5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down)">
                                          <p:cBhvr>
                                            <p:cTn id="40" dur="500"/>
                                            <p:tgtEl>
                                              <p:spTgt spid="86"/>
                                            </p:tgtEl>
                                          </p:cBhvr>
                                        </p:animEffect>
                                      </p:childTnLst>
                                    </p:cTn>
                                  </p:par>
                                  <p:par>
                                    <p:cTn id="41" presetID="53" presetClass="entr" presetSubtype="16"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par>
                                    <p:cTn id="49" presetID="53" presetClass="entr" presetSubtype="16"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p:cTn id="56" dur="750" fill="hold"/>
                                            <p:tgtEl>
                                              <p:spTgt spid="78"/>
                                            </p:tgtEl>
                                            <p:attrNameLst>
                                              <p:attrName>ppt_w</p:attrName>
                                            </p:attrNameLst>
                                          </p:cBhvr>
                                          <p:tavLst>
                                            <p:tav tm="0">
                                              <p:val>
                                                <p:fltVal val="0"/>
                                              </p:val>
                                            </p:tav>
                                            <p:tav tm="100000">
                                              <p:val>
                                                <p:strVal val="#ppt_w"/>
                                              </p:val>
                                            </p:tav>
                                          </p:tavLst>
                                        </p:anim>
                                        <p:anim calcmode="lin" valueType="num">
                                          <p:cBhvr>
                                            <p:cTn id="57" dur="750" fill="hold"/>
                                            <p:tgtEl>
                                              <p:spTgt spid="78"/>
                                            </p:tgtEl>
                                            <p:attrNameLst>
                                              <p:attrName>ppt_h</p:attrName>
                                            </p:attrNameLst>
                                          </p:cBhvr>
                                          <p:tavLst>
                                            <p:tav tm="0">
                                              <p:val>
                                                <p:fltVal val="0"/>
                                              </p:val>
                                            </p:tav>
                                            <p:tav tm="100000">
                                              <p:val>
                                                <p:strVal val="#ppt_h"/>
                                              </p:val>
                                            </p:tav>
                                          </p:tavLst>
                                        </p:anim>
                                        <p:animEffect transition="in" filter="fade">
                                          <p:cBhvr>
                                            <p:cTn id="58" dur="750"/>
                                            <p:tgtEl>
                                              <p:spTgt spid="78"/>
                                            </p:tgtEl>
                                          </p:cBhvr>
                                        </p:animEffect>
                                      </p:childTnLst>
                                    </p:cTn>
                                  </p:par>
                                  <p:par>
                                    <p:cTn id="59" presetID="8" presetClass="emph" presetSubtype="0" fill="hold" nodeType="withEffect">
                                      <p:stCondLst>
                                        <p:cond delay="0"/>
                                      </p:stCondLst>
                                      <p:childTnLst>
                                        <p:animRot by="10800000">
                                          <p:cBhvr>
                                            <p:cTn id="60" dur="4750" fill="hold"/>
                                            <p:tgtEl>
                                              <p:spTgt spid="78"/>
                                            </p:tgtEl>
                                            <p:attrNameLst>
                                              <p:attrName>r</p:attrName>
                                            </p:attrNameLst>
                                          </p:cBhvr>
                                        </p:animRot>
                                      </p:childTnLst>
                                    </p:cTn>
                                  </p:par>
                                  <p:par>
                                    <p:cTn id="61" presetID="53" presetClass="entr" presetSubtype="16" fill="hold" nodeType="withEffect">
                                      <p:stCondLst>
                                        <p:cond delay="75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4070410"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57" name="组合 2">
            <a:extLst>
              <a:ext uri="{FF2B5EF4-FFF2-40B4-BE49-F238E27FC236}">
                <a16:creationId xmlns:a16="http://schemas.microsoft.com/office/drawing/2014/main" id="{ECCF714D-8F06-4342-95DA-47C383C51CCD}"/>
              </a:ext>
            </a:extLst>
          </p:cNvPr>
          <p:cNvGrpSpPr/>
          <p:nvPr/>
        </p:nvGrpSpPr>
        <p:grpSpPr>
          <a:xfrm>
            <a:off x="2366375" y="2514079"/>
            <a:ext cx="1172591" cy="1179462"/>
            <a:chOff x="1267237" y="4149067"/>
            <a:chExt cx="1172591" cy="1179462"/>
          </a:xfrm>
        </p:grpSpPr>
        <p:sp>
          <p:nvSpPr>
            <p:cNvPr id="58" name="五角星 2">
              <a:extLst>
                <a:ext uri="{FF2B5EF4-FFF2-40B4-BE49-F238E27FC236}">
                  <a16:creationId xmlns:a16="http://schemas.microsoft.com/office/drawing/2014/main" id="{A160AD65-4F83-4F97-85CE-6E6C4382FFA6}"/>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267CB8E1-CF99-4CF9-93D6-65BF238AC4A2}"/>
                </a:ext>
              </a:extLst>
            </p:cNvPr>
            <p:cNvSpPr txBox="1"/>
            <p:nvPr/>
          </p:nvSpPr>
          <p:spPr>
            <a:xfrm>
              <a:off x="1415323" y="4482808"/>
              <a:ext cx="816249" cy="707886"/>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01</a:t>
              </a:r>
              <a:endParaRPr kumimoji="0" lang="zh-CN" altLang="en-US" sz="40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3" name="Picture 2">
            <a:extLst>
              <a:ext uri="{FF2B5EF4-FFF2-40B4-BE49-F238E27FC236}">
                <a16:creationId xmlns:a16="http://schemas.microsoft.com/office/drawing/2014/main" id="{2831CA4F-B6F5-4C8B-88DE-809CF80C1130}"/>
              </a:ext>
            </a:extLst>
          </p:cNvPr>
          <p:cNvPicPr>
            <a:picLocks noChangeAspect="1"/>
          </p:cNvPicPr>
          <p:nvPr/>
        </p:nvPicPr>
        <p:blipFill>
          <a:blip r:embed="rId4"/>
          <a:stretch>
            <a:fillRect/>
          </a:stretch>
        </p:blipFill>
        <p:spPr>
          <a:xfrm>
            <a:off x="3319265" y="2727695"/>
            <a:ext cx="8108383" cy="1847248"/>
          </a:xfrm>
          <a:prstGeom prst="rect">
            <a:avLst/>
          </a:prstGeom>
        </p:spPr>
      </p:pic>
    </p:spTree>
    <p:extLst>
      <p:ext uri="{BB962C8B-B14F-4D97-AF65-F5344CB8AC3E}">
        <p14:creationId xmlns:p14="http://schemas.microsoft.com/office/powerpoint/2010/main" val="3584416239"/>
      </p:ext>
    </p:extLst>
  </p:cSld>
  <p:clrMapOvr>
    <a:masterClrMapping/>
  </p:clrMapOvr>
  <p:transition spd="slow">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3680879" y="391025"/>
            <a:ext cx="5787702" cy="153344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21985" y="4887732"/>
              <a:ext cx="4880403" cy="6011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buổi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luyện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ví</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hát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thể</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dục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vẽ</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8" name="Group 67">
            <a:extLst>
              <a:ext uri="{FF2B5EF4-FFF2-40B4-BE49-F238E27FC236}">
                <a16:creationId xmlns:a16="http://schemas.microsoft.com/office/drawing/2014/main" id="{7BEB50E3-72DC-4E0B-A1D6-92F21848E974}"/>
              </a:ext>
            </a:extLst>
          </p:cNvPr>
          <p:cNvGrpSpPr/>
          <p:nvPr/>
        </p:nvGrpSpPr>
        <p:grpSpPr>
          <a:xfrm>
            <a:off x="2874922" y="2369516"/>
            <a:ext cx="5787702" cy="545827"/>
            <a:chOff x="2028094" y="4719477"/>
            <a:chExt cx="5035074" cy="966215"/>
          </a:xfrm>
        </p:grpSpPr>
        <p:sp>
          <p:nvSpPr>
            <p:cNvPr id="70" name="i$liďé">
              <a:extLst>
                <a:ext uri="{FF2B5EF4-FFF2-40B4-BE49-F238E27FC236}">
                  <a16:creationId xmlns:a16="http://schemas.microsoft.com/office/drawing/2014/main" id="{4E7981CC-1780-4F5D-9829-B7791864D99F}"/>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71" name="Rectangle 70">
              <a:extLst>
                <a:ext uri="{FF2B5EF4-FFF2-40B4-BE49-F238E27FC236}">
                  <a16:creationId xmlns:a16="http://schemas.microsoft.com/office/drawing/2014/main" id="{59A9C0AB-D005-414E-8B6D-9BC47DB9ED0A}"/>
                </a:ext>
              </a:extLst>
            </p:cNvPr>
            <p:cNvSpPr/>
            <p:nvPr/>
          </p:nvSpPr>
          <p:spPr>
            <a:xfrm>
              <a:off x="2100890" y="4747935"/>
              <a:ext cx="4880403" cy="926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alibri" panose="020F0502020204030204" pitchFamily="34" charset="0"/>
                  <a:cs typeface="Calibri" panose="020F0502020204030204" pitchFamily="34" charset="0"/>
                </a:rPr>
                <a:t>G: </a:t>
              </a:r>
              <a:r>
                <a:rPr lang="en-US" sz="2800" dirty="0" err="1">
                  <a:solidFill>
                    <a:srgbClr val="000000"/>
                  </a:solidFill>
                  <a:latin typeface="Calibri" panose="020F0502020204030204" pitchFamily="34" charset="0"/>
                  <a:cs typeface="Calibri" panose="020F0502020204030204" pitchFamily="34" charset="0"/>
                </a:rPr>
                <a:t>Nội</a:t>
              </a:r>
              <a:r>
                <a:rPr lang="en-US" sz="2800" dirty="0">
                  <a:solidFill>
                    <a:srgbClr val="000000"/>
                  </a:solidFill>
                  <a:latin typeface="Calibri" panose="020F0502020204030204" pitchFamily="34" charset="0"/>
                  <a:cs typeface="Calibri" panose="020F0502020204030204" pitchFamily="34" charset="0"/>
                </a:rPr>
                <a:t> dung </a:t>
              </a:r>
              <a:r>
                <a:rPr lang="en-US" sz="2800" dirty="0" err="1">
                  <a:solidFill>
                    <a:srgbClr val="000000"/>
                  </a:solidFill>
                  <a:latin typeface="Calibri" panose="020F0502020204030204" pitchFamily="34" charset="0"/>
                  <a:cs typeface="Calibri" panose="020F0502020204030204" pitchFamily="34" charset="0"/>
                </a:rPr>
                <a:t>luyện</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tập</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là</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gì</a:t>
              </a:r>
              <a:r>
                <a:rPr lang="en-US" sz="2800" dirty="0">
                  <a:solidFill>
                    <a:srgbClr val="00000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C98B20C9-6888-4EA7-B052-F6FEE115F25D}"/>
              </a:ext>
            </a:extLst>
          </p:cNvPr>
          <p:cNvGrpSpPr/>
          <p:nvPr/>
        </p:nvGrpSpPr>
        <p:grpSpPr>
          <a:xfrm>
            <a:off x="-81825" y="3877481"/>
            <a:ext cx="2736576" cy="3203837"/>
            <a:chOff x="226354" y="3837465"/>
            <a:chExt cx="2736576" cy="3203837"/>
          </a:xfrm>
        </p:grpSpPr>
        <p:pic>
          <p:nvPicPr>
            <p:cNvPr id="75" name="Picture 74" descr="A picture containing text, toy, doll&#10;&#10;Description automatically generated">
              <a:extLst>
                <a:ext uri="{FF2B5EF4-FFF2-40B4-BE49-F238E27FC236}">
                  <a16:creationId xmlns:a16="http://schemas.microsoft.com/office/drawing/2014/main" id="{50353159-7F24-4A71-9885-4E06BBC3C25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323"/>
            <a:stretch/>
          </p:blipFill>
          <p:spPr>
            <a:xfrm>
              <a:off x="397043" y="5765673"/>
              <a:ext cx="2565887" cy="1275629"/>
            </a:xfrm>
            <a:prstGeom prst="rect">
              <a:avLst/>
            </a:prstGeom>
          </p:spPr>
        </p:pic>
        <p:pic>
          <p:nvPicPr>
            <p:cNvPr id="76" name="Picture 75">
              <a:extLst>
                <a:ext uri="{FF2B5EF4-FFF2-40B4-BE49-F238E27FC236}">
                  <a16:creationId xmlns:a16="http://schemas.microsoft.com/office/drawing/2014/main" id="{3AA18D27-09A5-4AC0-8158-058478051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354" y="3837465"/>
              <a:ext cx="2736576" cy="1926873"/>
            </a:xfrm>
            <a:prstGeom prst="rect">
              <a:avLst/>
            </a:prstGeom>
          </p:spPr>
        </p:pic>
      </p:grpSp>
      <p:grpSp>
        <p:nvGrpSpPr>
          <p:cNvPr id="60" name="Group 59">
            <a:extLst>
              <a:ext uri="{FF2B5EF4-FFF2-40B4-BE49-F238E27FC236}">
                <a16:creationId xmlns:a16="http://schemas.microsoft.com/office/drawing/2014/main" id="{32887726-3FC9-44D0-852F-80D68D499FC9}"/>
              </a:ext>
            </a:extLst>
          </p:cNvPr>
          <p:cNvGrpSpPr/>
          <p:nvPr/>
        </p:nvGrpSpPr>
        <p:grpSpPr>
          <a:xfrm>
            <a:off x="2843314" y="3396926"/>
            <a:ext cx="5787702" cy="1818935"/>
            <a:chOff x="2028094" y="4719477"/>
            <a:chExt cx="5035074" cy="1717405"/>
          </a:xfrm>
        </p:grpSpPr>
        <p:sp>
          <p:nvSpPr>
            <p:cNvPr id="61" name="i$liďé">
              <a:extLst>
                <a:ext uri="{FF2B5EF4-FFF2-40B4-BE49-F238E27FC236}">
                  <a16:creationId xmlns:a16="http://schemas.microsoft.com/office/drawing/2014/main" id="{4C9ECC18-E029-4259-8554-6C50FB3E9BDA}"/>
                </a:ext>
              </a:extLst>
            </p:cNvPr>
            <p:cNvSpPr/>
            <p:nvPr/>
          </p:nvSpPr>
          <p:spPr bwMode="auto">
            <a:xfrm>
              <a:off x="2028094" y="4719477"/>
              <a:ext cx="5035074" cy="966215"/>
            </a:xfrm>
            <a:prstGeom prst="roundRect">
              <a:avLst>
                <a:gd name="adj" fmla="val 42140"/>
              </a:avLst>
            </a:prstGeom>
            <a:solidFill>
              <a:srgbClr val="FFF4D1"/>
            </a:solidFill>
            <a:ln w="38100" cap="rnd" cmpd="thickThin">
              <a:solidFill>
                <a:srgbClr val="FF9409"/>
              </a:solidFill>
              <a:prstDash val="sysDash"/>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p:txBody>
        </p:sp>
        <p:sp>
          <p:nvSpPr>
            <p:cNvPr id="62" name="Rectangle 61">
              <a:extLst>
                <a:ext uri="{FF2B5EF4-FFF2-40B4-BE49-F238E27FC236}">
                  <a16:creationId xmlns:a16="http://schemas.microsoft.com/office/drawing/2014/main" id="{B9E62516-5D7A-4D7F-A687-BD5966EB1220}"/>
                </a:ext>
              </a:extLst>
            </p:cNvPr>
            <p:cNvSpPr/>
            <p:nvPr/>
          </p:nvSpPr>
          <p:spPr>
            <a:xfrm>
              <a:off x="2100890" y="4747935"/>
              <a:ext cx="4880403" cy="16889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OpenSans"/>
                </a:rPr>
                <a:t>Em đã thực hiện các bước tập luyện như thế nào?</a:t>
              </a: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spTree>
    <p:extLst>
      <p:ext uri="{BB962C8B-B14F-4D97-AF65-F5344CB8AC3E}">
        <p14:creationId xmlns:p14="http://schemas.microsoft.com/office/powerpoint/2010/main" val="270638795"/>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pic>
        <p:nvPicPr>
          <p:cNvPr id="3" name="Picture 2" descr="A picture containing toy, doll&#10;&#10;Description automatically generated">
            <a:extLst>
              <a:ext uri="{FF2B5EF4-FFF2-40B4-BE49-F238E27FC236}">
                <a16:creationId xmlns:a16="http://schemas.microsoft.com/office/drawing/2014/main" id="{8C631BC0-D95D-49E3-A735-02489EA7DD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14" y="3948874"/>
            <a:ext cx="3136816" cy="2876461"/>
          </a:xfrm>
          <a:prstGeom prst="rect">
            <a:avLst/>
          </a:prstGeom>
        </p:spPr>
      </p:pic>
      <p:pic>
        <p:nvPicPr>
          <p:cNvPr id="4" name="Picture 3">
            <a:extLst>
              <a:ext uri="{FF2B5EF4-FFF2-40B4-BE49-F238E27FC236}">
                <a16:creationId xmlns:a16="http://schemas.microsoft.com/office/drawing/2014/main" id="{62D21DAA-58DE-4F4C-B146-B070D479C7DC}"/>
              </a:ext>
            </a:extLst>
          </p:cNvPr>
          <p:cNvPicPr>
            <a:picLocks noChangeAspect="1"/>
          </p:cNvPicPr>
          <p:nvPr/>
        </p:nvPicPr>
        <p:blipFill>
          <a:blip r:embed="rId5"/>
          <a:stretch>
            <a:fillRect/>
          </a:stretch>
        </p:blipFill>
        <p:spPr>
          <a:xfrm>
            <a:off x="3042702" y="542925"/>
            <a:ext cx="8801100" cy="4495800"/>
          </a:xfrm>
          <a:prstGeom prst="rect">
            <a:avLst/>
          </a:prstGeom>
        </p:spPr>
      </p:pic>
    </p:spTree>
    <p:extLst>
      <p:ext uri="{BB962C8B-B14F-4D97-AF65-F5344CB8AC3E}">
        <p14:creationId xmlns:p14="http://schemas.microsoft.com/office/powerpoint/2010/main" val="3060948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TextBox 62">
            <a:extLst>
              <a:ext uri="{FF2B5EF4-FFF2-40B4-BE49-F238E27FC236}">
                <a16:creationId xmlns:a16="http://schemas.microsoft.com/office/drawing/2014/main" id="{24C9A8F7-30C6-4846-BACB-C3B8B2288155}"/>
              </a:ext>
            </a:extLst>
          </p:cNvPr>
          <p:cNvSpPr txBox="1"/>
          <p:nvPr/>
        </p:nvSpPr>
        <p:spPr>
          <a:xfrm>
            <a:off x="1600200" y="854822"/>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pic>
        <p:nvPicPr>
          <p:cNvPr id="64" name="Picture 63" descr="Icon&#10;&#10;Description automatically generated">
            <a:extLst>
              <a:ext uri="{FF2B5EF4-FFF2-40B4-BE49-F238E27FC236}">
                <a16:creationId xmlns:a16="http://schemas.microsoft.com/office/drawing/2014/main" id="{ACD048C9-5DF3-44A7-A84E-FF744BCD3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73" name="Picture 72">
            <a:extLst>
              <a:ext uri="{FF2B5EF4-FFF2-40B4-BE49-F238E27FC236}">
                <a16:creationId xmlns:a16="http://schemas.microsoft.com/office/drawing/2014/main" id="{2BFD3308-E31F-4111-BEB3-ACCA151AF65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8" name="Group 77">
            <a:extLst>
              <a:ext uri="{FF2B5EF4-FFF2-40B4-BE49-F238E27FC236}">
                <a16:creationId xmlns:a16="http://schemas.microsoft.com/office/drawing/2014/main" id="{3D74CEB9-B3D8-4425-BAF4-4522CF235DFE}"/>
              </a:ext>
            </a:extLst>
          </p:cNvPr>
          <p:cNvGrpSpPr/>
          <p:nvPr/>
        </p:nvGrpSpPr>
        <p:grpSpPr>
          <a:xfrm>
            <a:off x="1830929" y="1437382"/>
            <a:ext cx="2994142" cy="1991617"/>
            <a:chOff x="1830929" y="1437382"/>
            <a:chExt cx="2994142" cy="1991617"/>
          </a:xfrm>
        </p:grpSpPr>
        <p:pic>
          <p:nvPicPr>
            <p:cNvPr id="79" name="Picture 78" descr="Background pattern, icon&#10;&#10;Description automatically generated">
              <a:extLst>
                <a:ext uri="{FF2B5EF4-FFF2-40B4-BE49-F238E27FC236}">
                  <a16:creationId xmlns:a16="http://schemas.microsoft.com/office/drawing/2014/main" id="{94704819-4057-4A84-A147-C939A7B9E14B}"/>
                </a:ext>
              </a:extLst>
            </p:cNvPr>
            <p:cNvPicPr>
              <a:picLocks noChangeAspect="1"/>
            </p:cNvPicPr>
            <p:nvPr/>
          </p:nvPicPr>
          <p:blipFill rotWithShape="1">
            <a:blip r:embed="rId8">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80" name="TextBox 79">
              <a:extLst>
                <a:ext uri="{FF2B5EF4-FFF2-40B4-BE49-F238E27FC236}">
                  <a16:creationId xmlns:a16="http://schemas.microsoft.com/office/drawing/2014/main" id="{C9F99AEB-4CFE-43A1-AE22-AF67C85438EA}"/>
                </a:ext>
              </a:extLst>
            </p:cNvPr>
            <p:cNvSpPr txBox="1"/>
            <p:nvPr/>
          </p:nvSpPr>
          <p:spPr>
            <a:xfrm>
              <a:off x="2376729" y="2006685"/>
              <a:ext cx="19025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81" name="Group 80">
            <a:extLst>
              <a:ext uri="{FF2B5EF4-FFF2-40B4-BE49-F238E27FC236}">
                <a16:creationId xmlns:a16="http://schemas.microsoft.com/office/drawing/2014/main" id="{0AF0D730-6C35-4D95-889E-ED4B878F3F04}"/>
              </a:ext>
            </a:extLst>
          </p:cNvPr>
          <p:cNvGrpSpPr/>
          <p:nvPr/>
        </p:nvGrpSpPr>
        <p:grpSpPr>
          <a:xfrm>
            <a:off x="7374300" y="1437381"/>
            <a:ext cx="2979388" cy="1991617"/>
            <a:chOff x="7374300" y="1437381"/>
            <a:chExt cx="2979388" cy="1991617"/>
          </a:xfrm>
        </p:grpSpPr>
        <p:pic>
          <p:nvPicPr>
            <p:cNvPr id="82" name="Picture 81" descr="Background pattern, icon&#10;&#10;Description automatically generated">
              <a:extLst>
                <a:ext uri="{FF2B5EF4-FFF2-40B4-BE49-F238E27FC236}">
                  <a16:creationId xmlns:a16="http://schemas.microsoft.com/office/drawing/2014/main" id="{93931B0A-5593-482B-BAFE-042BEB6864CE}"/>
                </a:ext>
              </a:extLst>
            </p:cNvPr>
            <p:cNvPicPr>
              <a:picLocks noChangeAspect="1"/>
            </p:cNvPicPr>
            <p:nvPr/>
          </p:nvPicPr>
          <p:blipFill rotWithShape="1">
            <a:blip r:embed="rId8">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83" name="TextBox 82">
              <a:extLst>
                <a:ext uri="{FF2B5EF4-FFF2-40B4-BE49-F238E27FC236}">
                  <a16:creationId xmlns:a16="http://schemas.microsoft.com/office/drawing/2014/main" id="{821D73AD-1973-4BD9-8D55-36E7808129FF}"/>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84" name="Picture 2" descr="Plants Clipart - animated-gif-clipart-flowers-in-planter-pot-05c -  Classroom Clipart">
            <a:extLst>
              <a:ext uri="{FF2B5EF4-FFF2-40B4-BE49-F238E27FC236}">
                <a16:creationId xmlns:a16="http://schemas.microsoft.com/office/drawing/2014/main" id="{134AFC2C-832D-4CCB-809D-6D150BA6D7E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45" y="38114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9" name="Picture 2" descr="Plants Clipart - animated-gif-clipart-flowers-in-planter-pot-05c -  Classroom Clipart">
            <a:extLst>
              <a:ext uri="{FF2B5EF4-FFF2-40B4-BE49-F238E27FC236}">
                <a16:creationId xmlns:a16="http://schemas.microsoft.com/office/drawing/2014/main" id="{9236EF31-6FE5-4C35-8630-BEF09768F1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415883" y="3811420"/>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47310"/>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14:bounceEnd="40000">
                                          <p:cBhvr additive="base">
                                            <p:cTn id="18" dur="750" fill="hold"/>
                                            <p:tgtEl>
                                              <p:spTgt spid="7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750"/>
                                            <p:tgtEl>
                                              <p:spTgt spid="63"/>
                                            </p:tgtEl>
                                          </p:cBhvr>
                                        </p:animEffect>
                                      </p:childTnLst>
                                    </p:cTn>
                                  </p:par>
                                  <p:par>
                                    <p:cTn id="8" presetID="31"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 calcmode="lin" valueType="num">
                                          <p:cBhvr>
                                            <p:cTn id="10" dur="750" fill="hold"/>
                                            <p:tgtEl>
                                              <p:spTgt spid="64"/>
                                            </p:tgtEl>
                                            <p:attrNameLst>
                                              <p:attrName>ppt_w</p:attrName>
                                            </p:attrNameLst>
                                          </p:cBhvr>
                                          <p:tavLst>
                                            <p:tav tm="0">
                                              <p:val>
                                                <p:fltVal val="0"/>
                                              </p:val>
                                            </p:tav>
                                            <p:tav tm="100000">
                                              <p:val>
                                                <p:strVal val="#ppt_w"/>
                                              </p:val>
                                            </p:tav>
                                          </p:tavLst>
                                        </p:anim>
                                        <p:anim calcmode="lin" valueType="num">
                                          <p:cBhvr>
                                            <p:cTn id="11" dur="750" fill="hold"/>
                                            <p:tgtEl>
                                              <p:spTgt spid="64"/>
                                            </p:tgtEl>
                                            <p:attrNameLst>
                                              <p:attrName>ppt_h</p:attrName>
                                            </p:attrNameLst>
                                          </p:cBhvr>
                                          <p:tavLst>
                                            <p:tav tm="0">
                                              <p:val>
                                                <p:fltVal val="0"/>
                                              </p:val>
                                            </p:tav>
                                            <p:tav tm="100000">
                                              <p:val>
                                                <p:strVal val="#ppt_h"/>
                                              </p:val>
                                            </p:tav>
                                          </p:tavLst>
                                        </p:anim>
                                        <p:anim calcmode="lin" valueType="num">
                                          <p:cBhvr>
                                            <p:cTn id="12" dur="750" fill="hold"/>
                                            <p:tgtEl>
                                              <p:spTgt spid="64"/>
                                            </p:tgtEl>
                                            <p:attrNameLst>
                                              <p:attrName>style.rotation</p:attrName>
                                            </p:attrNameLst>
                                          </p:cBhvr>
                                          <p:tavLst>
                                            <p:tav tm="0">
                                              <p:val>
                                                <p:fltVal val="90"/>
                                              </p:val>
                                            </p:tav>
                                            <p:tav tm="100000">
                                              <p:val>
                                                <p:fltVal val="0"/>
                                              </p:val>
                                            </p:tav>
                                          </p:tavLst>
                                        </p:anim>
                                        <p:animEffect transition="in" filter="fade">
                                          <p:cBhvr>
                                            <p:cTn id="13" dur="75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additive="base">
                                            <p:cTn id="18" dur="750" fill="hold"/>
                                            <p:tgtEl>
                                              <p:spTgt spid="73"/>
                                            </p:tgtEl>
                                            <p:attrNameLst>
                                              <p:attrName>ppt_x</p:attrName>
                                            </p:attrNameLst>
                                          </p:cBhvr>
                                          <p:tavLst>
                                            <p:tav tm="0">
                                              <p:val>
                                                <p:strVal val="#ppt_x"/>
                                              </p:val>
                                            </p:tav>
                                            <p:tav tm="100000">
                                              <p:val>
                                                <p:strVal val="#ppt_x"/>
                                              </p:val>
                                            </p:tav>
                                          </p:tavLst>
                                        </p:anim>
                                        <p:anim calcmode="lin" valueType="num">
                                          <p:cBhvr additive="base">
                                            <p:cTn id="19" dur="750" fill="hold"/>
                                            <p:tgtEl>
                                              <p:spTgt spid="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anim calcmode="lin" valueType="num">
                                          <p:cBhvr>
                                            <p:cTn id="28" dur="500" fill="hold"/>
                                            <p:tgtEl>
                                              <p:spTgt spid="89"/>
                                            </p:tgtEl>
                                            <p:attrNameLst>
                                              <p:attrName>ppt_x</p:attrName>
                                            </p:attrNameLst>
                                          </p:cBhvr>
                                          <p:tavLst>
                                            <p:tav tm="0">
                                              <p:val>
                                                <p:strVal val="#ppt_x"/>
                                              </p:val>
                                            </p:tav>
                                            <p:tav tm="100000">
                                              <p:val>
                                                <p:strVal val="#ppt_x"/>
                                              </p:val>
                                            </p:tav>
                                          </p:tavLst>
                                        </p:anim>
                                        <p:anim calcmode="lin" valueType="num">
                                          <p:cBhvr>
                                            <p:cTn id="29" dur="5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down)">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down)">
                                          <p:cBhvr>
                                            <p:cTn id="3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ea"/>
              <a:sym typeface="+mn-lt"/>
            </a:endParaRPr>
          </a:p>
        </p:txBody>
      </p:sp>
      <p:pic>
        <p:nvPicPr>
          <p:cNvPr id="13" name="图片 44">
            <a:extLst>
              <a:ext uri="{FF2B5EF4-FFF2-40B4-BE49-F238E27FC236}">
                <a16:creationId xmlns:a16="http://schemas.microsoft.com/office/drawing/2014/main" id="{AE9BCBE9-6B37-44E0-98CD-D93AD1170926}"/>
              </a:ext>
            </a:extLst>
          </p:cNvPr>
          <p:cNvPicPr>
            <a:picLocks noChangeAspect="1"/>
          </p:cNvPicPr>
          <p:nvPr/>
        </p:nvPicPr>
        <p:blipFill rotWithShape="1">
          <a:blip r:embed="rId3">
            <a:extLst>
              <a:ext uri="{28A0092B-C50C-407E-A947-70E740481C1C}">
                <a14:useLocalDpi xmlns:a14="http://schemas.microsoft.com/office/drawing/2010/main" val="0"/>
              </a:ext>
            </a:extLst>
          </a:blip>
          <a:srcRect l="63492" t="19496" r="20058" b="16370"/>
          <a:stretch/>
        </p:blipFill>
        <p:spPr>
          <a:xfrm>
            <a:off x="503714" y="1886217"/>
            <a:ext cx="1321220" cy="2897414"/>
          </a:xfrm>
          <a:prstGeom prst="rect">
            <a:avLst/>
          </a:prstGeom>
        </p:spPr>
      </p:pic>
      <p:grpSp>
        <p:nvGrpSpPr>
          <p:cNvPr id="14" name="组合 73">
            <a:extLst>
              <a:ext uri="{FF2B5EF4-FFF2-40B4-BE49-F238E27FC236}">
                <a16:creationId xmlns:a16="http://schemas.microsoft.com/office/drawing/2014/main" id="{194AADA8-2580-4585-AEC1-C968C5327AD5}"/>
              </a:ext>
            </a:extLst>
          </p:cNvPr>
          <p:cNvGrpSpPr/>
          <p:nvPr/>
        </p:nvGrpSpPr>
        <p:grpSpPr>
          <a:xfrm>
            <a:off x="0" y="3003732"/>
            <a:ext cx="6346925" cy="2262554"/>
            <a:chOff x="0" y="4595446"/>
            <a:chExt cx="6346925" cy="2262554"/>
          </a:xfrm>
        </p:grpSpPr>
        <p:sp>
          <p:nvSpPr>
            <p:cNvPr id="15" name="任意多边形 71">
              <a:extLst>
                <a:ext uri="{FF2B5EF4-FFF2-40B4-BE49-F238E27FC236}">
                  <a16:creationId xmlns:a16="http://schemas.microsoft.com/office/drawing/2014/main" id="{3C9CBB61-9614-471B-BAC0-9FF9CFA4B6E3}"/>
                </a:ext>
              </a:extLst>
            </p:cNvPr>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任意多边形 68">
              <a:extLst>
                <a:ext uri="{FF2B5EF4-FFF2-40B4-BE49-F238E27FC236}">
                  <a16:creationId xmlns:a16="http://schemas.microsoft.com/office/drawing/2014/main" id="{C4C6B69F-FEA9-4A67-9EE2-ED59BC3A4A10}"/>
                </a:ext>
              </a:extLst>
            </p:cNvPr>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7" name="组合 44">
            <a:extLst>
              <a:ext uri="{FF2B5EF4-FFF2-40B4-BE49-F238E27FC236}">
                <a16:creationId xmlns:a16="http://schemas.microsoft.com/office/drawing/2014/main" id="{AA0F831D-6CD7-42F9-AAAA-646933618037}"/>
              </a:ext>
            </a:extLst>
          </p:cNvPr>
          <p:cNvGrpSpPr/>
          <p:nvPr/>
        </p:nvGrpSpPr>
        <p:grpSpPr>
          <a:xfrm rot="1845734">
            <a:off x="2806956" y="1798308"/>
            <a:ext cx="1270929" cy="938559"/>
            <a:chOff x="467955" y="825830"/>
            <a:chExt cx="1688486" cy="1246918"/>
          </a:xfrm>
        </p:grpSpPr>
        <p:sp>
          <p:nvSpPr>
            <p:cNvPr id="18" name="梯形 96">
              <a:extLst>
                <a:ext uri="{FF2B5EF4-FFF2-40B4-BE49-F238E27FC236}">
                  <a16:creationId xmlns:a16="http://schemas.microsoft.com/office/drawing/2014/main" id="{EA60B076-359F-4F7F-BB05-52EFD82E5350}"/>
                </a:ext>
              </a:extLst>
            </p:cNvPr>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9" name="梯形 96">
              <a:extLst>
                <a:ext uri="{FF2B5EF4-FFF2-40B4-BE49-F238E27FC236}">
                  <a16:creationId xmlns:a16="http://schemas.microsoft.com/office/drawing/2014/main" id="{ACD629D6-9B91-458E-9858-DFE44E47041E}"/>
                </a:ext>
              </a:extLst>
            </p:cNvPr>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0" name="组合 47">
              <a:extLst>
                <a:ext uri="{FF2B5EF4-FFF2-40B4-BE49-F238E27FC236}">
                  <a16:creationId xmlns:a16="http://schemas.microsoft.com/office/drawing/2014/main" id="{BCC709D9-C218-4B59-8CF8-0D8D4F9184A5}"/>
                </a:ext>
              </a:extLst>
            </p:cNvPr>
            <p:cNvGrpSpPr/>
            <p:nvPr/>
          </p:nvGrpSpPr>
          <p:grpSpPr>
            <a:xfrm rot="21335217">
              <a:off x="1363234" y="825830"/>
              <a:ext cx="793207" cy="804046"/>
              <a:chOff x="7973454" y="5027358"/>
              <a:chExt cx="1573288" cy="1594782"/>
            </a:xfrm>
          </p:grpSpPr>
          <p:sp>
            <p:nvSpPr>
              <p:cNvPr id="21" name="五角星 2">
                <a:extLst>
                  <a:ext uri="{FF2B5EF4-FFF2-40B4-BE49-F238E27FC236}">
                    <a16:creationId xmlns:a16="http://schemas.microsoft.com/office/drawing/2014/main" id="{28DBD1B7-CFEB-4401-B55A-A872482E0083}"/>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2" name="五角星 2">
                <a:extLst>
                  <a:ext uri="{FF2B5EF4-FFF2-40B4-BE49-F238E27FC236}">
                    <a16:creationId xmlns:a16="http://schemas.microsoft.com/office/drawing/2014/main" id="{2EA18871-AF57-4F1D-B960-CDD9D1EEFEAF}"/>
                  </a:ext>
                </a:extLst>
              </p:cNvPr>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3" name="组合 36">
            <a:extLst>
              <a:ext uri="{FF2B5EF4-FFF2-40B4-BE49-F238E27FC236}">
                <a16:creationId xmlns:a16="http://schemas.microsoft.com/office/drawing/2014/main" id="{6281E02F-9F28-46BD-89F7-C17D87967A76}"/>
              </a:ext>
            </a:extLst>
          </p:cNvPr>
          <p:cNvGrpSpPr/>
          <p:nvPr/>
        </p:nvGrpSpPr>
        <p:grpSpPr>
          <a:xfrm rot="2224307">
            <a:off x="11246596" y="4435130"/>
            <a:ext cx="555837" cy="545616"/>
            <a:chOff x="10646778" y="4753862"/>
            <a:chExt cx="751521" cy="737702"/>
          </a:xfrm>
        </p:grpSpPr>
        <p:sp>
          <p:nvSpPr>
            <p:cNvPr id="24" name="五角星 2">
              <a:extLst>
                <a:ext uri="{FF2B5EF4-FFF2-40B4-BE49-F238E27FC236}">
                  <a16:creationId xmlns:a16="http://schemas.microsoft.com/office/drawing/2014/main" id="{FE7788E4-EA4D-41B7-9702-9B5539620EED}"/>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25" name="组合 38">
              <a:extLst>
                <a:ext uri="{FF2B5EF4-FFF2-40B4-BE49-F238E27FC236}">
                  <a16:creationId xmlns:a16="http://schemas.microsoft.com/office/drawing/2014/main" id="{CA61320B-71D4-40A3-939D-AE44531D24ED}"/>
                </a:ext>
              </a:extLst>
            </p:cNvPr>
            <p:cNvGrpSpPr/>
            <p:nvPr/>
          </p:nvGrpSpPr>
          <p:grpSpPr>
            <a:xfrm>
              <a:off x="10646778" y="4762829"/>
              <a:ext cx="749726" cy="728735"/>
              <a:chOff x="11012539" y="4493889"/>
              <a:chExt cx="749726" cy="728735"/>
            </a:xfrm>
          </p:grpSpPr>
          <p:sp>
            <p:nvSpPr>
              <p:cNvPr id="26" name="五角星 2">
                <a:extLst>
                  <a:ext uri="{FF2B5EF4-FFF2-40B4-BE49-F238E27FC236}">
                    <a16:creationId xmlns:a16="http://schemas.microsoft.com/office/drawing/2014/main" id="{8FDC37B6-1D92-4709-BD54-AE7848C91F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五角星 2">
                <a:extLst>
                  <a:ext uri="{FF2B5EF4-FFF2-40B4-BE49-F238E27FC236}">
                    <a16:creationId xmlns:a16="http://schemas.microsoft.com/office/drawing/2014/main" id="{2E6AE4ED-95E9-44BC-B455-BC5744F189AD}"/>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8" name="五角星 2">
                <a:extLst>
                  <a:ext uri="{FF2B5EF4-FFF2-40B4-BE49-F238E27FC236}">
                    <a16:creationId xmlns:a16="http://schemas.microsoft.com/office/drawing/2014/main" id="{16F17AD9-0B0F-4ED7-BB0F-5EDF5ED784EF}"/>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29" name="组合 23">
            <a:extLst>
              <a:ext uri="{FF2B5EF4-FFF2-40B4-BE49-F238E27FC236}">
                <a16:creationId xmlns:a16="http://schemas.microsoft.com/office/drawing/2014/main" id="{A7FF4C83-764C-43DB-81E3-AC7A34CB91EF}"/>
              </a:ext>
            </a:extLst>
          </p:cNvPr>
          <p:cNvGrpSpPr/>
          <p:nvPr/>
        </p:nvGrpSpPr>
        <p:grpSpPr>
          <a:xfrm>
            <a:off x="10109719" y="4369776"/>
            <a:ext cx="1148113" cy="1482591"/>
            <a:chOff x="0" y="0"/>
            <a:chExt cx="3604899" cy="4899660"/>
          </a:xfrm>
        </p:grpSpPr>
        <p:grpSp>
          <p:nvGrpSpPr>
            <p:cNvPr id="30" name="组合 24">
              <a:extLst>
                <a:ext uri="{FF2B5EF4-FFF2-40B4-BE49-F238E27FC236}">
                  <a16:creationId xmlns:a16="http://schemas.microsoft.com/office/drawing/2014/main" id="{C441B1DC-A3A9-4F00-81AD-320AD6726A20}"/>
                </a:ext>
              </a:extLst>
            </p:cNvPr>
            <p:cNvGrpSpPr/>
            <p:nvPr/>
          </p:nvGrpSpPr>
          <p:grpSpPr>
            <a:xfrm>
              <a:off x="0" y="0"/>
              <a:ext cx="1007745" cy="4896486"/>
              <a:chOff x="0" y="0"/>
              <a:chExt cx="1008112" cy="4752528"/>
            </a:xfrm>
          </p:grpSpPr>
          <p:sp>
            <p:nvSpPr>
              <p:cNvPr id="47" name="矩形 52">
                <a:extLst>
                  <a:ext uri="{FF2B5EF4-FFF2-40B4-BE49-F238E27FC236}">
                    <a16:creationId xmlns:a16="http://schemas.microsoft.com/office/drawing/2014/main" id="{ADF5E0FB-D663-427D-901D-A0D5539C3D6E}"/>
                  </a:ext>
                </a:extLst>
              </p:cNvPr>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8" name="矩形 53">
                <a:extLst>
                  <a:ext uri="{FF2B5EF4-FFF2-40B4-BE49-F238E27FC236}">
                    <a16:creationId xmlns:a16="http://schemas.microsoft.com/office/drawing/2014/main" id="{0F8E9EC8-C573-4F24-8BDD-9E703D468A1D}"/>
                  </a:ext>
                </a:extLst>
              </p:cNvPr>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9" name="矩形 54">
                <a:extLst>
                  <a:ext uri="{FF2B5EF4-FFF2-40B4-BE49-F238E27FC236}">
                    <a16:creationId xmlns:a16="http://schemas.microsoft.com/office/drawing/2014/main" id="{429A5E12-A5E0-43E4-8393-968F4A49F764}"/>
                  </a:ext>
                </a:extLst>
              </p:cNvPr>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0" name="梯形 55">
                <a:extLst>
                  <a:ext uri="{FF2B5EF4-FFF2-40B4-BE49-F238E27FC236}">
                    <a16:creationId xmlns:a16="http://schemas.microsoft.com/office/drawing/2014/main" id="{46776185-C3FB-4822-BBBB-1553D4476AAE}"/>
                  </a:ext>
                </a:extLst>
              </p:cNvPr>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1" name="等腰三角形 56">
                <a:extLst>
                  <a:ext uri="{FF2B5EF4-FFF2-40B4-BE49-F238E27FC236}">
                    <a16:creationId xmlns:a16="http://schemas.microsoft.com/office/drawing/2014/main" id="{684C4689-6F03-440D-B61C-B7101C995276}"/>
                  </a:ext>
                </a:extLst>
              </p:cNvPr>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2" name="矩形 57">
                <a:extLst>
                  <a:ext uri="{FF2B5EF4-FFF2-40B4-BE49-F238E27FC236}">
                    <a16:creationId xmlns:a16="http://schemas.microsoft.com/office/drawing/2014/main" id="{9024ECA4-798B-4024-8006-2EC82862806D}"/>
                  </a:ext>
                </a:extLst>
              </p:cNvPr>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3" name="同侧圆角矩形 58">
                <a:extLst>
                  <a:ext uri="{FF2B5EF4-FFF2-40B4-BE49-F238E27FC236}">
                    <a16:creationId xmlns:a16="http://schemas.microsoft.com/office/drawing/2014/main" id="{A2D735D0-CCE7-4AE4-9846-33BD84D8871C}"/>
                  </a:ext>
                </a:extLst>
              </p:cNvPr>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1" name="组合 25">
              <a:extLst>
                <a:ext uri="{FF2B5EF4-FFF2-40B4-BE49-F238E27FC236}">
                  <a16:creationId xmlns:a16="http://schemas.microsoft.com/office/drawing/2014/main" id="{31B667CE-04AB-42A9-867A-575D859C3F7A}"/>
                </a:ext>
              </a:extLst>
            </p:cNvPr>
            <p:cNvGrpSpPr/>
            <p:nvPr/>
          </p:nvGrpSpPr>
          <p:grpSpPr>
            <a:xfrm>
              <a:off x="1162050" y="1371600"/>
              <a:ext cx="1007745" cy="3528060"/>
              <a:chOff x="1152128" y="1368152"/>
              <a:chExt cx="1008112" cy="4752528"/>
            </a:xfrm>
          </p:grpSpPr>
          <p:sp>
            <p:nvSpPr>
              <p:cNvPr id="40" name="矩形 34">
                <a:extLst>
                  <a:ext uri="{FF2B5EF4-FFF2-40B4-BE49-F238E27FC236}">
                    <a16:creationId xmlns:a16="http://schemas.microsoft.com/office/drawing/2014/main" id="{23BA1F17-AC9A-4346-8DFA-20A18D1A80CD}"/>
                  </a:ext>
                </a:extLst>
              </p:cNvPr>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矩形 45">
                <a:extLst>
                  <a:ext uri="{FF2B5EF4-FFF2-40B4-BE49-F238E27FC236}">
                    <a16:creationId xmlns:a16="http://schemas.microsoft.com/office/drawing/2014/main" id="{4C1CE993-5415-4A1E-AD0A-4839A7F6D0E2}"/>
                  </a:ext>
                </a:extLst>
              </p:cNvPr>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2" name="矩形 47">
                <a:extLst>
                  <a:ext uri="{FF2B5EF4-FFF2-40B4-BE49-F238E27FC236}">
                    <a16:creationId xmlns:a16="http://schemas.microsoft.com/office/drawing/2014/main" id="{61BFA0CD-2024-494B-9CC8-E5B0F48EB563}"/>
                  </a:ext>
                </a:extLst>
              </p:cNvPr>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3" name="梯形 48">
                <a:extLst>
                  <a:ext uri="{FF2B5EF4-FFF2-40B4-BE49-F238E27FC236}">
                    <a16:creationId xmlns:a16="http://schemas.microsoft.com/office/drawing/2014/main" id="{598D5B2B-8E31-4C84-B114-1875A6DA7133}"/>
                  </a:ext>
                </a:extLst>
              </p:cNvPr>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等腰三角形 49">
                <a:extLst>
                  <a:ext uri="{FF2B5EF4-FFF2-40B4-BE49-F238E27FC236}">
                    <a16:creationId xmlns:a16="http://schemas.microsoft.com/office/drawing/2014/main" id="{B3395701-6533-4C27-BB46-7AE010F2A658}"/>
                  </a:ext>
                </a:extLst>
              </p:cNvPr>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5" name="矩形 50">
                <a:extLst>
                  <a:ext uri="{FF2B5EF4-FFF2-40B4-BE49-F238E27FC236}">
                    <a16:creationId xmlns:a16="http://schemas.microsoft.com/office/drawing/2014/main" id="{5E2785D9-6295-41A2-AABF-B33246536F54}"/>
                  </a:ext>
                </a:extLst>
              </p:cNvPr>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6" name="同侧圆角矩形 51">
                <a:extLst>
                  <a:ext uri="{FF2B5EF4-FFF2-40B4-BE49-F238E27FC236}">
                    <a16:creationId xmlns:a16="http://schemas.microsoft.com/office/drawing/2014/main" id="{748BD3B6-82FE-4499-8F0C-9F359F8F92BE}"/>
                  </a:ext>
                </a:extLst>
              </p:cNvPr>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32" name="组合 26">
              <a:extLst>
                <a:ext uri="{FF2B5EF4-FFF2-40B4-BE49-F238E27FC236}">
                  <a16:creationId xmlns:a16="http://schemas.microsoft.com/office/drawing/2014/main" id="{331BD7C9-48E2-4030-A0C9-016B81C47F30}"/>
                </a:ext>
              </a:extLst>
            </p:cNvPr>
            <p:cNvGrpSpPr/>
            <p:nvPr/>
          </p:nvGrpSpPr>
          <p:grpSpPr>
            <a:xfrm>
              <a:off x="2381253" y="152400"/>
              <a:ext cx="1223646" cy="4738370"/>
              <a:chOff x="2376264" y="157967"/>
              <a:chExt cx="1008112" cy="4964224"/>
            </a:xfrm>
          </p:grpSpPr>
          <p:sp>
            <p:nvSpPr>
              <p:cNvPr id="33" name="矩形 27">
                <a:extLst>
                  <a:ext uri="{FF2B5EF4-FFF2-40B4-BE49-F238E27FC236}">
                    <a16:creationId xmlns:a16="http://schemas.microsoft.com/office/drawing/2014/main" id="{1A75488F-0D48-4A57-AC33-2A72FD07BE31}"/>
                  </a:ext>
                </a:extLst>
              </p:cNvPr>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4" name="矩形 28">
                <a:extLst>
                  <a:ext uri="{FF2B5EF4-FFF2-40B4-BE49-F238E27FC236}">
                    <a16:creationId xmlns:a16="http://schemas.microsoft.com/office/drawing/2014/main" id="{32BE0A46-A1DE-41A6-8B25-25E55EDA8A32}"/>
                  </a:ext>
                </a:extLst>
              </p:cNvPr>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5" name="矩形 29">
                <a:extLst>
                  <a:ext uri="{FF2B5EF4-FFF2-40B4-BE49-F238E27FC236}">
                    <a16:creationId xmlns:a16="http://schemas.microsoft.com/office/drawing/2014/main" id="{9CA320BC-4964-4825-B2EA-904D66078136}"/>
                  </a:ext>
                </a:extLst>
              </p:cNvPr>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梯形 30">
                <a:extLst>
                  <a:ext uri="{FF2B5EF4-FFF2-40B4-BE49-F238E27FC236}">
                    <a16:creationId xmlns:a16="http://schemas.microsoft.com/office/drawing/2014/main" id="{D661B702-94A1-45A4-8D33-9750ACBE46CD}"/>
                  </a:ext>
                </a:extLst>
              </p:cNvPr>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7" name="等腰三角形 31">
                <a:extLst>
                  <a:ext uri="{FF2B5EF4-FFF2-40B4-BE49-F238E27FC236}">
                    <a16:creationId xmlns:a16="http://schemas.microsoft.com/office/drawing/2014/main" id="{4E9E7576-5E7A-4ADE-8BDE-BAD215C80EF2}"/>
                  </a:ext>
                </a:extLst>
              </p:cNvPr>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8" name="矩形 32">
                <a:extLst>
                  <a:ext uri="{FF2B5EF4-FFF2-40B4-BE49-F238E27FC236}">
                    <a16:creationId xmlns:a16="http://schemas.microsoft.com/office/drawing/2014/main" id="{62AC47FA-22BC-49B8-A2BE-765050598C32}"/>
                  </a:ext>
                </a:extLst>
              </p:cNvPr>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9" name="同侧圆角矩形 33">
                <a:extLst>
                  <a:ext uri="{FF2B5EF4-FFF2-40B4-BE49-F238E27FC236}">
                    <a16:creationId xmlns:a16="http://schemas.microsoft.com/office/drawing/2014/main" id="{EFC6D30E-A546-42E1-AE0A-F4A1D2810F0B}"/>
                  </a:ext>
                </a:extLst>
              </p:cNvPr>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grpSp>
        <p:nvGrpSpPr>
          <p:cNvPr id="54" name="组合 85">
            <a:extLst>
              <a:ext uri="{FF2B5EF4-FFF2-40B4-BE49-F238E27FC236}">
                <a16:creationId xmlns:a16="http://schemas.microsoft.com/office/drawing/2014/main" id="{A4D95B83-7978-4643-A0CD-87D5578EE70C}"/>
              </a:ext>
            </a:extLst>
          </p:cNvPr>
          <p:cNvGrpSpPr/>
          <p:nvPr/>
        </p:nvGrpSpPr>
        <p:grpSpPr>
          <a:xfrm flipH="1">
            <a:off x="9917007" y="5215862"/>
            <a:ext cx="2230454" cy="1398934"/>
            <a:chOff x="594424" y="1153191"/>
            <a:chExt cx="2605976" cy="1634460"/>
          </a:xfrm>
        </p:grpSpPr>
        <p:sp>
          <p:nvSpPr>
            <p:cNvPr id="55" name="任意多边形 86">
              <a:extLst>
                <a:ext uri="{FF2B5EF4-FFF2-40B4-BE49-F238E27FC236}">
                  <a16:creationId xmlns:a16="http://schemas.microsoft.com/office/drawing/2014/main" id="{56FCBB93-D70F-4D87-99A1-0CFDB59DB8F4}"/>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6" name="任意多边形 87">
              <a:extLst>
                <a:ext uri="{FF2B5EF4-FFF2-40B4-BE49-F238E27FC236}">
                  <a16:creationId xmlns:a16="http://schemas.microsoft.com/office/drawing/2014/main" id="{01A6BC56-D56A-4537-A947-90D81E1B9E69}"/>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3" name="TextBox 2">
            <a:extLst>
              <a:ext uri="{FF2B5EF4-FFF2-40B4-BE49-F238E27FC236}">
                <a16:creationId xmlns:a16="http://schemas.microsoft.com/office/drawing/2014/main" id="{C53AFB96-3393-428B-A54B-74CADEDDF584}"/>
              </a:ext>
            </a:extLst>
          </p:cNvPr>
          <p:cNvSpPr txBox="1"/>
          <p:nvPr/>
        </p:nvSpPr>
        <p:spPr>
          <a:xfrm>
            <a:off x="4352984" y="2841736"/>
            <a:ext cx="763966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Em</a:t>
            </a:r>
            <a:r>
              <a:rPr kumimoji="0" lang="en-US" sz="4000" b="0" i="0" u="none" strike="noStrike" kern="1200" cap="none" spc="0" normalizeH="0" baseline="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baseline="0" noProof="0" dirty="0" err="1">
                <a:ln>
                  <a:noFill/>
                </a:ln>
                <a:solidFill>
                  <a:srgbClr val="FFFFFF"/>
                </a:solidFill>
                <a:effectLst/>
                <a:uLnTx/>
                <a:uFillTx/>
                <a:latin typeface="Coiny" panose="02000903060500060000" pitchFamily="2" charset="0"/>
              </a:rPr>
              <a:t>cảm</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thấy</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thế</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nào</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về</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buổi</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luyện</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tập</a:t>
            </a:r>
            <a:r>
              <a:rPr kumimoji="0" lang="en-US" sz="4000" b="0" i="0" u="none" strike="noStrike" kern="1200" cap="none" spc="0" normalizeH="0" noProof="0" dirty="0">
                <a:ln>
                  <a:noFill/>
                </a:ln>
                <a:solidFill>
                  <a:srgbClr val="FFFFFF"/>
                </a:solidFill>
                <a:effectLst/>
                <a:uLnTx/>
                <a:uFillTx/>
                <a:latin typeface="Coiny" panose="02000903060500060000" pitchFamily="2" charset="0"/>
              </a:rPr>
              <a:t> </a:t>
            </a:r>
            <a:r>
              <a:rPr kumimoji="0" lang="en-US" sz="4000" b="0" i="0" u="none" strike="noStrike" kern="1200" cap="none" spc="0" normalizeH="0" noProof="0" dirty="0" err="1">
                <a:ln>
                  <a:noFill/>
                </a:ln>
                <a:solidFill>
                  <a:srgbClr val="FFFFFF"/>
                </a:solidFill>
                <a:effectLst/>
                <a:uLnTx/>
                <a:uFillTx/>
                <a:latin typeface="Coiny" panose="02000903060500060000" pitchFamily="2" charset="0"/>
              </a:rPr>
              <a:t>đó</a:t>
            </a:r>
            <a:endParaRPr kumimoji="0" lang="en-US" sz="4000" b="0" i="0" u="none" strike="noStrike" kern="1200" cap="none" spc="0" normalizeH="0" baseline="0" noProof="0" dirty="0">
              <a:ln>
                <a:noFill/>
              </a:ln>
              <a:solidFill>
                <a:srgbClr val="FFFFFF"/>
              </a:solidFill>
              <a:effectLst/>
              <a:uLnTx/>
              <a:uFillTx/>
              <a:latin typeface="Coiny" panose="02000903060500060000" pitchFamily="2" charset="0"/>
            </a:endParaRPr>
          </a:p>
        </p:txBody>
      </p:sp>
      <p:grpSp>
        <p:nvGrpSpPr>
          <p:cNvPr id="57" name="组合 2">
            <a:extLst>
              <a:ext uri="{FF2B5EF4-FFF2-40B4-BE49-F238E27FC236}">
                <a16:creationId xmlns:a16="http://schemas.microsoft.com/office/drawing/2014/main" id="{77855A88-8418-49C3-8003-E004BAEDA165}"/>
              </a:ext>
            </a:extLst>
          </p:cNvPr>
          <p:cNvGrpSpPr/>
          <p:nvPr/>
        </p:nvGrpSpPr>
        <p:grpSpPr>
          <a:xfrm>
            <a:off x="3392529" y="2889958"/>
            <a:ext cx="1172591" cy="1179462"/>
            <a:chOff x="1267237" y="4149067"/>
            <a:chExt cx="1172591" cy="1179462"/>
          </a:xfrm>
        </p:grpSpPr>
        <p:sp>
          <p:nvSpPr>
            <p:cNvPr id="58" name="五角星 2">
              <a:extLst>
                <a:ext uri="{FF2B5EF4-FFF2-40B4-BE49-F238E27FC236}">
                  <a16:creationId xmlns:a16="http://schemas.microsoft.com/office/drawing/2014/main" id="{7ABAFB30-5D49-42FC-A2CF-389169996EA2}"/>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9" name="文本框 4">
              <a:extLst>
                <a:ext uri="{FF2B5EF4-FFF2-40B4-BE49-F238E27FC236}">
                  <a16:creationId xmlns:a16="http://schemas.microsoft.com/office/drawing/2014/main" id="{5923DA2E-C5F1-4A5A-816F-732AF0947636}"/>
                </a:ext>
              </a:extLst>
            </p:cNvPr>
            <p:cNvSpPr txBox="1"/>
            <p:nvPr/>
          </p:nvSpPr>
          <p:spPr>
            <a:xfrm>
              <a:off x="1440185" y="4498598"/>
              <a:ext cx="755335" cy="64633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rPr>
                <a:t>02</a:t>
              </a:r>
              <a:endParaRPr kumimoji="0" lang="zh-CN" altLang="en-US" sz="3600" b="1" i="0" u="none" strike="noStrike" kern="1200" cap="none" spc="0" normalizeH="0" baseline="0" noProof="0" dirty="0">
                <a:ln w="25400">
                  <a:solidFill>
                    <a:srgbClr val="FF8FA7"/>
                  </a:solidFill>
                </a:ln>
                <a:solidFill>
                  <a:srgbClr val="FFFFFF"/>
                </a:solidFill>
                <a:effectLst/>
                <a:uLnTx/>
                <a:uFillTx/>
                <a:latin typeface="方正超粗黑简体" panose="03000509000000000000" pitchFamily="65" charset="-122"/>
                <a:ea typeface="方正超粗黑简体" panose="03000509000000000000" pitchFamily="65" charset="-122"/>
                <a:cs typeface="+mn-cs"/>
              </a:endParaRPr>
            </a:p>
          </p:txBody>
        </p:sp>
      </p:grpSp>
      <p:pic>
        <p:nvPicPr>
          <p:cNvPr id="60" name="图片 72">
            <a:extLst>
              <a:ext uri="{FF2B5EF4-FFF2-40B4-BE49-F238E27FC236}">
                <a16:creationId xmlns:a16="http://schemas.microsoft.com/office/drawing/2014/main" id="{D6DAD61B-DD23-4215-A723-03F977EDDE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340" t="20306" r="34149" b="13390"/>
          <a:stretch/>
        </p:blipFill>
        <p:spPr>
          <a:xfrm>
            <a:off x="149582" y="4376424"/>
            <a:ext cx="2553275" cy="2410170"/>
          </a:xfrm>
          <a:prstGeom prst="rect">
            <a:avLst/>
          </a:prstGeom>
        </p:spPr>
      </p:pic>
    </p:spTree>
    <p:extLst>
      <p:ext uri="{BB962C8B-B14F-4D97-AF65-F5344CB8AC3E}">
        <p14:creationId xmlns:p14="http://schemas.microsoft.com/office/powerpoint/2010/main" val="80776226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14:presetBounceEnd="52000">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14:bounceEnd="52000">
                                          <p:cBhvr additive="base">
                                            <p:cTn id="23" dur="1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1500" fill="hold"/>
                                            <p:tgtEl>
                                              <p:spTgt spid="54"/>
                                            </p:tgtEl>
                                            <p:attrNameLst>
                                              <p:attrName>ppt_x</p:attrName>
                                            </p:attrNameLst>
                                          </p:cBhvr>
                                          <p:tavLst>
                                            <p:tav tm="0">
                                              <p:val>
                                                <p:strVal val="#ppt_x"/>
                                              </p:val>
                                            </p:tav>
                                            <p:tav tm="100000">
                                              <p:val>
                                                <p:strVal val="#ppt_x"/>
                                              </p:val>
                                            </p:tav>
                                          </p:tavLst>
                                        </p:anim>
                                        <p:anim calcmode="lin" valueType="num">
                                          <p:cBhvr additive="base">
                                            <p:cTn id="24" dur="1500" fill="hold"/>
                                            <p:tgtEl>
                                              <p:spTgt spid="54"/>
                                            </p:tgtEl>
                                            <p:attrNameLst>
                                              <p:attrName>ppt_y</p:attrName>
                                            </p:attrNameLst>
                                          </p:cBhvr>
                                          <p:tavLst>
                                            <p:tav tm="0">
                                              <p:val>
                                                <p:strVal val="1+#ppt_h/2"/>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750" fill="hold"/>
                                            <p:tgtEl>
                                              <p:spTgt spid="57"/>
                                            </p:tgtEl>
                                            <p:attrNameLst>
                                              <p:attrName>ppt_w</p:attrName>
                                            </p:attrNameLst>
                                          </p:cBhvr>
                                          <p:tavLst>
                                            <p:tav tm="0">
                                              <p:val>
                                                <p:fltVal val="0"/>
                                              </p:val>
                                            </p:tav>
                                            <p:tav tm="100000">
                                              <p:val>
                                                <p:strVal val="#ppt_w"/>
                                              </p:val>
                                            </p:tav>
                                          </p:tavLst>
                                        </p:anim>
                                        <p:anim calcmode="lin" valueType="num">
                                          <p:cBhvr>
                                            <p:cTn id="38" dur="750" fill="hold"/>
                                            <p:tgtEl>
                                              <p:spTgt spid="57"/>
                                            </p:tgtEl>
                                            <p:attrNameLst>
                                              <p:attrName>ppt_h</p:attrName>
                                            </p:attrNameLst>
                                          </p:cBhvr>
                                          <p:tavLst>
                                            <p:tav tm="0">
                                              <p:val>
                                                <p:fltVal val="0"/>
                                              </p:val>
                                            </p:tav>
                                            <p:tav tm="100000">
                                              <p:val>
                                                <p:strVal val="#ppt_h"/>
                                              </p:val>
                                            </p:tav>
                                          </p:tavLst>
                                        </p:anim>
                                        <p:animEffect transition="in" filter="fade">
                                          <p:cBhvr>
                                            <p:cTn id="39" dur="750"/>
                                            <p:tgtEl>
                                              <p:spTgt spid="57"/>
                                            </p:tgtEl>
                                          </p:cBhvr>
                                        </p:animEffect>
                                      </p:childTnLst>
                                    </p:cTn>
                                  </p:par>
                                  <p:par>
                                    <p:cTn id="40" presetID="10"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par>
                                    <p:cTn id="43" presetID="53" presetClass="entr" presetSubtype="16" fill="hold" grpId="0" nodeType="withEffect">
                                      <p:stCondLst>
                                        <p:cond delay="50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弧形 10"/>
          <p:cNvSpPr/>
          <p:nvPr/>
        </p:nvSpPr>
        <p:spPr>
          <a:xfrm>
            <a:off x="5841150" y="3912577"/>
            <a:ext cx="1462792" cy="2138988"/>
          </a:xfrm>
          <a:prstGeom prst="arc">
            <a:avLst>
              <a:gd name="adj1" fmla="val 10357567"/>
              <a:gd name="adj2" fmla="val 1174374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a:ea typeface="宋体" panose="02010600030101010101" pitchFamily="2" charset="-122"/>
              <a:cs typeface="+mn-cs"/>
            </a:endParaRPr>
          </a:p>
        </p:txBody>
      </p:sp>
      <p:sp>
        <p:nvSpPr>
          <p:cNvPr id="61" name="椭圆 60"/>
          <p:cNvSpPr/>
          <p:nvPr/>
        </p:nvSpPr>
        <p:spPr>
          <a:xfrm>
            <a:off x="4223739" y="5896122"/>
            <a:ext cx="220049" cy="232410"/>
          </a:xfrm>
          <a:prstGeom prst="ellipse">
            <a:avLst/>
          </a:prstGeom>
          <a:solidFill>
            <a:schemeClr val="bg1">
              <a:alpha val="60000"/>
            </a:schemeClr>
          </a:solidFill>
          <a:ln w="50800">
            <a:solidFill>
              <a:srgbClr val="13CC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06" name="椭圆 105"/>
          <p:cNvSpPr/>
          <p:nvPr/>
        </p:nvSpPr>
        <p:spPr>
          <a:xfrm>
            <a:off x="6697309" y="6447107"/>
            <a:ext cx="220049" cy="232410"/>
          </a:xfrm>
          <a:prstGeom prst="ellipse">
            <a:avLst/>
          </a:prstGeom>
          <a:solidFill>
            <a:schemeClr val="bg1">
              <a:alpha val="28000"/>
            </a:schemeClr>
          </a:solidFill>
          <a:ln w="50800">
            <a:solidFill>
              <a:schemeClr val="bg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7" name="椭圆 106"/>
          <p:cNvSpPr/>
          <p:nvPr/>
        </p:nvSpPr>
        <p:spPr>
          <a:xfrm>
            <a:off x="9041924" y="6177476"/>
            <a:ext cx="355741" cy="375724"/>
          </a:xfrm>
          <a:prstGeom prst="ellipse">
            <a:avLst/>
          </a:prstGeom>
          <a:solidFill>
            <a:schemeClr val="bg1">
              <a:alpha val="20000"/>
            </a:schemeClr>
          </a:solidFill>
          <a:ln w="50800">
            <a:solidFill>
              <a:srgbClr val="22F1F6">
                <a:alpha val="5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108" name="椭圆 107"/>
          <p:cNvSpPr/>
          <p:nvPr/>
        </p:nvSpPr>
        <p:spPr>
          <a:xfrm>
            <a:off x="1515709" y="6037384"/>
            <a:ext cx="141798" cy="149763"/>
          </a:xfrm>
          <a:prstGeom prst="ellipse">
            <a:avLst/>
          </a:prstGeom>
          <a:solidFill>
            <a:schemeClr val="bg1">
              <a:alpha val="60000"/>
            </a:schemeClr>
          </a:solidFill>
          <a:ln w="50800">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grpSp>
        <p:nvGrpSpPr>
          <p:cNvPr id="67" name="组合 66"/>
          <p:cNvGrpSpPr/>
          <p:nvPr/>
        </p:nvGrpSpPr>
        <p:grpSpPr>
          <a:xfrm flipH="1">
            <a:off x="176013" y="101469"/>
            <a:ext cx="1950088" cy="1223089"/>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139" name="Group 138">
            <a:extLst>
              <a:ext uri="{FF2B5EF4-FFF2-40B4-BE49-F238E27FC236}">
                <a16:creationId xmlns:a16="http://schemas.microsoft.com/office/drawing/2014/main" id="{B409CFDB-ED01-483E-B323-9CBA8B9783C0}"/>
              </a:ext>
            </a:extLst>
          </p:cNvPr>
          <p:cNvGrpSpPr/>
          <p:nvPr/>
        </p:nvGrpSpPr>
        <p:grpSpPr>
          <a:xfrm>
            <a:off x="1656556" y="1330216"/>
            <a:ext cx="6304295" cy="2407020"/>
            <a:chOff x="8599614" y="1959266"/>
            <a:chExt cx="3829418" cy="2407020"/>
          </a:xfrm>
        </p:grpSpPr>
        <p:grpSp>
          <p:nvGrpSpPr>
            <p:cNvPr id="140" name="Group 139">
              <a:extLst>
                <a:ext uri="{FF2B5EF4-FFF2-40B4-BE49-F238E27FC236}">
                  <a16:creationId xmlns:a16="http://schemas.microsoft.com/office/drawing/2014/main" id="{7A5A6A36-1AB4-4816-9B69-BA33849F8F15}"/>
                </a:ext>
              </a:extLst>
            </p:cNvPr>
            <p:cNvGrpSpPr/>
            <p:nvPr/>
          </p:nvGrpSpPr>
          <p:grpSpPr>
            <a:xfrm>
              <a:off x="8599614" y="1959266"/>
              <a:ext cx="3829418" cy="2407020"/>
              <a:chOff x="7562960" y="2029855"/>
              <a:chExt cx="2844356" cy="2037887"/>
            </a:xfrm>
          </p:grpSpPr>
          <p:sp>
            <p:nvSpPr>
              <p:cNvPr id="142" name="ïsḻîdé">
                <a:extLst>
                  <a:ext uri="{FF2B5EF4-FFF2-40B4-BE49-F238E27FC236}">
                    <a16:creationId xmlns:a16="http://schemas.microsoft.com/office/drawing/2014/main" id="{0CCD60D2-FA63-4704-AFCD-3FCC85B6892F}"/>
                  </a:ext>
                </a:extLst>
              </p:cNvPr>
              <p:cNvSpPr/>
              <p:nvPr/>
            </p:nvSpPr>
            <p:spPr bwMode="auto">
              <a:xfrm>
                <a:off x="7671479" y="2075243"/>
                <a:ext cx="2615461" cy="1947112"/>
              </a:xfrm>
              <a:custGeom>
                <a:avLst/>
                <a:gdLst>
                  <a:gd name="T0" fmla="*/ 1263 w 1300"/>
                  <a:gd name="T1" fmla="*/ 334 h 892"/>
                  <a:gd name="T2" fmla="*/ 1095 w 1300"/>
                  <a:gd name="T3" fmla="*/ 267 h 892"/>
                  <a:gd name="T4" fmla="*/ 1070 w 1300"/>
                  <a:gd name="T5" fmla="*/ 268 h 892"/>
                  <a:gd name="T6" fmla="*/ 1000 w 1300"/>
                  <a:gd name="T7" fmla="*/ 123 h 892"/>
                  <a:gd name="T8" fmla="*/ 880 w 1300"/>
                  <a:gd name="T9" fmla="*/ 82 h 892"/>
                  <a:gd name="T10" fmla="*/ 782 w 1300"/>
                  <a:gd name="T11" fmla="*/ 100 h 892"/>
                  <a:gd name="T12" fmla="*/ 573 w 1300"/>
                  <a:gd name="T13" fmla="*/ 0 h 892"/>
                  <a:gd name="T14" fmla="*/ 561 w 1300"/>
                  <a:gd name="T15" fmla="*/ 1 h 892"/>
                  <a:gd name="T16" fmla="*/ 346 w 1300"/>
                  <a:gd name="T17" fmla="*/ 165 h 892"/>
                  <a:gd name="T18" fmla="*/ 307 w 1300"/>
                  <a:gd name="T19" fmla="*/ 161 h 892"/>
                  <a:gd name="T20" fmla="*/ 183 w 1300"/>
                  <a:gd name="T21" fmla="*/ 245 h 892"/>
                  <a:gd name="T22" fmla="*/ 168 w 1300"/>
                  <a:gd name="T23" fmla="*/ 244 h 892"/>
                  <a:gd name="T24" fmla="*/ 38 w 1300"/>
                  <a:gd name="T25" fmla="*/ 320 h 892"/>
                  <a:gd name="T26" fmla="*/ 33 w 1300"/>
                  <a:gd name="T27" fmla="*/ 496 h 892"/>
                  <a:gd name="T28" fmla="*/ 214 w 1300"/>
                  <a:gd name="T29" fmla="*/ 587 h 892"/>
                  <a:gd name="T30" fmla="*/ 283 w 1300"/>
                  <a:gd name="T31" fmla="*/ 580 h 892"/>
                  <a:gd name="T32" fmla="*/ 405 w 1300"/>
                  <a:gd name="T33" fmla="*/ 685 h 892"/>
                  <a:gd name="T34" fmla="*/ 437 w 1300"/>
                  <a:gd name="T35" fmla="*/ 687 h 892"/>
                  <a:gd name="T36" fmla="*/ 576 w 1300"/>
                  <a:gd name="T37" fmla="*/ 627 h 892"/>
                  <a:gd name="T38" fmla="*/ 792 w 1300"/>
                  <a:gd name="T39" fmla="*/ 752 h 892"/>
                  <a:gd name="T40" fmla="*/ 702 w 1300"/>
                  <a:gd name="T41" fmla="*/ 892 h 892"/>
                  <a:gd name="T42" fmla="*/ 983 w 1300"/>
                  <a:gd name="T43" fmla="*/ 619 h 892"/>
                  <a:gd name="T44" fmla="*/ 985 w 1300"/>
                  <a:gd name="T45" fmla="*/ 616 h 892"/>
                  <a:gd name="T46" fmla="*/ 1039 w 1300"/>
                  <a:gd name="T47" fmla="*/ 623 h 892"/>
                  <a:gd name="T48" fmla="*/ 1149 w 1300"/>
                  <a:gd name="T49" fmla="*/ 570 h 892"/>
                  <a:gd name="T50" fmla="*/ 1270 w 1300"/>
                  <a:gd name="T51" fmla="*/ 489 h 892"/>
                  <a:gd name="T52" fmla="*/ 1263 w 1300"/>
                  <a:gd name="T53" fmla="*/ 33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00" h="892">
                    <a:moveTo>
                      <a:pt x="1263" y="334"/>
                    </a:moveTo>
                    <a:cubicBezTo>
                      <a:pt x="1215" y="275"/>
                      <a:pt x="1137" y="267"/>
                      <a:pt x="1095" y="267"/>
                    </a:cubicBezTo>
                    <a:cubicBezTo>
                      <a:pt x="1085" y="267"/>
                      <a:pt x="1077" y="267"/>
                      <a:pt x="1070" y="268"/>
                    </a:cubicBezTo>
                    <a:cubicBezTo>
                      <a:pt x="1074" y="242"/>
                      <a:pt x="1073" y="183"/>
                      <a:pt x="1000" y="123"/>
                    </a:cubicBezTo>
                    <a:cubicBezTo>
                      <a:pt x="968" y="96"/>
                      <a:pt x="927" y="82"/>
                      <a:pt x="880" y="82"/>
                    </a:cubicBezTo>
                    <a:cubicBezTo>
                      <a:pt x="836" y="82"/>
                      <a:pt x="799" y="94"/>
                      <a:pt x="782" y="100"/>
                    </a:cubicBezTo>
                    <a:cubicBezTo>
                      <a:pt x="768" y="75"/>
                      <a:pt x="714" y="0"/>
                      <a:pt x="573" y="0"/>
                    </a:cubicBezTo>
                    <a:cubicBezTo>
                      <a:pt x="569" y="0"/>
                      <a:pt x="565" y="0"/>
                      <a:pt x="561" y="1"/>
                    </a:cubicBezTo>
                    <a:cubicBezTo>
                      <a:pt x="391" y="6"/>
                      <a:pt x="353" y="129"/>
                      <a:pt x="346" y="165"/>
                    </a:cubicBezTo>
                    <a:cubicBezTo>
                      <a:pt x="332" y="162"/>
                      <a:pt x="319" y="161"/>
                      <a:pt x="307" y="161"/>
                    </a:cubicBezTo>
                    <a:cubicBezTo>
                      <a:pt x="220" y="161"/>
                      <a:pt x="191" y="222"/>
                      <a:pt x="183" y="245"/>
                    </a:cubicBezTo>
                    <a:cubicBezTo>
                      <a:pt x="178" y="244"/>
                      <a:pt x="173" y="244"/>
                      <a:pt x="168" y="244"/>
                    </a:cubicBezTo>
                    <a:cubicBezTo>
                      <a:pt x="118" y="244"/>
                      <a:pt x="68" y="273"/>
                      <a:pt x="38" y="320"/>
                    </a:cubicBezTo>
                    <a:cubicBezTo>
                      <a:pt x="2" y="376"/>
                      <a:pt x="0" y="442"/>
                      <a:pt x="33" y="496"/>
                    </a:cubicBezTo>
                    <a:cubicBezTo>
                      <a:pt x="78" y="571"/>
                      <a:pt x="157" y="587"/>
                      <a:pt x="214" y="587"/>
                    </a:cubicBezTo>
                    <a:cubicBezTo>
                      <a:pt x="245" y="587"/>
                      <a:pt x="270" y="582"/>
                      <a:pt x="283" y="580"/>
                    </a:cubicBezTo>
                    <a:cubicBezTo>
                      <a:pt x="288" y="605"/>
                      <a:pt x="310" y="669"/>
                      <a:pt x="405" y="685"/>
                    </a:cubicBezTo>
                    <a:cubicBezTo>
                      <a:pt x="416" y="686"/>
                      <a:pt x="426" y="687"/>
                      <a:pt x="437" y="687"/>
                    </a:cubicBezTo>
                    <a:cubicBezTo>
                      <a:pt x="508" y="687"/>
                      <a:pt x="555" y="649"/>
                      <a:pt x="576" y="627"/>
                    </a:cubicBezTo>
                    <a:cubicBezTo>
                      <a:pt x="586" y="650"/>
                      <a:pt x="654" y="737"/>
                      <a:pt x="792" y="752"/>
                    </a:cubicBezTo>
                    <a:cubicBezTo>
                      <a:pt x="780" y="798"/>
                      <a:pt x="763" y="849"/>
                      <a:pt x="702" y="892"/>
                    </a:cubicBezTo>
                    <a:cubicBezTo>
                      <a:pt x="702" y="892"/>
                      <a:pt x="864" y="847"/>
                      <a:pt x="983" y="619"/>
                    </a:cubicBezTo>
                    <a:cubicBezTo>
                      <a:pt x="984" y="618"/>
                      <a:pt x="984" y="617"/>
                      <a:pt x="985" y="616"/>
                    </a:cubicBezTo>
                    <a:cubicBezTo>
                      <a:pt x="1004" y="621"/>
                      <a:pt x="1022" y="623"/>
                      <a:pt x="1039" y="623"/>
                    </a:cubicBezTo>
                    <a:cubicBezTo>
                      <a:pt x="1107" y="623"/>
                      <a:pt x="1139" y="584"/>
                      <a:pt x="1149" y="570"/>
                    </a:cubicBezTo>
                    <a:cubicBezTo>
                      <a:pt x="1197" y="569"/>
                      <a:pt x="1243" y="538"/>
                      <a:pt x="1270" y="489"/>
                    </a:cubicBezTo>
                    <a:cubicBezTo>
                      <a:pt x="1300" y="435"/>
                      <a:pt x="1297" y="375"/>
                      <a:pt x="1263" y="334"/>
                    </a:cubicBezTo>
                  </a:path>
                </a:pathLst>
              </a:custGeom>
              <a:solidFill>
                <a:srgbClr val="FFF4D1"/>
              </a:solidFill>
              <a:ln>
                <a:noFill/>
              </a:ln>
              <a:effectLst>
                <a:outerShdw blurRad="50800" dist="38100" dir="5400000" algn="t" rotWithShape="0">
                  <a:prstClr val="black">
                    <a:alpha val="40000"/>
                  </a:prstClr>
                </a:outerShdw>
              </a:effectLst>
            </p:spPr>
            <p:txBody>
              <a:bodyPr vert="horz" wrap="square" lIns="68580" tIns="34290" rIns="68580" bIns="34290" anchor="b" anchorCtr="1"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1" i="0" u="none" strike="noStrike" kern="1200" cap="none" spc="0" normalizeH="0" baseline="0" noProof="0" dirty="0">
                  <a:ln>
                    <a:noFill/>
                  </a:ln>
                  <a:solidFill>
                    <a:srgbClr val="455F51"/>
                  </a:solidFill>
                  <a:effectLst/>
                  <a:uLnTx/>
                  <a:uFillTx/>
                  <a:latin typeface="Calibri"/>
                  <a:ea typeface="宋体" panose="02010600030101010101" pitchFamily="2" charset="-122"/>
                  <a:cs typeface="+mn-cs"/>
                </a:endParaRPr>
              </a:p>
            </p:txBody>
          </p:sp>
          <p:sp>
            <p:nvSpPr>
              <p:cNvPr id="143" name="iŝ1iḍe">
                <a:extLst>
                  <a:ext uri="{FF2B5EF4-FFF2-40B4-BE49-F238E27FC236}">
                    <a16:creationId xmlns:a16="http://schemas.microsoft.com/office/drawing/2014/main" id="{0330F13F-F906-4A95-9DE6-972FA787AEC8}"/>
                  </a:ext>
                </a:extLst>
              </p:cNvPr>
              <p:cNvSpPr/>
              <p:nvPr/>
            </p:nvSpPr>
            <p:spPr bwMode="auto">
              <a:xfrm>
                <a:off x="7562960" y="2029855"/>
                <a:ext cx="2844356" cy="2037887"/>
              </a:xfrm>
              <a:custGeom>
                <a:avLst/>
                <a:gdLst>
                  <a:gd name="T0" fmla="*/ 1413 w 1454"/>
                  <a:gd name="T1" fmla="*/ 410 h 1042"/>
                  <a:gd name="T2" fmla="*/ 1224 w 1454"/>
                  <a:gd name="T3" fmla="*/ 327 h 1042"/>
                  <a:gd name="T4" fmla="*/ 1197 w 1454"/>
                  <a:gd name="T5" fmla="*/ 328 h 1042"/>
                  <a:gd name="T6" fmla="*/ 1119 w 1454"/>
                  <a:gd name="T7" fmla="*/ 150 h 1042"/>
                  <a:gd name="T8" fmla="*/ 984 w 1454"/>
                  <a:gd name="T9" fmla="*/ 101 h 1042"/>
                  <a:gd name="T10" fmla="*/ 875 w 1454"/>
                  <a:gd name="T11" fmla="*/ 122 h 1042"/>
                  <a:gd name="T12" fmla="*/ 641 w 1454"/>
                  <a:gd name="T13" fmla="*/ 0 h 1042"/>
                  <a:gd name="T14" fmla="*/ 627 w 1454"/>
                  <a:gd name="T15" fmla="*/ 0 h 1042"/>
                  <a:gd name="T16" fmla="*/ 386 w 1454"/>
                  <a:gd name="T17" fmla="*/ 202 h 1042"/>
                  <a:gd name="T18" fmla="*/ 343 w 1454"/>
                  <a:gd name="T19" fmla="*/ 198 h 1042"/>
                  <a:gd name="T20" fmla="*/ 205 w 1454"/>
                  <a:gd name="T21" fmla="*/ 300 h 1042"/>
                  <a:gd name="T22" fmla="*/ 188 w 1454"/>
                  <a:gd name="T23" fmla="*/ 299 h 1042"/>
                  <a:gd name="T24" fmla="*/ 42 w 1454"/>
                  <a:gd name="T25" fmla="*/ 393 h 1042"/>
                  <a:gd name="T26" fmla="*/ 37 w 1454"/>
                  <a:gd name="T27" fmla="*/ 610 h 1042"/>
                  <a:gd name="T28" fmla="*/ 240 w 1454"/>
                  <a:gd name="T29" fmla="*/ 721 h 1042"/>
                  <a:gd name="T30" fmla="*/ 317 w 1454"/>
                  <a:gd name="T31" fmla="*/ 712 h 1042"/>
                  <a:gd name="T32" fmla="*/ 453 w 1454"/>
                  <a:gd name="T33" fmla="*/ 841 h 1042"/>
                  <a:gd name="T34" fmla="*/ 489 w 1454"/>
                  <a:gd name="T35" fmla="*/ 844 h 1042"/>
                  <a:gd name="T36" fmla="*/ 644 w 1454"/>
                  <a:gd name="T37" fmla="*/ 770 h 1042"/>
                  <a:gd name="T38" fmla="*/ 791 w 1454"/>
                  <a:gd name="T39" fmla="*/ 873 h 1042"/>
                  <a:gd name="T40" fmla="*/ 673 w 1454"/>
                  <a:gd name="T41" fmla="*/ 1042 h 1042"/>
                  <a:gd name="T42" fmla="*/ 1099 w 1454"/>
                  <a:gd name="T43" fmla="*/ 761 h 1042"/>
                  <a:gd name="T44" fmla="*/ 1102 w 1454"/>
                  <a:gd name="T45" fmla="*/ 757 h 1042"/>
                  <a:gd name="T46" fmla="*/ 1162 w 1454"/>
                  <a:gd name="T47" fmla="*/ 766 h 1042"/>
                  <a:gd name="T48" fmla="*/ 1285 w 1454"/>
                  <a:gd name="T49" fmla="*/ 700 h 1042"/>
                  <a:gd name="T50" fmla="*/ 1420 w 1454"/>
                  <a:gd name="T51" fmla="*/ 601 h 1042"/>
                  <a:gd name="T52" fmla="*/ 1413 w 1454"/>
                  <a:gd name="T53" fmla="*/ 41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042">
                    <a:moveTo>
                      <a:pt x="1413" y="410"/>
                    </a:moveTo>
                    <a:cubicBezTo>
                      <a:pt x="1359" y="338"/>
                      <a:pt x="1272" y="327"/>
                      <a:pt x="1224" y="327"/>
                    </a:cubicBezTo>
                    <a:cubicBezTo>
                      <a:pt x="1214" y="327"/>
                      <a:pt x="1204" y="328"/>
                      <a:pt x="1197" y="328"/>
                    </a:cubicBezTo>
                    <a:cubicBezTo>
                      <a:pt x="1201" y="297"/>
                      <a:pt x="1200" y="224"/>
                      <a:pt x="1119" y="150"/>
                    </a:cubicBezTo>
                    <a:cubicBezTo>
                      <a:pt x="1082" y="117"/>
                      <a:pt x="1037" y="101"/>
                      <a:pt x="984" y="101"/>
                    </a:cubicBezTo>
                    <a:cubicBezTo>
                      <a:pt x="935" y="101"/>
                      <a:pt x="893" y="115"/>
                      <a:pt x="875" y="122"/>
                    </a:cubicBezTo>
                    <a:cubicBezTo>
                      <a:pt x="859" y="91"/>
                      <a:pt x="799" y="0"/>
                      <a:pt x="641" y="0"/>
                    </a:cubicBezTo>
                    <a:cubicBezTo>
                      <a:pt x="637" y="0"/>
                      <a:pt x="632" y="0"/>
                      <a:pt x="627" y="0"/>
                    </a:cubicBezTo>
                    <a:cubicBezTo>
                      <a:pt x="437" y="6"/>
                      <a:pt x="395" y="158"/>
                      <a:pt x="386" y="202"/>
                    </a:cubicBezTo>
                    <a:cubicBezTo>
                      <a:pt x="371" y="199"/>
                      <a:pt x="357" y="198"/>
                      <a:pt x="343" y="198"/>
                    </a:cubicBezTo>
                    <a:cubicBezTo>
                      <a:pt x="246" y="198"/>
                      <a:pt x="214" y="273"/>
                      <a:pt x="205" y="300"/>
                    </a:cubicBezTo>
                    <a:cubicBezTo>
                      <a:pt x="200" y="300"/>
                      <a:pt x="194" y="299"/>
                      <a:pt x="188" y="299"/>
                    </a:cubicBezTo>
                    <a:cubicBezTo>
                      <a:pt x="132" y="299"/>
                      <a:pt x="76" y="335"/>
                      <a:pt x="42" y="393"/>
                    </a:cubicBezTo>
                    <a:cubicBezTo>
                      <a:pt x="2" y="461"/>
                      <a:pt x="0" y="542"/>
                      <a:pt x="37" y="610"/>
                    </a:cubicBezTo>
                    <a:cubicBezTo>
                      <a:pt x="88" y="702"/>
                      <a:pt x="175" y="721"/>
                      <a:pt x="240" y="721"/>
                    </a:cubicBezTo>
                    <a:cubicBezTo>
                      <a:pt x="274" y="721"/>
                      <a:pt x="302" y="716"/>
                      <a:pt x="317" y="712"/>
                    </a:cubicBezTo>
                    <a:cubicBezTo>
                      <a:pt x="322" y="744"/>
                      <a:pt x="347" y="823"/>
                      <a:pt x="453" y="841"/>
                    </a:cubicBezTo>
                    <a:cubicBezTo>
                      <a:pt x="465" y="843"/>
                      <a:pt x="477" y="844"/>
                      <a:pt x="489" y="844"/>
                    </a:cubicBezTo>
                    <a:cubicBezTo>
                      <a:pt x="568" y="844"/>
                      <a:pt x="621" y="797"/>
                      <a:pt x="644" y="770"/>
                    </a:cubicBezTo>
                    <a:cubicBezTo>
                      <a:pt x="655" y="799"/>
                      <a:pt x="689" y="847"/>
                      <a:pt x="791" y="873"/>
                    </a:cubicBezTo>
                    <a:cubicBezTo>
                      <a:pt x="778" y="928"/>
                      <a:pt x="746" y="1003"/>
                      <a:pt x="673" y="1042"/>
                    </a:cubicBezTo>
                    <a:cubicBezTo>
                      <a:pt x="673" y="1042"/>
                      <a:pt x="966" y="1042"/>
                      <a:pt x="1099" y="761"/>
                    </a:cubicBezTo>
                    <a:cubicBezTo>
                      <a:pt x="1100" y="760"/>
                      <a:pt x="1101" y="758"/>
                      <a:pt x="1102" y="757"/>
                    </a:cubicBezTo>
                    <a:cubicBezTo>
                      <a:pt x="1123" y="763"/>
                      <a:pt x="1143" y="766"/>
                      <a:pt x="1162" y="766"/>
                    </a:cubicBezTo>
                    <a:cubicBezTo>
                      <a:pt x="1238" y="766"/>
                      <a:pt x="1274" y="717"/>
                      <a:pt x="1285" y="700"/>
                    </a:cubicBezTo>
                    <a:cubicBezTo>
                      <a:pt x="1339" y="699"/>
                      <a:pt x="1390" y="661"/>
                      <a:pt x="1420" y="601"/>
                    </a:cubicBezTo>
                    <a:cubicBezTo>
                      <a:pt x="1454" y="534"/>
                      <a:pt x="1451" y="461"/>
                      <a:pt x="1413" y="410"/>
                    </a:cubicBezTo>
                  </a:path>
                </a:pathLst>
              </a:custGeom>
              <a:noFill/>
              <a:ln w="38100"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srgbClr val="000000"/>
                  </a:solidFill>
                  <a:effectLst/>
                  <a:uLnTx/>
                  <a:uFillTx/>
                  <a:latin typeface="Calibri"/>
                  <a:ea typeface="+mn-ea"/>
                  <a:cs typeface="+mn-cs"/>
                </a:endParaRPr>
              </a:p>
            </p:txBody>
          </p:sp>
        </p:grpSp>
        <p:sp>
          <p:nvSpPr>
            <p:cNvPr id="141" name="Speech Bubble: Rectangle with Corners Rounded 140">
              <a:extLst>
                <a:ext uri="{FF2B5EF4-FFF2-40B4-BE49-F238E27FC236}">
                  <a16:creationId xmlns:a16="http://schemas.microsoft.com/office/drawing/2014/main" id="{617430A1-9F43-4822-AAEF-66D2538371B9}"/>
                </a:ext>
              </a:extLst>
            </p:cNvPr>
            <p:cNvSpPr/>
            <p:nvPr/>
          </p:nvSpPr>
          <p:spPr>
            <a:xfrm>
              <a:off x="8838628" y="2397800"/>
              <a:ext cx="3079885" cy="1303180"/>
            </a:xfrm>
            <a:prstGeom prst="wedgeRoundRectCallout">
              <a:avLst>
                <a:gd name="adj1" fmla="val -20935"/>
                <a:gd name="adj2" fmla="val 23304"/>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Nêu</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cảm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nghĩ</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của</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em</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về</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buổi</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luyện</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 </a:t>
              </a:r>
              <a:r>
                <a:rPr kumimoji="0" lang="en-US" sz="3000" b="0" i="0" u="none" strike="noStrike" kern="1200" cap="none" spc="0" normalizeH="0" baseline="0" noProof="0" dirty="0" err="1">
                  <a:ln>
                    <a:noFill/>
                  </a:ln>
                  <a:solidFill>
                    <a:srgbClr val="63A537"/>
                  </a:solidFill>
                  <a:effectLst/>
                  <a:uLnTx/>
                  <a:uFillTx/>
                  <a:latin typeface="iCiel Cadena" panose="02000503000000020004" pitchFamily="50" charset="0"/>
                  <a:ea typeface="+mn-ea"/>
                  <a:cs typeface="+mn-cs"/>
                </a:rPr>
                <a:t>tập</a:t>
              </a:r>
              <a:r>
                <a:rPr kumimoji="0" lang="en-US" sz="3000" b="0" i="0" u="none" strike="noStrike" kern="1200" cap="none" spc="0" normalizeH="0" baseline="0" noProof="0" dirty="0">
                  <a:ln>
                    <a:noFill/>
                  </a:ln>
                  <a:solidFill>
                    <a:srgbClr val="63A537"/>
                  </a:solidFill>
                  <a:effectLst/>
                  <a:uLnTx/>
                  <a:uFillTx/>
                  <a:latin typeface="iCiel Cadena" panose="02000503000000020004" pitchFamily="50" charset="0"/>
                  <a:ea typeface="+mn-ea"/>
                  <a:cs typeface="+mn-cs"/>
                </a:rPr>
                <a:t>.</a:t>
              </a:r>
            </a:p>
          </p:txBody>
        </p:sp>
      </p:grpSp>
      <p:pic>
        <p:nvPicPr>
          <p:cNvPr id="6" name="Picture 5" descr="A picture containing toy, doll, indoor, clipart&#10;&#10;Description automatically generated">
            <a:extLst>
              <a:ext uri="{FF2B5EF4-FFF2-40B4-BE49-F238E27FC236}">
                <a16:creationId xmlns:a16="http://schemas.microsoft.com/office/drawing/2014/main" id="{7FE416A2-9DB2-4634-B05C-29A34C7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091" y="3776610"/>
            <a:ext cx="3094740" cy="2407020"/>
          </a:xfrm>
          <a:prstGeom prst="rect">
            <a:avLst/>
          </a:prstGeom>
        </p:spPr>
      </p:pic>
      <p:grpSp>
        <p:nvGrpSpPr>
          <p:cNvPr id="89" name="组合 88"/>
          <p:cNvGrpSpPr/>
          <p:nvPr/>
        </p:nvGrpSpPr>
        <p:grpSpPr>
          <a:xfrm>
            <a:off x="7628709" y="-95794"/>
            <a:ext cx="4750527" cy="4484912"/>
            <a:chOff x="7628709" y="-95794"/>
            <a:chExt cx="4750527" cy="4484912"/>
          </a:xfrm>
        </p:grpSpPr>
        <p:grpSp>
          <p:nvGrpSpPr>
            <p:cNvPr id="90" name="组合 89"/>
            <p:cNvGrpSpPr/>
            <p:nvPr/>
          </p:nvGrpSpPr>
          <p:grpSpPr>
            <a:xfrm>
              <a:off x="7628709" y="-95794"/>
              <a:ext cx="4750527" cy="4484912"/>
              <a:chOff x="7628709" y="-95794"/>
              <a:chExt cx="4750527" cy="4484912"/>
            </a:xfrm>
          </p:grpSpPr>
          <p:grpSp>
            <p:nvGrpSpPr>
              <p:cNvPr id="93" name="组合 92"/>
              <p:cNvGrpSpPr/>
              <p:nvPr/>
            </p:nvGrpSpPr>
            <p:grpSpPr>
              <a:xfrm>
                <a:off x="8203475" y="-95794"/>
                <a:ext cx="4175761" cy="3570514"/>
                <a:chOff x="8203475" y="-95794"/>
                <a:chExt cx="4175761" cy="3570514"/>
              </a:xfrm>
            </p:grpSpPr>
            <p:sp>
              <p:nvSpPr>
                <p:cNvPr id="95" name="矩形 94"/>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6" name="任意多边形 95"/>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97" name="任意多边形 96"/>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94" name="任意多边形 93"/>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pic>
          <p:nvPicPr>
            <p:cNvPr id="91" name="图片 90"/>
            <p:cNvPicPr>
              <a:picLocks noChangeAspect="1"/>
            </p:cNvPicPr>
            <p:nvPr/>
          </p:nvPicPr>
          <p:blipFill rotWithShape="1">
            <a:blip r:embed="rId5"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92" name="图片 91"/>
            <p:cNvPicPr>
              <a:picLocks noChangeAspect="1"/>
            </p:cNvPicPr>
            <p:nvPr/>
          </p:nvPicPr>
          <p:blipFill rotWithShape="1">
            <a:blip r:embed="rId6"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Tree>
    <p:extLst>
      <p:ext uri="{BB962C8B-B14F-4D97-AF65-F5344CB8AC3E}">
        <p14:creationId xmlns:p14="http://schemas.microsoft.com/office/powerpoint/2010/main" val="905818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fade">
                                      <p:cBhvr>
                                        <p:cTn id="22" dur="1000"/>
                                        <p:tgtEl>
                                          <p:spTgt spid="108"/>
                                        </p:tgtEl>
                                      </p:cBhvr>
                                    </p:animEffect>
                                    <p:anim calcmode="lin" valueType="num">
                                      <p:cBhvr>
                                        <p:cTn id="23" dur="1000" fill="hold"/>
                                        <p:tgtEl>
                                          <p:spTgt spid="108"/>
                                        </p:tgtEl>
                                        <p:attrNameLst>
                                          <p:attrName>ppt_x</p:attrName>
                                        </p:attrNameLst>
                                      </p:cBhvr>
                                      <p:tavLst>
                                        <p:tav tm="0">
                                          <p:val>
                                            <p:strVal val="#ppt_x"/>
                                          </p:val>
                                        </p:tav>
                                        <p:tav tm="100000">
                                          <p:val>
                                            <p:strVal val="#ppt_x"/>
                                          </p:val>
                                        </p:tav>
                                      </p:tavLst>
                                    </p:anim>
                                    <p:anim calcmode="lin" valueType="num">
                                      <p:cBhvr>
                                        <p:cTn id="24" dur="1000" fill="hold"/>
                                        <p:tgtEl>
                                          <p:spTgt spid="10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anim calcmode="lin" valueType="num">
                                      <p:cBhvr>
                                        <p:cTn id="28" dur="1000" fill="hold"/>
                                        <p:tgtEl>
                                          <p:spTgt spid="106"/>
                                        </p:tgtEl>
                                        <p:attrNameLst>
                                          <p:attrName>ppt_x</p:attrName>
                                        </p:attrNameLst>
                                      </p:cBhvr>
                                      <p:tavLst>
                                        <p:tav tm="0">
                                          <p:val>
                                            <p:strVal val="#ppt_x"/>
                                          </p:val>
                                        </p:tav>
                                        <p:tav tm="100000">
                                          <p:val>
                                            <p:strVal val="#ppt_x"/>
                                          </p:val>
                                        </p:tav>
                                      </p:tavLst>
                                    </p:anim>
                                    <p:anim calcmode="lin" valueType="num">
                                      <p:cBhvr>
                                        <p:cTn id="29" dur="1000" fill="hold"/>
                                        <p:tgtEl>
                                          <p:spTgt spid="10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par>
                                <p:cTn id="40" presetID="22" presetClass="entr" presetSubtype="4" fill="hold"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par>
                          <p:cTn id="43" fill="hold">
                            <p:stCondLst>
                              <p:cond delay="1250"/>
                            </p:stCondLst>
                            <p:childTnLst>
                              <p:par>
                                <p:cTn id="44" presetID="53" presetClass="entr" presetSubtype="16" fill="hold" nodeType="afterEffect">
                                  <p:stCondLst>
                                    <p:cond delay="0"/>
                                  </p:stCondLst>
                                  <p:childTnLst>
                                    <p:set>
                                      <p:cBhvr>
                                        <p:cTn id="45" dur="1" fill="hold">
                                          <p:stCondLst>
                                            <p:cond delay="0"/>
                                          </p:stCondLst>
                                        </p:cTn>
                                        <p:tgtEl>
                                          <p:spTgt spid="139"/>
                                        </p:tgtEl>
                                        <p:attrNameLst>
                                          <p:attrName>style.visibility</p:attrName>
                                        </p:attrNameLst>
                                      </p:cBhvr>
                                      <p:to>
                                        <p:strVal val="visible"/>
                                      </p:to>
                                    </p:set>
                                    <p:anim calcmode="lin" valueType="num">
                                      <p:cBhvr>
                                        <p:cTn id="46" dur="500" fill="hold"/>
                                        <p:tgtEl>
                                          <p:spTgt spid="139"/>
                                        </p:tgtEl>
                                        <p:attrNameLst>
                                          <p:attrName>ppt_w</p:attrName>
                                        </p:attrNameLst>
                                      </p:cBhvr>
                                      <p:tavLst>
                                        <p:tav tm="0">
                                          <p:val>
                                            <p:fltVal val="0"/>
                                          </p:val>
                                        </p:tav>
                                        <p:tav tm="100000">
                                          <p:val>
                                            <p:strVal val="#ppt_w"/>
                                          </p:val>
                                        </p:tav>
                                      </p:tavLst>
                                    </p:anim>
                                    <p:anim calcmode="lin" valueType="num">
                                      <p:cBhvr>
                                        <p:cTn id="47" dur="500" fill="hold"/>
                                        <p:tgtEl>
                                          <p:spTgt spid="139"/>
                                        </p:tgtEl>
                                        <p:attrNameLst>
                                          <p:attrName>ppt_h</p:attrName>
                                        </p:attrNameLst>
                                      </p:cBhvr>
                                      <p:tavLst>
                                        <p:tav tm="0">
                                          <p:val>
                                            <p:fltVal val="0"/>
                                          </p:val>
                                        </p:tav>
                                        <p:tav tm="100000">
                                          <p:val>
                                            <p:strVal val="#ppt_h"/>
                                          </p:val>
                                        </p:tav>
                                      </p:tavLst>
                                    </p:anim>
                                    <p:animEffect transition="in" filter="fade">
                                      <p:cBhvr>
                                        <p:cTn id="48" dur="500"/>
                                        <p:tgtEl>
                                          <p:spTgt spid="13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61" grpId="0" animBg="1"/>
      <p:bldP spid="103" grpId="0" animBg="1"/>
      <p:bldP spid="106" grpId="0" animBg="1"/>
      <p:bldP spid="107" grpId="0" animBg="1"/>
      <p:bldP spid="1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B9E7FD"/>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grpSp>
      <p:pic>
        <p:nvPicPr>
          <p:cNvPr id="322" name="Picture 321" descr="A picture containing toy, doll&#10;&#10;Description automatically generated">
            <a:extLst>
              <a:ext uri="{FF2B5EF4-FFF2-40B4-BE49-F238E27FC236}">
                <a16:creationId xmlns:a16="http://schemas.microsoft.com/office/drawing/2014/main" id="{FED298F6-6497-45D5-9F0B-29F760A614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320" name="Picture 319" descr="A picture containing toy, doll&#10;&#10;Description automatically generated">
            <a:extLst>
              <a:ext uri="{FF2B5EF4-FFF2-40B4-BE49-F238E27FC236}">
                <a16:creationId xmlns:a16="http://schemas.microsoft.com/office/drawing/2014/main" id="{6C79553A-806D-4907-AB9F-B11C9C560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
        <p:nvSpPr>
          <p:cNvPr id="121" name="TextBox 120">
            <a:extLst>
              <a:ext uri="{FF2B5EF4-FFF2-40B4-BE49-F238E27FC236}">
                <a16:creationId xmlns:a16="http://schemas.microsoft.com/office/drawing/2014/main" id="{ABCA65D5-EE4C-47EB-B194-3D99F9FF4D2D}"/>
              </a:ext>
            </a:extLst>
          </p:cNvPr>
          <p:cNvSpPr txBox="1"/>
          <p:nvPr/>
        </p:nvSpPr>
        <p:spPr>
          <a:xfrm>
            <a:off x="1331293" y="1629980"/>
            <a:ext cx="981074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Coiny" panose="02000903060500060000" pitchFamily="2" charset="0"/>
                <a:ea typeface="微软雅黑"/>
              </a:rPr>
              <a:t>CHIA SẺ TRƯỚC LỚP</a:t>
            </a:r>
          </a:p>
        </p:txBody>
      </p:sp>
    </p:spTree>
    <p:extLst>
      <p:ext uri="{BB962C8B-B14F-4D97-AF65-F5344CB8AC3E}">
        <p14:creationId xmlns:p14="http://schemas.microsoft.com/office/powerpoint/2010/main" val="33435713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0-#ppt_w/2"/>
                                          </p:val>
                                        </p:tav>
                                        <p:tav tm="100000">
                                          <p:val>
                                            <p:strVal val="#ppt_x"/>
                                          </p:val>
                                        </p:tav>
                                      </p:tavLst>
                                    </p:anim>
                                    <p:anim calcmode="lin" valueType="num">
                                      <p:cBhvr additive="base">
                                        <p:cTn id="8" dur="500" fill="hold"/>
                                        <p:tgtEl>
                                          <p:spTgt spid="3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2"/>
                                        </p:tgtEl>
                                        <p:attrNameLst>
                                          <p:attrName>style.visibility</p:attrName>
                                        </p:attrNameLst>
                                      </p:cBhvr>
                                      <p:to>
                                        <p:strVal val="visible"/>
                                      </p:to>
                                    </p:set>
                                    <p:anim calcmode="lin" valueType="num">
                                      <p:cBhvr additive="base">
                                        <p:cTn id="11" dur="500" fill="hold"/>
                                        <p:tgtEl>
                                          <p:spTgt spid="322"/>
                                        </p:tgtEl>
                                        <p:attrNameLst>
                                          <p:attrName>ppt_x</p:attrName>
                                        </p:attrNameLst>
                                      </p:cBhvr>
                                      <p:tavLst>
                                        <p:tav tm="0">
                                          <p:val>
                                            <p:strVal val="0-#ppt_w/2"/>
                                          </p:val>
                                        </p:tav>
                                        <p:tav tm="100000">
                                          <p:val>
                                            <p:strVal val="#ppt_x"/>
                                          </p:val>
                                        </p:tav>
                                      </p:tavLst>
                                    </p:anim>
                                    <p:anim calcmode="lin" valueType="num">
                                      <p:cBhvr additive="base">
                                        <p:cTn id="12"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75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0" y="66675"/>
            <a:ext cx="9040967" cy="629562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5" name="Group 64">
            <a:extLst>
              <a:ext uri="{FF2B5EF4-FFF2-40B4-BE49-F238E27FC236}">
                <a16:creationId xmlns:a16="http://schemas.microsoft.com/office/drawing/2014/main" id="{6A449148-CBAC-4D20-B7F9-069C32DAC88C}"/>
              </a:ext>
            </a:extLst>
          </p:cNvPr>
          <p:cNvGrpSpPr/>
          <p:nvPr/>
        </p:nvGrpSpPr>
        <p:grpSpPr>
          <a:xfrm>
            <a:off x="1276588" y="391025"/>
            <a:ext cx="9844574" cy="5809750"/>
            <a:chOff x="2028094" y="4719477"/>
            <a:chExt cx="5035074" cy="966215"/>
          </a:xfrm>
        </p:grpSpPr>
        <p:sp>
          <p:nvSpPr>
            <p:cNvPr id="66" name="i$liďé">
              <a:extLst>
                <a:ext uri="{FF2B5EF4-FFF2-40B4-BE49-F238E27FC236}">
                  <a16:creationId xmlns:a16="http://schemas.microsoft.com/office/drawing/2014/main" id="{4E70DC02-200B-4192-A29D-F615A968DDB5}"/>
                </a:ext>
              </a:extLst>
            </p:cNvPr>
            <p:cNvSpPr/>
            <p:nvPr/>
          </p:nvSpPr>
          <p:spPr bwMode="auto">
            <a:xfrm>
              <a:off x="2028094" y="4719477"/>
              <a:ext cx="5035074" cy="966215"/>
            </a:xfrm>
            <a:prstGeom prst="roundRect">
              <a:avLst>
                <a:gd name="adj" fmla="val 42140"/>
              </a:avLst>
            </a:prstGeom>
            <a:ln>
              <a:headEnd/>
              <a:tailEn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Rectangle 66">
              <a:extLst>
                <a:ext uri="{FF2B5EF4-FFF2-40B4-BE49-F238E27FC236}">
                  <a16:creationId xmlns:a16="http://schemas.microsoft.com/office/drawing/2014/main" id="{7CC418BB-AE7F-40A4-858E-9B346A22BBB3}"/>
                </a:ext>
              </a:extLst>
            </p:cNvPr>
            <p:cNvSpPr/>
            <p:nvPr/>
          </p:nvSpPr>
          <p:spPr>
            <a:xfrm>
              <a:off x="2105429" y="4748009"/>
              <a:ext cx="4880403" cy="2405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r>
                <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 name="TextBox 1">
            <a:extLst>
              <a:ext uri="{FF2B5EF4-FFF2-40B4-BE49-F238E27FC236}">
                <a16:creationId xmlns:a16="http://schemas.microsoft.com/office/drawing/2014/main" id="{411E3112-FC8F-4A87-8F99-110FE78ED541}"/>
              </a:ext>
            </a:extLst>
          </p:cNvPr>
          <p:cNvSpPr txBox="1"/>
          <p:nvPr/>
        </p:nvSpPr>
        <p:spPr>
          <a:xfrm>
            <a:off x="1873854" y="1265238"/>
            <a:ext cx="9031474"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1:</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Chủ nhật tuần trước, em được mẹ cho tham gia buổi tập hát tại cung văn hóa thiếu nhi. Đầu tiên, cô giáo cho chúng em luyện thanh. Sau đó, chúng em được học bài hát Em yêu hòa bình. Mới đầu em còn bỡ ngỡ, sau một vài lần luyện thanh, em đã mạnh dạn hơn và thể hiện bản thân. Em đã rất nhanh chóng theo kịp các bạn.</a:t>
            </a:r>
          </a:p>
        </p:txBody>
      </p:sp>
      <p:sp>
        <p:nvSpPr>
          <p:cNvPr id="63" name="TextBox 62">
            <a:extLst>
              <a:ext uri="{FF2B5EF4-FFF2-40B4-BE49-F238E27FC236}">
                <a16:creationId xmlns:a16="http://schemas.microsoft.com/office/drawing/2014/main" id="{1C743B66-63A7-4FA0-BDED-198E61506442}"/>
              </a:ext>
            </a:extLst>
          </p:cNvPr>
          <p:cNvSpPr txBox="1"/>
          <p:nvPr/>
        </p:nvSpPr>
        <p:spPr>
          <a:xfrm>
            <a:off x="1692265" y="3434799"/>
            <a:ext cx="9183779" cy="1631216"/>
          </a:xfrm>
          <a:prstGeom prst="rect">
            <a:avLst/>
          </a:prstGeom>
          <a:noFill/>
        </p:spPr>
        <p:txBody>
          <a:bodyPr wrap="square" rtlCol="0">
            <a:spAutoFit/>
          </a:bodyPr>
          <a:lstStyle/>
          <a:p>
            <a:pPr algn="just"/>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 tham khảo 2:</a:t>
            </a:r>
            <a:endPar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2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Kì nghỉ hè vừa rồi, mình được tham gia lớp học võ. Buổi tập đầu tiên, mình rất sợ. Mình rụt rè bám lấy tay bố, không muốn vào. Thầy giáo đã động viên mình và mình đã tự tin hơn. Trước hết, thầy cho cả lớp khởi động. Sau đó, thầy dạy chúng mình những động tác cơ bản. Mình rất thích thú với những động tác đó.</a:t>
            </a:r>
          </a:p>
        </p:txBody>
      </p:sp>
    </p:spTree>
    <p:extLst>
      <p:ext uri="{BB962C8B-B14F-4D97-AF65-F5344CB8AC3E}">
        <p14:creationId xmlns:p14="http://schemas.microsoft.com/office/powerpoint/2010/main" val="1591367441"/>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14:presetBounceEnd="52000">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14:bounceEnd="52000">
                                          <p:cBhvr additive="base">
                                            <p:cTn id="25" dur="1500" fill="hold"/>
                                            <p:tgtEl>
                                              <p:spTgt spid="86"/>
                                            </p:tgtEl>
                                            <p:attrNameLst>
                                              <p:attrName>ppt_x</p:attrName>
                                            </p:attrNameLst>
                                          </p:cBhvr>
                                          <p:tavLst>
                                            <p:tav tm="0">
                                              <p:val>
                                                <p:strVal val="#ppt_x"/>
                                              </p:val>
                                            </p:tav>
                                            <p:tav tm="100000">
                                              <p:val>
                                                <p:strVal val="#ppt_x"/>
                                              </p:val>
                                            </p:tav>
                                          </p:tavLst>
                                        </p:anim>
                                        <p:anim calcmode="lin" valueType="num" p14:bounceEnd="52000">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1000"/>
                                            <p:tgtEl>
                                              <p:spTgt spid="85"/>
                                            </p:tgtEl>
                                          </p:cBhvr>
                                        </p:animEffect>
                                        <p:anim calcmode="lin" valueType="num">
                                          <p:cBhvr>
                                            <p:cTn id="16" dur="1000" fill="hold"/>
                                            <p:tgtEl>
                                              <p:spTgt spid="85"/>
                                            </p:tgtEl>
                                            <p:attrNameLst>
                                              <p:attrName>ppt_x</p:attrName>
                                            </p:attrNameLst>
                                          </p:cBhvr>
                                          <p:tavLst>
                                            <p:tav tm="0">
                                              <p:val>
                                                <p:strVal val="#ppt_x"/>
                                              </p:val>
                                            </p:tav>
                                            <p:tav tm="100000">
                                              <p:val>
                                                <p:strVal val="#ppt_x"/>
                                              </p:val>
                                            </p:tav>
                                          </p:tavLst>
                                        </p:anim>
                                        <p:anim calcmode="lin" valueType="num">
                                          <p:cBhvr>
                                            <p:cTn id="17" dur="1000" fill="hold"/>
                                            <p:tgtEl>
                                              <p:spTgt spid="8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 calcmode="lin" valueType="num">
                                          <p:cBhvr additive="base">
                                            <p:cTn id="25" dur="1500" fill="hold"/>
                                            <p:tgtEl>
                                              <p:spTgt spid="86"/>
                                            </p:tgtEl>
                                            <p:attrNameLst>
                                              <p:attrName>ppt_x</p:attrName>
                                            </p:attrNameLst>
                                          </p:cBhvr>
                                          <p:tavLst>
                                            <p:tav tm="0">
                                              <p:val>
                                                <p:strVal val="#ppt_x"/>
                                              </p:val>
                                            </p:tav>
                                            <p:tav tm="100000">
                                              <p:val>
                                                <p:strVal val="#ppt_x"/>
                                              </p:val>
                                            </p:tav>
                                          </p:tavLst>
                                        </p:anim>
                                        <p:anim calcmode="lin" valueType="num">
                                          <p:cBhvr additive="base">
                                            <p:cTn id="26" dur="1500" fill="hold"/>
                                            <p:tgtEl>
                                              <p:spTgt spid="86"/>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par>
                                    <p:cTn id="32" presetID="53" presetClass="entr" presetSubtype="16"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22" presetClass="entr" presetSubtype="8" fill="hold" nodeType="withEffect">
                                      <p:stCondLst>
                                        <p:cond delay="75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barn(inVertical)">
                                          <p:cBhvr>
                                            <p:cTn id="5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63" grpId="0"/>
        </p:bldLst>
      </p:timing>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42</TotalTime>
  <Words>269</Words>
  <Application>Microsoft Office PowerPoint</Application>
  <PresentationFormat>Widescreen</PresentationFormat>
  <Paragraphs>26</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Arial-Rounded</vt:lpstr>
      <vt:lpstr>Calibri</vt:lpstr>
      <vt:lpstr>Calibri Light</vt:lpstr>
      <vt:lpstr>Coiny</vt:lpstr>
      <vt:lpstr>Gloria Hallelujah</vt:lpstr>
      <vt:lpstr>iCiel Cadena</vt:lpstr>
      <vt:lpstr>OpenSans</vt:lpstr>
      <vt:lpstr>方正超粗黑简体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cp:lastModifiedBy>
  <cp:revision>7</cp:revision>
  <dcterms:created xsi:type="dcterms:W3CDTF">2022-06-13T01:40:25Z</dcterms:created>
  <dcterms:modified xsi:type="dcterms:W3CDTF">2022-06-13T02:22:33Z</dcterms:modified>
</cp:coreProperties>
</file>